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image" ContentType="image/svg+xml"/>
  <Override PartName="/ppt/slides/slide79.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presentation.xml" ContentType="application/vnd.openxmlformats-officedocument.presentationml.presentation.main+xml"/>
  <Override PartName="/ppt/slides/slide7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71.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5.xml" ContentType="application/vnd.openxmlformats-officedocument.presentationml.slide+xml"/>
  <Override PartName="/ppt/slides/slide45.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notesSlides/notesSlide58.xml" ContentType="application/vnd.openxmlformats-officedocument.presentationml.notesSlide+xml"/>
  <Override PartName="/ppt/slideLayouts/slideLayout39.xml" ContentType="application/vnd.openxmlformats-officedocument.presentationml.slideLayout+xml"/>
  <Override PartName="/ppt/notesSlides/notesSlide56.xml" ContentType="application/vnd.openxmlformats-officedocument.presentationml.notesSlide+xml"/>
  <Override PartName="/ppt/notesSlides/notesSlide2.xml" ContentType="application/vnd.openxmlformats-officedocument.presentationml.notesSlide+xml"/>
  <Override PartName="/ppt/notesSlides/notesSlide57.xml" ContentType="application/vnd.openxmlformats-officedocument.presentationml.notesSlide+xml"/>
  <Override PartName="/ppt/notesSlides/notesSlide1.xml" ContentType="application/vnd.openxmlformats-officedocument.presentationml.notesSlide+xml"/>
  <Override PartName="/ppt/slideLayouts/slideLayout38.xml" ContentType="application/vnd.openxmlformats-officedocument.presentationml.slideLayout+xml"/>
  <Override PartName="/ppt/notesSlides/notesSlide62.xml" ContentType="application/vnd.openxmlformats-officedocument.presentationml.notesSlide+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slideLayouts/slideLayout33.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notesSlides/notesSlide59.xml" ContentType="application/vnd.openxmlformats-officedocument.presentationml.notesSlide+xml"/>
  <Override PartName="/ppt/slideMasters/slideMaster3.xml" ContentType="application/vnd.openxmlformats-officedocument.presentationml.slideMaster+xml"/>
  <Override PartName="/ppt/notesSlides/notesSlide63.xml" ContentType="application/vnd.openxmlformats-officedocument.presentationml.notesSlide+xml"/>
  <Override PartName="/ppt/notesSlides/notesSlide48.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notesSlides/notesSlide53.xml" ContentType="application/vnd.openxmlformats-officedocument.presentationml.notesSlide+xml"/>
  <Override PartName="/ppt/slideMasters/slideMaster2.xml" ContentType="application/vnd.openxmlformats-officedocument.presentationml.slideMaster+xml"/>
  <Override PartName="/ppt/notesSlides/notesSlide54.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55.xml" ContentType="application/vnd.openxmlformats-officedocument.presentationml.notesSlide+xml"/>
  <Override PartName="/ppt/notesSlides/notesSlide45.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notesSlides/notesSlide66.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3.xml" ContentType="application/vnd.openxmlformats-officedocument.presentationml.notesSlide+xml"/>
  <Override PartName="/ppt/notesSlides/notesSlide4.xml" ContentType="application/vnd.openxmlformats-officedocument.presentationml.notesSlide+xml"/>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3.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7.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diagrams/layout2.xml" ContentType="application/vnd.openxmlformats-officedocument.drawingml.diagramLayout+xml"/>
  <Override PartName="/ppt/diagrams/quickStyle2.xml" ContentType="application/vnd.openxmlformats-officedocument.drawingml.diagram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5.xml" ContentType="application/vnd.openxmlformats-officedocument.customXmlProperties+xml"/>
  <Override PartName="/customXml/itemProps4.xml" ContentType="application/vnd.openxmlformats-officedocument.customXml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6"/>
    <p:sldMasterId id="2147483669" r:id="rId7"/>
    <p:sldMasterId id="2147483684" r:id="rId8"/>
  </p:sldMasterIdLst>
  <p:notesMasterIdLst>
    <p:notesMasterId r:id="rId91"/>
  </p:notesMasterIdLst>
  <p:handoutMasterIdLst>
    <p:handoutMasterId r:id="rId92"/>
  </p:handoutMasterIdLst>
  <p:sldIdLst>
    <p:sldId id="335" r:id="rId9"/>
    <p:sldId id="487" r:id="rId10"/>
    <p:sldId id="488" r:id="rId11"/>
    <p:sldId id="469" r:id="rId12"/>
    <p:sldId id="341" r:id="rId13"/>
    <p:sldId id="342" r:id="rId14"/>
    <p:sldId id="486" r:id="rId15"/>
    <p:sldId id="458" r:id="rId16"/>
    <p:sldId id="474" r:id="rId17"/>
    <p:sldId id="443" r:id="rId18"/>
    <p:sldId id="462" r:id="rId19"/>
    <p:sldId id="456" r:id="rId20"/>
    <p:sldId id="483" r:id="rId21"/>
    <p:sldId id="473" r:id="rId22"/>
    <p:sldId id="465" r:id="rId23"/>
    <p:sldId id="475" r:id="rId24"/>
    <p:sldId id="484" r:id="rId25"/>
    <p:sldId id="466" r:id="rId26"/>
    <p:sldId id="476" r:id="rId27"/>
    <p:sldId id="457" r:id="rId28"/>
    <p:sldId id="444" r:id="rId29"/>
    <p:sldId id="398" r:id="rId30"/>
    <p:sldId id="482" r:id="rId31"/>
    <p:sldId id="405" r:id="rId32"/>
    <p:sldId id="459" r:id="rId33"/>
    <p:sldId id="450" r:id="rId34"/>
    <p:sldId id="386" r:id="rId35"/>
    <p:sldId id="396" r:id="rId36"/>
    <p:sldId id="352" r:id="rId37"/>
    <p:sldId id="349" r:id="rId38"/>
    <p:sldId id="394" r:id="rId39"/>
    <p:sldId id="489" r:id="rId40"/>
    <p:sldId id="2858" r:id="rId41"/>
    <p:sldId id="2850" r:id="rId42"/>
    <p:sldId id="2851" r:id="rId43"/>
    <p:sldId id="2852" r:id="rId44"/>
    <p:sldId id="2853" r:id="rId45"/>
    <p:sldId id="2854" r:id="rId46"/>
    <p:sldId id="2897" r:id="rId47"/>
    <p:sldId id="2855" r:id="rId48"/>
    <p:sldId id="2856" r:id="rId49"/>
    <p:sldId id="2898" r:id="rId50"/>
    <p:sldId id="2857" r:id="rId51"/>
    <p:sldId id="2849" r:id="rId52"/>
    <p:sldId id="2894" r:id="rId53"/>
    <p:sldId id="2895" r:id="rId54"/>
    <p:sldId id="2896" r:id="rId55"/>
    <p:sldId id="2893" r:id="rId56"/>
    <p:sldId id="2859" r:id="rId57"/>
    <p:sldId id="2860" r:id="rId58"/>
    <p:sldId id="2861" r:id="rId59"/>
    <p:sldId id="2862" r:id="rId60"/>
    <p:sldId id="2863" r:id="rId61"/>
    <p:sldId id="2864" r:id="rId62"/>
    <p:sldId id="2865" r:id="rId63"/>
    <p:sldId id="2866" r:id="rId64"/>
    <p:sldId id="2867" r:id="rId65"/>
    <p:sldId id="2868" r:id="rId66"/>
    <p:sldId id="2869" r:id="rId67"/>
    <p:sldId id="2870" r:id="rId68"/>
    <p:sldId id="2871" r:id="rId69"/>
    <p:sldId id="2872" r:id="rId70"/>
    <p:sldId id="2873" r:id="rId71"/>
    <p:sldId id="2874" r:id="rId72"/>
    <p:sldId id="2875" r:id="rId73"/>
    <p:sldId id="2876" r:id="rId74"/>
    <p:sldId id="2877" r:id="rId75"/>
    <p:sldId id="2878" r:id="rId76"/>
    <p:sldId id="2879" r:id="rId77"/>
    <p:sldId id="2880" r:id="rId78"/>
    <p:sldId id="2881" r:id="rId79"/>
    <p:sldId id="2882" r:id="rId80"/>
    <p:sldId id="2883" r:id="rId81"/>
    <p:sldId id="2884" r:id="rId82"/>
    <p:sldId id="2885" r:id="rId83"/>
    <p:sldId id="2886" r:id="rId84"/>
    <p:sldId id="2887" r:id="rId85"/>
    <p:sldId id="2888" r:id="rId86"/>
    <p:sldId id="2889" r:id="rId87"/>
    <p:sldId id="2890" r:id="rId88"/>
    <p:sldId id="2891" r:id="rId89"/>
    <p:sldId id="2892"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BC93DF-FD66-4353-8BA5-8C8B5027AD66}">
          <p14:sldIdLst>
            <p14:sldId id="335"/>
            <p14:sldId id="487"/>
            <p14:sldId id="488"/>
            <p14:sldId id="469"/>
            <p14:sldId id="341"/>
            <p14:sldId id="342"/>
            <p14:sldId id="486"/>
            <p14:sldId id="458"/>
            <p14:sldId id="474"/>
            <p14:sldId id="443"/>
            <p14:sldId id="462"/>
            <p14:sldId id="456"/>
            <p14:sldId id="483"/>
            <p14:sldId id="473"/>
            <p14:sldId id="465"/>
            <p14:sldId id="475"/>
            <p14:sldId id="484"/>
            <p14:sldId id="466"/>
            <p14:sldId id="476"/>
            <p14:sldId id="457"/>
            <p14:sldId id="444"/>
            <p14:sldId id="398"/>
            <p14:sldId id="482"/>
            <p14:sldId id="405"/>
            <p14:sldId id="459"/>
            <p14:sldId id="450"/>
            <p14:sldId id="386"/>
            <p14:sldId id="396"/>
            <p14:sldId id="352"/>
            <p14:sldId id="349"/>
            <p14:sldId id="394"/>
            <p14:sldId id="489"/>
            <p14:sldId id="2858"/>
            <p14:sldId id="2850"/>
            <p14:sldId id="2851"/>
            <p14:sldId id="2852"/>
            <p14:sldId id="2853"/>
            <p14:sldId id="2854"/>
            <p14:sldId id="2897"/>
            <p14:sldId id="2855"/>
            <p14:sldId id="2856"/>
            <p14:sldId id="2898"/>
            <p14:sldId id="2857"/>
            <p14:sldId id="2849"/>
            <p14:sldId id="2894"/>
            <p14:sldId id="2895"/>
            <p14:sldId id="2896"/>
            <p14:sldId id="2893"/>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 id="2884"/>
            <p14:sldId id="2885"/>
            <p14:sldId id="2886"/>
            <p14:sldId id="2887"/>
            <p14:sldId id="2888"/>
            <p14:sldId id="2889"/>
            <p14:sldId id="2890"/>
            <p14:sldId id="2891"/>
            <p14:sldId id="28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BB7D5F-5A75-B517-C4C0-9717E8A4474B}" name="Peter Royle" initials="PR" userId="S::Peter.Royle@fca.org.uk::06d1e3e2-f2d1-4f8d-8d6d-8f279023914b" providerId="AD"/>
  <p188:author id="{4565137C-C1BE-226E-7E67-1B320D89571E}" name="Emma Jones" initials="EJ" userId="S::Emma.Jones1@fca.org.uk::0d593ba9-cd8d-40ab-a093-bf22d073b52e" providerId="AD"/>
  <p188:author id="{62A9BD7C-F3BA-51D6-2DD7-668965BF805B}" name="Alex Gregory" initials="AG" userId="S::alexg@cyber-duck.co.uk::77438ffc-d648-4cab-afb9-366ca1d1db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veridge, Phillippa" initials="LP" lastIdx="30" clrIdx="0">
    <p:extLst>
      <p:ext uri="{19B8F6BF-5375-455C-9EA6-DF929625EA0E}">
        <p15:presenceInfo xmlns:p15="http://schemas.microsoft.com/office/powerpoint/2012/main" userId="S-1-5-21-606747145-527237240-682003330-860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74BBE-9F36-453F-B4E4-1B95E8759419}" v="340" dt="2023-07-26T15:28:17.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45" autoAdjust="0"/>
    <p:restoredTop sz="86775" autoAdjust="0"/>
  </p:normalViewPr>
  <p:slideViewPr>
    <p:cSldViewPr snapToGrid="0">
      <p:cViewPr varScale="1">
        <p:scale>
          <a:sx n="75" d="100"/>
          <a:sy n="75" d="100"/>
        </p:scale>
        <p:origin x="488"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tableStyles" Target="tableStyles.xml"/><Relationship Id="rId7" Type="http://schemas.openxmlformats.org/officeDocument/2006/relationships/slideMaster" Target="slideMasters/slideMaster2.xml"/><Relationship Id="rId71" Type="http://schemas.openxmlformats.org/officeDocument/2006/relationships/slide" Target="slides/slide63.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customXml" Target="../customXml/item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microsoft.com/office/2018/10/relationships/authors" Target="authors.xml"/><Relationship Id="rId8" Type="http://schemas.openxmlformats.org/officeDocument/2006/relationships/slideMaster" Target="slideMasters/slideMaster3.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commentAuthors" Target="commentAuthors.xml"/><Relationship Id="rId98"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Jones" userId="0d593ba9-cd8d-40ab-a093-bf22d073b52e" providerId="ADAL" clId="{BAF74BBE-9F36-453F-B4E4-1B95E8759419}"/>
    <pc:docChg chg="undo custSel addSld delSld modSld sldOrd delMainMaster modSection">
      <pc:chgData name="Emma Jones" userId="0d593ba9-cd8d-40ab-a093-bf22d073b52e" providerId="ADAL" clId="{BAF74BBE-9F36-453F-B4E4-1B95E8759419}" dt="2023-07-26T15:34:06.878" v="2090" actId="1076"/>
      <pc:docMkLst>
        <pc:docMk/>
      </pc:docMkLst>
      <pc:sldChg chg="modSp add del mod">
        <pc:chgData name="Emma Jones" userId="0d593ba9-cd8d-40ab-a093-bf22d073b52e" providerId="ADAL" clId="{BAF74BBE-9F36-453F-B4E4-1B95E8759419}" dt="2023-07-21T10:26:21.955" v="949" actId="2696"/>
        <pc:sldMkLst>
          <pc:docMk/>
          <pc:sldMk cId="2596192447" sldId="286"/>
        </pc:sldMkLst>
        <pc:spChg chg="mod">
          <ac:chgData name="Emma Jones" userId="0d593ba9-cd8d-40ab-a093-bf22d073b52e" providerId="ADAL" clId="{BAF74BBE-9F36-453F-B4E4-1B95E8759419}" dt="2023-07-20T09:10:02.156" v="644" actId="27636"/>
          <ac:spMkLst>
            <pc:docMk/>
            <pc:sldMk cId="2596192447" sldId="286"/>
            <ac:spMk id="2" creationId="{00000000-0000-0000-0000-000000000000}"/>
          </ac:spMkLst>
        </pc:spChg>
      </pc:sldChg>
      <pc:sldChg chg="modSp del mod">
        <pc:chgData name="Emma Jones" userId="0d593ba9-cd8d-40ab-a093-bf22d073b52e" providerId="ADAL" clId="{BAF74BBE-9F36-453F-B4E4-1B95E8759419}" dt="2023-07-21T09:42:25.449" v="782" actId="2696"/>
        <pc:sldMkLst>
          <pc:docMk/>
          <pc:sldMk cId="614914171" sldId="370"/>
        </pc:sldMkLst>
        <pc:spChg chg="mod">
          <ac:chgData name="Emma Jones" userId="0d593ba9-cd8d-40ab-a093-bf22d073b52e" providerId="ADAL" clId="{BAF74BBE-9F36-453F-B4E4-1B95E8759419}" dt="2023-07-21T09:42:19.078" v="781" actId="1076"/>
          <ac:spMkLst>
            <pc:docMk/>
            <pc:sldMk cId="614914171" sldId="370"/>
            <ac:spMk id="16" creationId="{4FCA780C-0B1D-C928-7350-8AE251E9E4BD}"/>
          </ac:spMkLst>
        </pc:spChg>
      </pc:sldChg>
      <pc:sldChg chg="modSp mod">
        <pc:chgData name="Emma Jones" userId="0d593ba9-cd8d-40ab-a093-bf22d073b52e" providerId="ADAL" clId="{BAF74BBE-9F36-453F-B4E4-1B95E8759419}" dt="2023-07-24T13:11:52.618" v="1486" actId="6549"/>
        <pc:sldMkLst>
          <pc:docMk/>
          <pc:sldMk cId="636085958" sldId="398"/>
        </pc:sldMkLst>
        <pc:spChg chg="mod">
          <ac:chgData name="Emma Jones" userId="0d593ba9-cd8d-40ab-a093-bf22d073b52e" providerId="ADAL" clId="{BAF74BBE-9F36-453F-B4E4-1B95E8759419}" dt="2023-07-24T13:11:52.618" v="1486" actId="6549"/>
          <ac:spMkLst>
            <pc:docMk/>
            <pc:sldMk cId="636085958" sldId="398"/>
            <ac:spMk id="3" creationId="{B092B937-1022-270F-F74C-94B477206402}"/>
          </ac:spMkLst>
        </pc:spChg>
      </pc:sldChg>
      <pc:sldChg chg="del">
        <pc:chgData name="Emma Jones" userId="0d593ba9-cd8d-40ab-a093-bf22d073b52e" providerId="ADAL" clId="{BAF74BBE-9F36-453F-B4E4-1B95E8759419}" dt="2023-07-21T10:35:33.677" v="1086" actId="47"/>
        <pc:sldMkLst>
          <pc:docMk/>
          <pc:sldMk cId="3271485603" sldId="406"/>
        </pc:sldMkLst>
      </pc:sldChg>
      <pc:sldChg chg="modSp mod">
        <pc:chgData name="Emma Jones" userId="0d593ba9-cd8d-40ab-a093-bf22d073b52e" providerId="ADAL" clId="{BAF74BBE-9F36-453F-B4E4-1B95E8759419}" dt="2023-07-21T15:34:45.953" v="1415" actId="1076"/>
        <pc:sldMkLst>
          <pc:docMk/>
          <pc:sldMk cId="3752928874" sldId="443"/>
        </pc:sldMkLst>
        <pc:spChg chg="mod">
          <ac:chgData name="Emma Jones" userId="0d593ba9-cd8d-40ab-a093-bf22d073b52e" providerId="ADAL" clId="{BAF74BBE-9F36-453F-B4E4-1B95E8759419}" dt="2023-07-21T15:34:45.953" v="1415" actId="1076"/>
          <ac:spMkLst>
            <pc:docMk/>
            <pc:sldMk cId="3752928874" sldId="443"/>
            <ac:spMk id="16" creationId="{58BDDD4E-C9FE-8DDC-BABF-06FFFCF4ACE5}"/>
          </ac:spMkLst>
        </pc:spChg>
      </pc:sldChg>
      <pc:sldChg chg="modAnim">
        <pc:chgData name="Emma Jones" userId="0d593ba9-cd8d-40ab-a093-bf22d073b52e" providerId="ADAL" clId="{BAF74BBE-9F36-453F-B4E4-1B95E8759419}" dt="2023-07-26T14:53:37.857" v="1880"/>
        <pc:sldMkLst>
          <pc:docMk/>
          <pc:sldMk cId="1310612390" sldId="450"/>
        </pc:sldMkLst>
      </pc:sldChg>
      <pc:sldChg chg="del">
        <pc:chgData name="Emma Jones" userId="0d593ba9-cd8d-40ab-a093-bf22d073b52e" providerId="ADAL" clId="{BAF74BBE-9F36-453F-B4E4-1B95E8759419}" dt="2023-07-21T10:51:20.954" v="1183" actId="47"/>
        <pc:sldMkLst>
          <pc:docMk/>
          <pc:sldMk cId="3705105647" sldId="452"/>
        </pc:sldMkLst>
      </pc:sldChg>
      <pc:sldChg chg="modSp mod">
        <pc:chgData name="Emma Jones" userId="0d593ba9-cd8d-40ab-a093-bf22d073b52e" providerId="ADAL" clId="{BAF74BBE-9F36-453F-B4E4-1B95E8759419}" dt="2023-07-24T13:14:34.683" v="1515" actId="207"/>
        <pc:sldMkLst>
          <pc:docMk/>
          <pc:sldMk cId="3194881766" sldId="459"/>
        </pc:sldMkLst>
        <pc:spChg chg="mod">
          <ac:chgData name="Emma Jones" userId="0d593ba9-cd8d-40ab-a093-bf22d073b52e" providerId="ADAL" clId="{BAF74BBE-9F36-453F-B4E4-1B95E8759419}" dt="2023-07-24T13:14:34.683" v="1515" actId="207"/>
          <ac:spMkLst>
            <pc:docMk/>
            <pc:sldMk cId="3194881766" sldId="459"/>
            <ac:spMk id="10" creationId="{D3B135DD-EF06-DF70-E020-958965A5A1F6}"/>
          </ac:spMkLst>
        </pc:spChg>
        <pc:spChg chg="mod">
          <ac:chgData name="Emma Jones" userId="0d593ba9-cd8d-40ab-a093-bf22d073b52e" providerId="ADAL" clId="{BAF74BBE-9F36-453F-B4E4-1B95E8759419}" dt="2023-07-24T13:13:38.609" v="1498" actId="207"/>
          <ac:spMkLst>
            <pc:docMk/>
            <pc:sldMk cId="3194881766" sldId="459"/>
            <ac:spMk id="11" creationId="{4A50FEEF-AD56-B6E5-F7D2-CDDB748638BC}"/>
          </ac:spMkLst>
        </pc:spChg>
      </pc:sldChg>
      <pc:sldChg chg="modSp mod">
        <pc:chgData name="Emma Jones" userId="0d593ba9-cd8d-40ab-a093-bf22d073b52e" providerId="ADAL" clId="{BAF74BBE-9F36-453F-B4E4-1B95E8759419}" dt="2023-07-21T15:44:34.532" v="1416" actId="1036"/>
        <pc:sldMkLst>
          <pc:docMk/>
          <pc:sldMk cId="685198675" sldId="462"/>
        </pc:sldMkLst>
        <pc:spChg chg="mod">
          <ac:chgData name="Emma Jones" userId="0d593ba9-cd8d-40ab-a093-bf22d073b52e" providerId="ADAL" clId="{BAF74BBE-9F36-453F-B4E4-1B95E8759419}" dt="2023-07-21T15:44:34.532" v="1416" actId="1036"/>
          <ac:spMkLst>
            <pc:docMk/>
            <pc:sldMk cId="685198675" sldId="462"/>
            <ac:spMk id="21" creationId="{312E1F31-6B75-4420-0F7F-7C8D8A64F756}"/>
          </ac:spMkLst>
        </pc:spChg>
        <pc:spChg chg="mod">
          <ac:chgData name="Emma Jones" userId="0d593ba9-cd8d-40ab-a093-bf22d073b52e" providerId="ADAL" clId="{BAF74BBE-9F36-453F-B4E4-1B95E8759419}" dt="2023-07-21T15:44:34.532" v="1416" actId="1036"/>
          <ac:spMkLst>
            <pc:docMk/>
            <pc:sldMk cId="685198675" sldId="462"/>
            <ac:spMk id="23" creationId="{315F787B-86E9-F3B1-9F09-394544737D59}"/>
          </ac:spMkLst>
        </pc:spChg>
        <pc:spChg chg="mod">
          <ac:chgData name="Emma Jones" userId="0d593ba9-cd8d-40ab-a093-bf22d073b52e" providerId="ADAL" clId="{BAF74BBE-9F36-453F-B4E4-1B95E8759419}" dt="2023-07-21T15:44:34.532" v="1416" actId="1036"/>
          <ac:spMkLst>
            <pc:docMk/>
            <pc:sldMk cId="685198675" sldId="462"/>
            <ac:spMk id="29" creationId="{F60301DF-63F1-E407-74EF-D4F8B75587B4}"/>
          </ac:spMkLst>
        </pc:spChg>
        <pc:spChg chg="mod">
          <ac:chgData name="Emma Jones" userId="0d593ba9-cd8d-40ab-a093-bf22d073b52e" providerId="ADAL" clId="{BAF74BBE-9F36-453F-B4E4-1B95E8759419}" dt="2023-07-21T15:44:34.532" v="1416" actId="1036"/>
          <ac:spMkLst>
            <pc:docMk/>
            <pc:sldMk cId="685198675" sldId="462"/>
            <ac:spMk id="31" creationId="{877E007C-539E-8698-8A1B-62E37B20B302}"/>
          </ac:spMkLst>
        </pc:spChg>
        <pc:picChg chg="mod">
          <ac:chgData name="Emma Jones" userId="0d593ba9-cd8d-40ab-a093-bf22d073b52e" providerId="ADAL" clId="{BAF74BBE-9F36-453F-B4E4-1B95E8759419}" dt="2023-07-21T15:44:34.532" v="1416" actId="1036"/>
          <ac:picMkLst>
            <pc:docMk/>
            <pc:sldMk cId="685198675" sldId="462"/>
            <ac:picMk id="3" creationId="{21C4EAB5-D7B4-B3AE-F417-D1ADEC549D9F}"/>
          </ac:picMkLst>
        </pc:picChg>
      </pc:sldChg>
      <pc:sldChg chg="modSp mod">
        <pc:chgData name="Emma Jones" userId="0d593ba9-cd8d-40ab-a093-bf22d073b52e" providerId="ADAL" clId="{BAF74BBE-9F36-453F-B4E4-1B95E8759419}" dt="2023-07-26T14:52:36.709" v="1877" actId="15"/>
        <pc:sldMkLst>
          <pc:docMk/>
          <pc:sldMk cId="1848586132" sldId="465"/>
        </pc:sldMkLst>
        <pc:spChg chg="mod">
          <ac:chgData name="Emma Jones" userId="0d593ba9-cd8d-40ab-a093-bf22d073b52e" providerId="ADAL" clId="{BAF74BBE-9F36-453F-B4E4-1B95E8759419}" dt="2023-07-26T14:52:36.709" v="1877" actId="15"/>
          <ac:spMkLst>
            <pc:docMk/>
            <pc:sldMk cId="1848586132" sldId="465"/>
            <ac:spMk id="2" creationId="{75166AFE-E34F-2454-A3B9-C8E46D65BF0C}"/>
          </ac:spMkLst>
        </pc:spChg>
      </pc:sldChg>
      <pc:sldChg chg="modSp mod">
        <pc:chgData name="Emma Jones" userId="0d593ba9-cd8d-40ab-a093-bf22d073b52e" providerId="ADAL" clId="{BAF74BBE-9F36-453F-B4E4-1B95E8759419}" dt="2023-07-21T15:56:41.253" v="1418" actId="1036"/>
        <pc:sldMkLst>
          <pc:docMk/>
          <pc:sldMk cId="185561614" sldId="466"/>
        </pc:sldMkLst>
        <pc:spChg chg="mod">
          <ac:chgData name="Emma Jones" userId="0d593ba9-cd8d-40ab-a093-bf22d073b52e" providerId="ADAL" clId="{BAF74BBE-9F36-453F-B4E4-1B95E8759419}" dt="2023-07-21T15:56:41.253" v="1418" actId="1036"/>
          <ac:spMkLst>
            <pc:docMk/>
            <pc:sldMk cId="185561614" sldId="466"/>
            <ac:spMk id="6" creationId="{97D47A33-69C9-7AC9-F9FD-D2F9B8D329F9}"/>
          </ac:spMkLst>
        </pc:spChg>
        <pc:spChg chg="mod">
          <ac:chgData name="Emma Jones" userId="0d593ba9-cd8d-40ab-a093-bf22d073b52e" providerId="ADAL" clId="{BAF74BBE-9F36-453F-B4E4-1B95E8759419}" dt="2023-07-21T15:56:41.253" v="1418" actId="1036"/>
          <ac:spMkLst>
            <pc:docMk/>
            <pc:sldMk cId="185561614" sldId="466"/>
            <ac:spMk id="10" creationId="{192D2D89-D20D-59B1-E977-36F08394556B}"/>
          </ac:spMkLst>
        </pc:spChg>
        <pc:spChg chg="mod">
          <ac:chgData name="Emma Jones" userId="0d593ba9-cd8d-40ab-a093-bf22d073b52e" providerId="ADAL" clId="{BAF74BBE-9F36-453F-B4E4-1B95E8759419}" dt="2023-07-21T15:56:41.253" v="1418" actId="1036"/>
          <ac:spMkLst>
            <pc:docMk/>
            <pc:sldMk cId="185561614" sldId="466"/>
            <ac:spMk id="21" creationId="{5AC337EA-0B1C-8BB1-FD2D-48E636CE1E01}"/>
          </ac:spMkLst>
        </pc:spChg>
      </pc:sldChg>
      <pc:sldChg chg="delSp modSp mod">
        <pc:chgData name="Emma Jones" userId="0d593ba9-cd8d-40ab-a093-bf22d073b52e" providerId="ADAL" clId="{BAF74BBE-9F36-453F-B4E4-1B95E8759419}" dt="2023-07-24T13:11:19.377" v="1485" actId="478"/>
        <pc:sldMkLst>
          <pc:docMk/>
          <pc:sldMk cId="3876338951" sldId="473"/>
        </pc:sldMkLst>
        <pc:spChg chg="del mod">
          <ac:chgData name="Emma Jones" userId="0d593ba9-cd8d-40ab-a093-bf22d073b52e" providerId="ADAL" clId="{BAF74BBE-9F36-453F-B4E4-1B95E8759419}" dt="2023-07-24T13:11:02.942" v="1484" actId="478"/>
          <ac:spMkLst>
            <pc:docMk/>
            <pc:sldMk cId="3876338951" sldId="473"/>
            <ac:spMk id="29" creationId="{F60301DF-63F1-E407-74EF-D4F8B75587B4}"/>
          </ac:spMkLst>
        </pc:spChg>
        <pc:spChg chg="del">
          <ac:chgData name="Emma Jones" userId="0d593ba9-cd8d-40ab-a093-bf22d073b52e" providerId="ADAL" clId="{BAF74BBE-9F36-453F-B4E4-1B95E8759419}" dt="2023-07-24T13:11:19.377" v="1485" actId="478"/>
          <ac:spMkLst>
            <pc:docMk/>
            <pc:sldMk cId="3876338951" sldId="473"/>
            <ac:spMk id="31" creationId="{877E007C-539E-8698-8A1B-62E37B20B302}"/>
          </ac:spMkLst>
        </pc:spChg>
      </pc:sldChg>
      <pc:sldChg chg="addSp modSp del mod">
        <pc:chgData name="Emma Jones" userId="0d593ba9-cd8d-40ab-a093-bf22d073b52e" providerId="ADAL" clId="{BAF74BBE-9F36-453F-B4E4-1B95E8759419}" dt="2023-07-21T10:30:19.332" v="1012" actId="47"/>
        <pc:sldMkLst>
          <pc:docMk/>
          <pc:sldMk cId="953089499" sldId="481"/>
        </pc:sldMkLst>
        <pc:spChg chg="mod">
          <ac:chgData name="Emma Jones" userId="0d593ba9-cd8d-40ab-a093-bf22d073b52e" providerId="ADAL" clId="{BAF74BBE-9F36-453F-B4E4-1B95E8759419}" dt="2023-07-21T10:29:44.770" v="1002" actId="6549"/>
          <ac:spMkLst>
            <pc:docMk/>
            <pc:sldMk cId="953089499" sldId="481"/>
            <ac:spMk id="2" creationId="{AFB81BBF-5564-D885-958C-B102AD5F73C3}"/>
          </ac:spMkLst>
        </pc:spChg>
        <pc:spChg chg="add">
          <ac:chgData name="Emma Jones" userId="0d593ba9-cd8d-40ab-a093-bf22d073b52e" providerId="ADAL" clId="{BAF74BBE-9F36-453F-B4E4-1B95E8759419}" dt="2023-07-21T10:29:44.765" v="1001" actId="22"/>
          <ac:spMkLst>
            <pc:docMk/>
            <pc:sldMk cId="953089499" sldId="481"/>
            <ac:spMk id="9" creationId="{C90E8EC9-A6BC-54D0-5771-7D2404F7D9CF}"/>
          </ac:spMkLst>
        </pc:spChg>
      </pc:sldChg>
      <pc:sldChg chg="delSp modSp mod">
        <pc:chgData name="Emma Jones" userId="0d593ba9-cd8d-40ab-a093-bf22d073b52e" providerId="ADAL" clId="{BAF74BBE-9F36-453F-B4E4-1B95E8759419}" dt="2023-07-26T14:53:16.104" v="1878" actId="478"/>
        <pc:sldMkLst>
          <pc:docMk/>
          <pc:sldMk cId="1045304792" sldId="482"/>
        </pc:sldMkLst>
        <pc:spChg chg="mod">
          <ac:chgData name="Emma Jones" userId="0d593ba9-cd8d-40ab-a093-bf22d073b52e" providerId="ADAL" clId="{BAF74BBE-9F36-453F-B4E4-1B95E8759419}" dt="2023-07-24T13:13:00.467" v="1496" actId="1076"/>
          <ac:spMkLst>
            <pc:docMk/>
            <pc:sldMk cId="1045304792" sldId="482"/>
            <ac:spMk id="3" creationId="{907E9365-B4CE-E245-CC95-FFBAAEC0464A}"/>
          </ac:spMkLst>
        </pc:spChg>
        <pc:spChg chg="mod">
          <ac:chgData name="Emma Jones" userId="0d593ba9-cd8d-40ab-a093-bf22d073b52e" providerId="ADAL" clId="{BAF74BBE-9F36-453F-B4E4-1B95E8759419}" dt="2023-07-24T13:13:03.605" v="1497" actId="403"/>
          <ac:spMkLst>
            <pc:docMk/>
            <pc:sldMk cId="1045304792" sldId="482"/>
            <ac:spMk id="7" creationId="{764BC862-BF43-070F-EFC4-BFD3A79746F3}"/>
          </ac:spMkLst>
        </pc:spChg>
        <pc:spChg chg="mod">
          <ac:chgData name="Emma Jones" userId="0d593ba9-cd8d-40ab-a093-bf22d073b52e" providerId="ADAL" clId="{BAF74BBE-9F36-453F-B4E4-1B95E8759419}" dt="2023-07-24T13:12:09.196" v="1488" actId="1076"/>
          <ac:spMkLst>
            <pc:docMk/>
            <pc:sldMk cId="1045304792" sldId="482"/>
            <ac:spMk id="14" creationId="{6474AE07-92E3-999F-8E15-F5A9BD96FF5E}"/>
          </ac:spMkLst>
        </pc:spChg>
        <pc:spChg chg="mod">
          <ac:chgData name="Emma Jones" userId="0d593ba9-cd8d-40ab-a093-bf22d073b52e" providerId="ADAL" clId="{BAF74BBE-9F36-453F-B4E4-1B95E8759419}" dt="2023-07-24T13:12:34.171" v="1493" actId="1076"/>
          <ac:spMkLst>
            <pc:docMk/>
            <pc:sldMk cId="1045304792" sldId="482"/>
            <ac:spMk id="15" creationId="{7B592885-2559-FCCA-4CB0-D715C7625096}"/>
          </ac:spMkLst>
        </pc:spChg>
        <pc:spChg chg="del">
          <ac:chgData name="Emma Jones" userId="0d593ba9-cd8d-40ab-a093-bf22d073b52e" providerId="ADAL" clId="{BAF74BBE-9F36-453F-B4E4-1B95E8759419}" dt="2023-07-26T14:53:16.104" v="1878" actId="478"/>
          <ac:spMkLst>
            <pc:docMk/>
            <pc:sldMk cId="1045304792" sldId="482"/>
            <ac:spMk id="16" creationId="{32FFFAB7-C8A4-87B5-3068-DEB2AF476500}"/>
          </ac:spMkLst>
        </pc:spChg>
        <pc:cxnChg chg="mod">
          <ac:chgData name="Emma Jones" userId="0d593ba9-cd8d-40ab-a093-bf22d073b52e" providerId="ADAL" clId="{BAF74BBE-9F36-453F-B4E4-1B95E8759419}" dt="2023-07-24T13:12:51.355" v="1494" actId="14100"/>
          <ac:cxnSpMkLst>
            <pc:docMk/>
            <pc:sldMk cId="1045304792" sldId="482"/>
            <ac:cxnSpMk id="20" creationId="{2961D4A4-5149-3DC3-DF3C-4DC6743FDC11}"/>
          </ac:cxnSpMkLst>
        </pc:cxnChg>
      </pc:sldChg>
      <pc:sldChg chg="modAnim">
        <pc:chgData name="Emma Jones" userId="0d593ba9-cd8d-40ab-a093-bf22d073b52e" providerId="ADAL" clId="{BAF74BBE-9F36-453F-B4E4-1B95E8759419}" dt="2023-07-26T14:51:52.265" v="1875"/>
        <pc:sldMkLst>
          <pc:docMk/>
          <pc:sldMk cId="2023689412" sldId="486"/>
        </pc:sldMkLst>
      </pc:sldChg>
      <pc:sldChg chg="addSp delSp modSp add mod ord">
        <pc:chgData name="Emma Jones" userId="0d593ba9-cd8d-40ab-a093-bf22d073b52e" providerId="ADAL" clId="{BAF74BBE-9F36-453F-B4E4-1B95E8759419}" dt="2023-07-26T14:49:50.446" v="1846" actId="113"/>
        <pc:sldMkLst>
          <pc:docMk/>
          <pc:sldMk cId="3981394880" sldId="487"/>
        </pc:sldMkLst>
        <pc:spChg chg="add mod">
          <ac:chgData name="Emma Jones" userId="0d593ba9-cd8d-40ab-a093-bf22d073b52e" providerId="ADAL" clId="{BAF74BBE-9F36-453F-B4E4-1B95E8759419}" dt="2023-07-24T13:09:31.673" v="1480" actId="692"/>
          <ac:spMkLst>
            <pc:docMk/>
            <pc:sldMk cId="3981394880" sldId="487"/>
            <ac:spMk id="2" creationId="{56A8C912-3E88-C0C8-7729-6EB11BEC536C}"/>
          </ac:spMkLst>
        </pc:spChg>
        <pc:spChg chg="add del">
          <ac:chgData name="Emma Jones" userId="0d593ba9-cd8d-40ab-a093-bf22d073b52e" providerId="ADAL" clId="{BAF74BBE-9F36-453F-B4E4-1B95E8759419}" dt="2023-07-20T10:03:22.301" v="679" actId="22"/>
          <ac:spMkLst>
            <pc:docMk/>
            <pc:sldMk cId="3981394880" sldId="487"/>
            <ac:spMk id="5" creationId="{4E68CF6E-8BDA-590F-A642-7A5173D21D4D}"/>
          </ac:spMkLst>
        </pc:spChg>
        <pc:spChg chg="add mod">
          <ac:chgData name="Emma Jones" userId="0d593ba9-cd8d-40ab-a093-bf22d073b52e" providerId="ADAL" clId="{BAF74BBE-9F36-453F-B4E4-1B95E8759419}" dt="2023-07-26T14:49:50.446" v="1846" actId="113"/>
          <ac:spMkLst>
            <pc:docMk/>
            <pc:sldMk cId="3981394880" sldId="487"/>
            <ac:spMk id="6" creationId="{00F26684-FD91-55C4-B1F3-B1F0943BB864}"/>
          </ac:spMkLst>
        </pc:spChg>
        <pc:spChg chg="del">
          <ac:chgData name="Emma Jones" userId="0d593ba9-cd8d-40ab-a093-bf22d073b52e" providerId="ADAL" clId="{BAF74BBE-9F36-453F-B4E4-1B95E8759419}" dt="2023-07-19T15:40:19.872" v="3" actId="478"/>
          <ac:spMkLst>
            <pc:docMk/>
            <pc:sldMk cId="3981394880" sldId="487"/>
            <ac:spMk id="10" creationId="{CE3BFAAD-60D6-0049-A509-B6BEBBF0BF0F}"/>
          </ac:spMkLst>
        </pc:spChg>
        <pc:spChg chg="del">
          <ac:chgData name="Emma Jones" userId="0d593ba9-cd8d-40ab-a093-bf22d073b52e" providerId="ADAL" clId="{BAF74BBE-9F36-453F-B4E4-1B95E8759419}" dt="2023-07-19T15:40:19.872" v="3" actId="478"/>
          <ac:spMkLst>
            <pc:docMk/>
            <pc:sldMk cId="3981394880" sldId="487"/>
            <ac:spMk id="11" creationId="{F610C7FE-89C0-90A3-89C6-D402832ABB49}"/>
          </ac:spMkLst>
        </pc:spChg>
        <pc:spChg chg="del">
          <ac:chgData name="Emma Jones" userId="0d593ba9-cd8d-40ab-a093-bf22d073b52e" providerId="ADAL" clId="{BAF74BBE-9F36-453F-B4E4-1B95E8759419}" dt="2023-07-19T15:40:19.872" v="3" actId="478"/>
          <ac:spMkLst>
            <pc:docMk/>
            <pc:sldMk cId="3981394880" sldId="487"/>
            <ac:spMk id="12" creationId="{36FBBD2A-07EC-C045-3F5E-9DBC76681589}"/>
          </ac:spMkLst>
        </pc:spChg>
        <pc:spChg chg="del">
          <ac:chgData name="Emma Jones" userId="0d593ba9-cd8d-40ab-a093-bf22d073b52e" providerId="ADAL" clId="{BAF74BBE-9F36-453F-B4E4-1B95E8759419}" dt="2023-07-19T15:40:19.872" v="3" actId="478"/>
          <ac:spMkLst>
            <pc:docMk/>
            <pc:sldMk cId="3981394880" sldId="487"/>
            <ac:spMk id="15" creationId="{08DDA2FA-BCE3-FDDD-5C27-63B1D8EB2C3A}"/>
          </ac:spMkLst>
        </pc:spChg>
        <pc:spChg chg="del">
          <ac:chgData name="Emma Jones" userId="0d593ba9-cd8d-40ab-a093-bf22d073b52e" providerId="ADAL" clId="{BAF74BBE-9F36-453F-B4E4-1B95E8759419}" dt="2023-07-19T15:40:19.872" v="3" actId="478"/>
          <ac:spMkLst>
            <pc:docMk/>
            <pc:sldMk cId="3981394880" sldId="487"/>
            <ac:spMk id="16" creationId="{423E69A8-225B-8687-92C6-AF952D62C44B}"/>
          </ac:spMkLst>
        </pc:spChg>
        <pc:spChg chg="del">
          <ac:chgData name="Emma Jones" userId="0d593ba9-cd8d-40ab-a093-bf22d073b52e" providerId="ADAL" clId="{BAF74BBE-9F36-453F-B4E4-1B95E8759419}" dt="2023-07-19T15:40:19.872" v="3" actId="478"/>
          <ac:spMkLst>
            <pc:docMk/>
            <pc:sldMk cId="3981394880" sldId="487"/>
            <ac:spMk id="18" creationId="{DE68FC6D-8C54-19C4-2925-E4C9F71BAC86}"/>
          </ac:spMkLst>
        </pc:spChg>
        <pc:spChg chg="del">
          <ac:chgData name="Emma Jones" userId="0d593ba9-cd8d-40ab-a093-bf22d073b52e" providerId="ADAL" clId="{BAF74BBE-9F36-453F-B4E4-1B95E8759419}" dt="2023-07-19T15:40:19.872" v="3" actId="478"/>
          <ac:spMkLst>
            <pc:docMk/>
            <pc:sldMk cId="3981394880" sldId="487"/>
            <ac:spMk id="19" creationId="{47517499-662C-63F3-C6D5-8F6567904506}"/>
          </ac:spMkLst>
        </pc:spChg>
        <pc:spChg chg="del">
          <ac:chgData name="Emma Jones" userId="0d593ba9-cd8d-40ab-a093-bf22d073b52e" providerId="ADAL" clId="{BAF74BBE-9F36-453F-B4E4-1B95E8759419}" dt="2023-07-19T15:40:19.872" v="3" actId="478"/>
          <ac:spMkLst>
            <pc:docMk/>
            <pc:sldMk cId="3981394880" sldId="487"/>
            <ac:spMk id="20" creationId="{6C889FF3-5015-7ACB-67A2-731423221D57}"/>
          </ac:spMkLst>
        </pc:spChg>
        <pc:spChg chg="del">
          <ac:chgData name="Emma Jones" userId="0d593ba9-cd8d-40ab-a093-bf22d073b52e" providerId="ADAL" clId="{BAF74BBE-9F36-453F-B4E4-1B95E8759419}" dt="2023-07-19T15:40:19.872" v="3" actId="478"/>
          <ac:spMkLst>
            <pc:docMk/>
            <pc:sldMk cId="3981394880" sldId="487"/>
            <ac:spMk id="21" creationId="{0900ABD9-C117-B846-0211-A73A8CFE5336}"/>
          </ac:spMkLst>
        </pc:spChg>
        <pc:spChg chg="mod">
          <ac:chgData name="Emma Jones" userId="0d593ba9-cd8d-40ab-a093-bf22d073b52e" providerId="ADAL" clId="{BAF74BBE-9F36-453F-B4E4-1B95E8759419}" dt="2023-07-19T15:40:33.355" v="21" actId="20577"/>
          <ac:spMkLst>
            <pc:docMk/>
            <pc:sldMk cId="3981394880" sldId="487"/>
            <ac:spMk id="23" creationId="{315F787B-86E9-F3B1-9F09-394544737D59}"/>
          </ac:spMkLst>
        </pc:spChg>
        <pc:graphicFrameChg chg="add del mod modGraphic">
          <ac:chgData name="Emma Jones" userId="0d593ba9-cd8d-40ab-a093-bf22d073b52e" providerId="ADAL" clId="{BAF74BBE-9F36-453F-B4E4-1B95E8759419}" dt="2023-07-20T10:03:31.250" v="681" actId="478"/>
          <ac:graphicFrameMkLst>
            <pc:docMk/>
            <pc:sldMk cId="3981394880" sldId="487"/>
            <ac:graphicFrameMk id="2" creationId="{0E41FF25-495A-5DC1-3FBC-3081082F0DF4}"/>
          </ac:graphicFrameMkLst>
        </pc:graphicFrameChg>
        <pc:graphicFrameChg chg="add mod modGraphic">
          <ac:chgData name="Emma Jones" userId="0d593ba9-cd8d-40ab-a093-bf22d073b52e" providerId="ADAL" clId="{BAF74BBE-9F36-453F-B4E4-1B95E8759419}" dt="2023-07-26T14:49:33.972" v="1845" actId="6549"/>
          <ac:graphicFrameMkLst>
            <pc:docMk/>
            <pc:sldMk cId="3981394880" sldId="487"/>
            <ac:graphicFrameMk id="3" creationId="{898E068C-BDC6-BF59-FA2C-910C3DD32D46}"/>
          </ac:graphicFrameMkLst>
        </pc:graphicFrameChg>
        <pc:picChg chg="del">
          <ac:chgData name="Emma Jones" userId="0d593ba9-cd8d-40ab-a093-bf22d073b52e" providerId="ADAL" clId="{BAF74BBE-9F36-453F-B4E4-1B95E8759419}" dt="2023-07-19T15:40:19.872" v="3" actId="478"/>
          <ac:picMkLst>
            <pc:docMk/>
            <pc:sldMk cId="3981394880" sldId="487"/>
            <ac:picMk id="17" creationId="{2A4B4CF5-5BD2-B724-D503-22EC7FA3973F}"/>
          </ac:picMkLst>
        </pc:picChg>
        <pc:picChg chg="del">
          <ac:chgData name="Emma Jones" userId="0d593ba9-cd8d-40ab-a093-bf22d073b52e" providerId="ADAL" clId="{BAF74BBE-9F36-453F-B4E4-1B95E8759419}" dt="2023-07-19T15:40:19.872" v="3" actId="478"/>
          <ac:picMkLst>
            <pc:docMk/>
            <pc:sldMk cId="3981394880" sldId="487"/>
            <ac:picMk id="30" creationId="{6C4D2F2D-700D-7425-D460-FD5DD91DA5B3}"/>
          </ac:picMkLst>
        </pc:picChg>
        <pc:picChg chg="del">
          <ac:chgData name="Emma Jones" userId="0d593ba9-cd8d-40ab-a093-bf22d073b52e" providerId="ADAL" clId="{BAF74BBE-9F36-453F-B4E4-1B95E8759419}" dt="2023-07-19T15:40:19.872" v="3" actId="478"/>
          <ac:picMkLst>
            <pc:docMk/>
            <pc:sldMk cId="3981394880" sldId="487"/>
            <ac:picMk id="33" creationId="{CF25C5C6-FD30-BC36-F3D3-3DDFCA78E390}"/>
          </ac:picMkLst>
        </pc:picChg>
      </pc:sldChg>
      <pc:sldChg chg="addSp delSp modSp add mod">
        <pc:chgData name="Emma Jones" userId="0d593ba9-cd8d-40ab-a093-bf22d073b52e" providerId="ADAL" clId="{BAF74BBE-9F36-453F-B4E4-1B95E8759419}" dt="2023-07-26T14:50:53.365" v="1868" actId="1076"/>
        <pc:sldMkLst>
          <pc:docMk/>
          <pc:sldMk cId="1086226873" sldId="488"/>
        </pc:sldMkLst>
        <pc:spChg chg="add mod">
          <ac:chgData name="Emma Jones" userId="0d593ba9-cd8d-40ab-a093-bf22d073b52e" providerId="ADAL" clId="{BAF74BBE-9F36-453F-B4E4-1B95E8759419}" dt="2023-07-26T14:50:16.659" v="1866" actId="20577"/>
          <ac:spMkLst>
            <pc:docMk/>
            <pc:sldMk cId="1086226873" sldId="488"/>
            <ac:spMk id="4" creationId="{31845707-0621-8953-98FB-CFCAC0DE848B}"/>
          </ac:spMkLst>
        </pc:spChg>
        <pc:spChg chg="mod">
          <ac:chgData name="Emma Jones" userId="0d593ba9-cd8d-40ab-a093-bf22d073b52e" providerId="ADAL" clId="{BAF74BBE-9F36-453F-B4E4-1B95E8759419}" dt="2023-07-19T15:45:26.252" v="353" actId="20577"/>
          <ac:spMkLst>
            <pc:docMk/>
            <pc:sldMk cId="1086226873" sldId="488"/>
            <ac:spMk id="23" creationId="{315F787B-86E9-F3B1-9F09-394544737D59}"/>
          </ac:spMkLst>
        </pc:spChg>
        <pc:graphicFrameChg chg="del modGraphic">
          <ac:chgData name="Emma Jones" userId="0d593ba9-cd8d-40ab-a093-bf22d073b52e" providerId="ADAL" clId="{BAF74BBE-9F36-453F-B4E4-1B95E8759419}" dt="2023-07-19T15:45:23.471" v="345" actId="478"/>
          <ac:graphicFrameMkLst>
            <pc:docMk/>
            <pc:sldMk cId="1086226873" sldId="488"/>
            <ac:graphicFrameMk id="2" creationId="{0E41FF25-495A-5DC1-3FBC-3081082F0DF4}"/>
          </ac:graphicFrameMkLst>
        </pc:graphicFrameChg>
        <pc:graphicFrameChg chg="add mod modGraphic">
          <ac:chgData name="Emma Jones" userId="0d593ba9-cd8d-40ab-a093-bf22d073b52e" providerId="ADAL" clId="{BAF74BBE-9F36-453F-B4E4-1B95E8759419}" dt="2023-07-26T14:50:53.365" v="1868" actId="1076"/>
          <ac:graphicFrameMkLst>
            <pc:docMk/>
            <pc:sldMk cId="1086226873" sldId="488"/>
            <ac:graphicFrameMk id="5" creationId="{EA10B983-23A1-46E2-F3F7-7196DD82CEE8}"/>
          </ac:graphicFrameMkLst>
        </pc:graphicFrameChg>
      </pc:sldChg>
      <pc:sldChg chg="addSp delSp modSp add mod ord">
        <pc:chgData name="Emma Jones" userId="0d593ba9-cd8d-40ab-a093-bf22d073b52e" providerId="ADAL" clId="{BAF74BBE-9F36-453F-B4E4-1B95E8759419}" dt="2023-07-20T09:09:29.596" v="642" actId="22"/>
        <pc:sldMkLst>
          <pc:docMk/>
          <pc:sldMk cId="1216256676" sldId="489"/>
        </pc:sldMkLst>
        <pc:spChg chg="mod">
          <ac:chgData name="Emma Jones" userId="0d593ba9-cd8d-40ab-a093-bf22d073b52e" providerId="ADAL" clId="{BAF74BBE-9F36-453F-B4E4-1B95E8759419}" dt="2023-07-20T08:50:45.170" v="640" actId="20577"/>
          <ac:spMkLst>
            <pc:docMk/>
            <pc:sldMk cId="1216256676" sldId="489"/>
            <ac:spMk id="2" creationId="{3D36A507-9B67-567E-3B90-FC0303FD47B3}"/>
          </ac:spMkLst>
        </pc:spChg>
        <pc:spChg chg="add del">
          <ac:chgData name="Emma Jones" userId="0d593ba9-cd8d-40ab-a093-bf22d073b52e" providerId="ADAL" clId="{BAF74BBE-9F36-453F-B4E4-1B95E8759419}" dt="2023-07-20T09:09:29.596" v="642" actId="22"/>
          <ac:spMkLst>
            <pc:docMk/>
            <pc:sldMk cId="1216256676" sldId="489"/>
            <ac:spMk id="6" creationId="{999A9152-17D2-A701-EBCC-E4D94656D5D9}"/>
          </ac:spMkLst>
        </pc:spChg>
      </pc:sldChg>
      <pc:sldChg chg="modSp add del mod">
        <pc:chgData name="Emma Jones" userId="0d593ba9-cd8d-40ab-a093-bf22d073b52e" providerId="ADAL" clId="{BAF74BBE-9F36-453F-B4E4-1B95E8759419}" dt="2023-07-20T09:10:17.561" v="647" actId="47"/>
        <pc:sldMkLst>
          <pc:docMk/>
          <pc:sldMk cId="406064052" sldId="490"/>
        </pc:sldMkLst>
        <pc:spChg chg="mod">
          <ac:chgData name="Emma Jones" userId="0d593ba9-cd8d-40ab-a093-bf22d073b52e" providerId="ADAL" clId="{BAF74BBE-9F36-453F-B4E4-1B95E8759419}" dt="2023-07-20T09:10:13.532" v="646" actId="27636"/>
          <ac:spMkLst>
            <pc:docMk/>
            <pc:sldMk cId="406064052" sldId="490"/>
            <ac:spMk id="2" creationId="{00000000-0000-0000-0000-000000000000}"/>
          </ac:spMkLst>
        </pc:spChg>
      </pc:sldChg>
      <pc:sldChg chg="modSp add del mod">
        <pc:chgData name="Emma Jones" userId="0d593ba9-cd8d-40ab-a093-bf22d073b52e" providerId="ADAL" clId="{BAF74BBE-9F36-453F-B4E4-1B95E8759419}" dt="2023-07-20T09:10:31.858" v="650" actId="47"/>
        <pc:sldMkLst>
          <pc:docMk/>
          <pc:sldMk cId="606555098" sldId="490"/>
        </pc:sldMkLst>
        <pc:spChg chg="mod">
          <ac:chgData name="Emma Jones" userId="0d593ba9-cd8d-40ab-a093-bf22d073b52e" providerId="ADAL" clId="{BAF74BBE-9F36-453F-B4E4-1B95E8759419}" dt="2023-07-20T09:10:28.944" v="649" actId="27636"/>
          <ac:spMkLst>
            <pc:docMk/>
            <pc:sldMk cId="606555098" sldId="490"/>
            <ac:spMk id="2" creationId="{00000000-0000-0000-0000-000000000000}"/>
          </ac:spMkLst>
        </pc:spChg>
      </pc:sldChg>
      <pc:sldChg chg="del">
        <pc:chgData name="Emma Jones" userId="0d593ba9-cd8d-40ab-a093-bf22d073b52e" providerId="ADAL" clId="{BAF74BBE-9F36-453F-B4E4-1B95E8759419}" dt="2023-07-21T10:30:38.734" v="1017" actId="47"/>
        <pc:sldMkLst>
          <pc:docMk/>
          <pc:sldMk cId="2310620115" sldId="495"/>
        </pc:sldMkLst>
      </pc:sldChg>
      <pc:sldChg chg="del">
        <pc:chgData name="Emma Jones" userId="0d593ba9-cd8d-40ab-a093-bf22d073b52e" providerId="ADAL" clId="{BAF74BBE-9F36-453F-B4E4-1B95E8759419}" dt="2023-07-21T10:46:41.277" v="1122" actId="47"/>
        <pc:sldMkLst>
          <pc:docMk/>
          <pc:sldMk cId="3679962008" sldId="496"/>
        </pc:sldMkLst>
      </pc:sldChg>
      <pc:sldChg chg="del">
        <pc:chgData name="Emma Jones" userId="0d593ba9-cd8d-40ab-a093-bf22d073b52e" providerId="ADAL" clId="{BAF74BBE-9F36-453F-B4E4-1B95E8759419}" dt="2023-07-21T10:50:45.493" v="1174" actId="47"/>
        <pc:sldMkLst>
          <pc:docMk/>
          <pc:sldMk cId="653657844" sldId="500"/>
        </pc:sldMkLst>
      </pc:sldChg>
      <pc:sldChg chg="add del">
        <pc:chgData name="Emma Jones" userId="0d593ba9-cd8d-40ab-a093-bf22d073b52e" providerId="ADAL" clId="{BAF74BBE-9F36-453F-B4E4-1B95E8759419}" dt="2023-07-21T10:26:42.572" v="956" actId="47"/>
        <pc:sldMkLst>
          <pc:docMk/>
          <pc:sldMk cId="1728500192" sldId="2601"/>
        </pc:sldMkLst>
      </pc:sldChg>
      <pc:sldChg chg="add del">
        <pc:chgData name="Emma Jones" userId="0d593ba9-cd8d-40ab-a093-bf22d073b52e" providerId="ADAL" clId="{BAF74BBE-9F36-453F-B4E4-1B95E8759419}" dt="2023-07-21T10:25:40.859" v="948" actId="47"/>
        <pc:sldMkLst>
          <pc:docMk/>
          <pc:sldMk cId="3751437200" sldId="2602"/>
        </pc:sldMkLst>
      </pc:sldChg>
      <pc:sldChg chg="add del">
        <pc:chgData name="Emma Jones" userId="0d593ba9-cd8d-40ab-a093-bf22d073b52e" providerId="ADAL" clId="{BAF74BBE-9F36-453F-B4E4-1B95E8759419}" dt="2023-07-20T09:11:07.202" v="654" actId="47"/>
        <pc:sldMkLst>
          <pc:docMk/>
          <pc:sldMk cId="552468397" sldId="2603"/>
        </pc:sldMkLst>
      </pc:sldChg>
      <pc:sldChg chg="del">
        <pc:chgData name="Emma Jones" userId="0d593ba9-cd8d-40ab-a093-bf22d073b52e" providerId="ADAL" clId="{BAF74BBE-9F36-453F-B4E4-1B95E8759419}" dt="2023-07-21T10:55:03.785" v="1248" actId="47"/>
        <pc:sldMkLst>
          <pc:docMk/>
          <pc:sldMk cId="2933721639" sldId="2666"/>
        </pc:sldMkLst>
      </pc:sldChg>
      <pc:sldChg chg="del">
        <pc:chgData name="Emma Jones" userId="0d593ba9-cd8d-40ab-a093-bf22d073b52e" providerId="ADAL" clId="{BAF74BBE-9F36-453F-B4E4-1B95E8759419}" dt="2023-07-21T10:32:26.171" v="1040" actId="47"/>
        <pc:sldMkLst>
          <pc:docMk/>
          <pc:sldMk cId="3438100781" sldId="2743"/>
        </pc:sldMkLst>
      </pc:sldChg>
      <pc:sldChg chg="del">
        <pc:chgData name="Emma Jones" userId="0d593ba9-cd8d-40ab-a093-bf22d073b52e" providerId="ADAL" clId="{BAF74BBE-9F36-453F-B4E4-1B95E8759419}" dt="2023-07-21T10:55:59.576" v="1268" actId="47"/>
        <pc:sldMkLst>
          <pc:docMk/>
          <pc:sldMk cId="3927931775" sldId="2745"/>
        </pc:sldMkLst>
      </pc:sldChg>
      <pc:sldChg chg="del">
        <pc:chgData name="Emma Jones" userId="0d593ba9-cd8d-40ab-a093-bf22d073b52e" providerId="ADAL" clId="{BAF74BBE-9F36-453F-B4E4-1B95E8759419}" dt="2023-07-21T10:31:53.995" v="1031" actId="47"/>
        <pc:sldMkLst>
          <pc:docMk/>
          <pc:sldMk cId="687635472" sldId="2749"/>
        </pc:sldMkLst>
      </pc:sldChg>
      <pc:sldChg chg="del">
        <pc:chgData name="Emma Jones" userId="0d593ba9-cd8d-40ab-a093-bf22d073b52e" providerId="ADAL" clId="{BAF74BBE-9F36-453F-B4E4-1B95E8759419}" dt="2023-07-21T10:53:23.641" v="1214" actId="47"/>
        <pc:sldMkLst>
          <pc:docMk/>
          <pc:sldMk cId="2892791529" sldId="2804"/>
        </pc:sldMkLst>
      </pc:sldChg>
      <pc:sldChg chg="add del">
        <pc:chgData name="Emma Jones" userId="0d593ba9-cd8d-40ab-a093-bf22d073b52e" providerId="ADAL" clId="{BAF74BBE-9F36-453F-B4E4-1B95E8759419}" dt="2023-07-21T10:27:59.777" v="976" actId="47"/>
        <pc:sldMkLst>
          <pc:docMk/>
          <pc:sldMk cId="4074930291" sldId="2805"/>
        </pc:sldMkLst>
      </pc:sldChg>
      <pc:sldChg chg="add del">
        <pc:chgData name="Emma Jones" userId="0d593ba9-cd8d-40ab-a093-bf22d073b52e" providerId="ADAL" clId="{BAF74BBE-9F36-453F-B4E4-1B95E8759419}" dt="2023-07-20T09:11:40.523" v="658" actId="47"/>
        <pc:sldMkLst>
          <pc:docMk/>
          <pc:sldMk cId="1500593410" sldId="2806"/>
        </pc:sldMkLst>
      </pc:sldChg>
      <pc:sldChg chg="del">
        <pc:chgData name="Emma Jones" userId="0d593ba9-cd8d-40ab-a093-bf22d073b52e" providerId="ADAL" clId="{BAF74BBE-9F36-453F-B4E4-1B95E8759419}" dt="2023-07-21T10:38:38.607" v="1117" actId="47"/>
        <pc:sldMkLst>
          <pc:docMk/>
          <pc:sldMk cId="2172469400" sldId="2809"/>
        </pc:sldMkLst>
      </pc:sldChg>
      <pc:sldChg chg="del">
        <pc:chgData name="Emma Jones" userId="0d593ba9-cd8d-40ab-a093-bf22d073b52e" providerId="ADAL" clId="{BAF74BBE-9F36-453F-B4E4-1B95E8759419}" dt="2023-07-21T10:33:53.922" v="1065" actId="47"/>
        <pc:sldMkLst>
          <pc:docMk/>
          <pc:sldMk cId="3734928380" sldId="2820"/>
        </pc:sldMkLst>
      </pc:sldChg>
      <pc:sldChg chg="del">
        <pc:chgData name="Emma Jones" userId="0d593ba9-cd8d-40ab-a093-bf22d073b52e" providerId="ADAL" clId="{BAF74BBE-9F36-453F-B4E4-1B95E8759419}" dt="2023-07-21T10:56:58.143" v="1286" actId="47"/>
        <pc:sldMkLst>
          <pc:docMk/>
          <pc:sldMk cId="388374692" sldId="2823"/>
        </pc:sldMkLst>
      </pc:sldChg>
      <pc:sldChg chg="del">
        <pc:chgData name="Emma Jones" userId="0d593ba9-cd8d-40ab-a093-bf22d073b52e" providerId="ADAL" clId="{BAF74BBE-9F36-453F-B4E4-1B95E8759419}" dt="2023-07-21T10:49:22.008" v="1158" actId="47"/>
        <pc:sldMkLst>
          <pc:docMk/>
          <pc:sldMk cId="2778525246" sldId="2828"/>
        </pc:sldMkLst>
      </pc:sldChg>
      <pc:sldChg chg="del">
        <pc:chgData name="Emma Jones" userId="0d593ba9-cd8d-40ab-a093-bf22d073b52e" providerId="ADAL" clId="{BAF74BBE-9F36-453F-B4E4-1B95E8759419}" dt="2023-07-21T10:47:34.223" v="1130" actId="2696"/>
        <pc:sldMkLst>
          <pc:docMk/>
          <pc:sldMk cId="241869872" sldId="2830"/>
        </pc:sldMkLst>
      </pc:sldChg>
      <pc:sldChg chg="del">
        <pc:chgData name="Emma Jones" userId="0d593ba9-cd8d-40ab-a093-bf22d073b52e" providerId="ADAL" clId="{BAF74BBE-9F36-453F-B4E4-1B95E8759419}" dt="2023-07-21T10:47:49.461" v="1134" actId="47"/>
        <pc:sldMkLst>
          <pc:docMk/>
          <pc:sldMk cId="2565982905" sldId="2831"/>
        </pc:sldMkLst>
      </pc:sldChg>
      <pc:sldChg chg="del">
        <pc:chgData name="Emma Jones" userId="0d593ba9-cd8d-40ab-a093-bf22d073b52e" providerId="ADAL" clId="{BAF74BBE-9F36-453F-B4E4-1B95E8759419}" dt="2023-07-21T10:48:07.237" v="1138" actId="47"/>
        <pc:sldMkLst>
          <pc:docMk/>
          <pc:sldMk cId="1439903209" sldId="2832"/>
        </pc:sldMkLst>
      </pc:sldChg>
      <pc:sldChg chg="del">
        <pc:chgData name="Emma Jones" userId="0d593ba9-cd8d-40ab-a093-bf22d073b52e" providerId="ADAL" clId="{BAF74BBE-9F36-453F-B4E4-1B95E8759419}" dt="2023-07-21T10:48:22.710" v="1142" actId="47"/>
        <pc:sldMkLst>
          <pc:docMk/>
          <pc:sldMk cId="816608940" sldId="2833"/>
        </pc:sldMkLst>
      </pc:sldChg>
      <pc:sldChg chg="del">
        <pc:chgData name="Emma Jones" userId="0d593ba9-cd8d-40ab-a093-bf22d073b52e" providerId="ADAL" clId="{BAF74BBE-9F36-453F-B4E4-1B95E8759419}" dt="2023-07-21T10:48:36.382" v="1146" actId="47"/>
        <pc:sldMkLst>
          <pc:docMk/>
          <pc:sldMk cId="3422630891" sldId="2834"/>
        </pc:sldMkLst>
      </pc:sldChg>
      <pc:sldChg chg="add del">
        <pc:chgData name="Emma Jones" userId="0d593ba9-cd8d-40ab-a093-bf22d073b52e" providerId="ADAL" clId="{BAF74BBE-9F36-453F-B4E4-1B95E8759419}" dt="2023-07-21T10:49:03.404" v="1151" actId="47"/>
        <pc:sldMkLst>
          <pc:docMk/>
          <pc:sldMk cId="2713326585" sldId="2835"/>
        </pc:sldMkLst>
      </pc:sldChg>
      <pc:sldChg chg="del">
        <pc:chgData name="Emma Jones" userId="0d593ba9-cd8d-40ab-a093-bf22d073b52e" providerId="ADAL" clId="{BAF74BBE-9F36-453F-B4E4-1B95E8759419}" dt="2023-07-21T10:51:56.106" v="1191" actId="47"/>
        <pc:sldMkLst>
          <pc:docMk/>
          <pc:sldMk cId="454135444" sldId="2837"/>
        </pc:sldMkLst>
      </pc:sldChg>
      <pc:sldChg chg="del">
        <pc:chgData name="Emma Jones" userId="0d593ba9-cd8d-40ab-a093-bf22d073b52e" providerId="ADAL" clId="{BAF74BBE-9F36-453F-B4E4-1B95E8759419}" dt="2023-07-21T10:50:28.428" v="1169" actId="47"/>
        <pc:sldMkLst>
          <pc:docMk/>
          <pc:sldMk cId="1113300774" sldId="2838"/>
        </pc:sldMkLst>
      </pc:sldChg>
      <pc:sldChg chg="del">
        <pc:chgData name="Emma Jones" userId="0d593ba9-cd8d-40ab-a093-bf22d073b52e" providerId="ADAL" clId="{BAF74BBE-9F36-453F-B4E4-1B95E8759419}" dt="2023-07-21T10:52:08.878" v="1197" actId="47"/>
        <pc:sldMkLst>
          <pc:docMk/>
          <pc:sldMk cId="2992379405" sldId="2839"/>
        </pc:sldMkLst>
      </pc:sldChg>
      <pc:sldChg chg="add del">
        <pc:chgData name="Emma Jones" userId="0d593ba9-cd8d-40ab-a093-bf22d073b52e" providerId="ADAL" clId="{BAF74BBE-9F36-453F-B4E4-1B95E8759419}" dt="2023-07-21T10:54:16.189" v="1232" actId="47"/>
        <pc:sldMkLst>
          <pc:docMk/>
          <pc:sldMk cId="3445319015" sldId="2840"/>
        </pc:sldMkLst>
      </pc:sldChg>
      <pc:sldChg chg="modSp del mod">
        <pc:chgData name="Emma Jones" userId="0d593ba9-cd8d-40ab-a093-bf22d073b52e" providerId="ADAL" clId="{BAF74BBE-9F36-453F-B4E4-1B95E8759419}" dt="2023-07-21T10:54:31.486" v="1240" actId="47"/>
        <pc:sldMkLst>
          <pc:docMk/>
          <pc:sldMk cId="1863549730" sldId="2841"/>
        </pc:sldMkLst>
        <pc:picChg chg="mod">
          <ac:chgData name="Emma Jones" userId="0d593ba9-cd8d-40ab-a093-bf22d073b52e" providerId="ADAL" clId="{BAF74BBE-9F36-453F-B4E4-1B95E8759419}" dt="2023-07-21T10:54:22.763" v="1237" actId="1076"/>
          <ac:picMkLst>
            <pc:docMk/>
            <pc:sldMk cId="1863549730" sldId="2841"/>
            <ac:picMk id="4" creationId="{11EB8AD0-DE7E-70D6-A751-1F4D14E613E6}"/>
          </ac:picMkLst>
        </pc:picChg>
      </pc:sldChg>
      <pc:sldChg chg="del">
        <pc:chgData name="Emma Jones" userId="0d593ba9-cd8d-40ab-a093-bf22d073b52e" providerId="ADAL" clId="{BAF74BBE-9F36-453F-B4E4-1B95E8759419}" dt="2023-07-21T10:35:02.799" v="1077" actId="47"/>
        <pc:sldMkLst>
          <pc:docMk/>
          <pc:sldMk cId="855407550" sldId="2844"/>
        </pc:sldMkLst>
      </pc:sldChg>
      <pc:sldChg chg="del">
        <pc:chgData name="Emma Jones" userId="0d593ba9-cd8d-40ab-a093-bf22d073b52e" providerId="ADAL" clId="{BAF74BBE-9F36-453F-B4E4-1B95E8759419}" dt="2023-07-21T10:29:40.078" v="1000" actId="47"/>
        <pc:sldMkLst>
          <pc:docMk/>
          <pc:sldMk cId="2798519180" sldId="2845"/>
        </pc:sldMkLst>
      </pc:sldChg>
      <pc:sldChg chg="del">
        <pc:chgData name="Emma Jones" userId="0d593ba9-cd8d-40ab-a093-bf22d073b52e" providerId="ADAL" clId="{BAF74BBE-9F36-453F-B4E4-1B95E8759419}" dt="2023-07-21T10:28:21.085" v="984" actId="47"/>
        <pc:sldMkLst>
          <pc:docMk/>
          <pc:sldMk cId="470483385" sldId="2846"/>
        </pc:sldMkLst>
      </pc:sldChg>
      <pc:sldChg chg="del">
        <pc:chgData name="Emma Jones" userId="0d593ba9-cd8d-40ab-a093-bf22d073b52e" providerId="ADAL" clId="{BAF74BBE-9F36-453F-B4E4-1B95E8759419}" dt="2023-07-21T10:53:39.385" v="1220" actId="47"/>
        <pc:sldMkLst>
          <pc:docMk/>
          <pc:sldMk cId="511504647" sldId="2847"/>
        </pc:sldMkLst>
      </pc:sldChg>
      <pc:sldChg chg="del">
        <pc:chgData name="Emma Jones" userId="0d593ba9-cd8d-40ab-a093-bf22d073b52e" providerId="ADAL" clId="{BAF74BBE-9F36-453F-B4E4-1B95E8759419}" dt="2023-07-21T10:55:35.796" v="1260" actId="47"/>
        <pc:sldMkLst>
          <pc:docMk/>
          <pc:sldMk cId="19779709" sldId="2848"/>
        </pc:sldMkLst>
      </pc:sldChg>
      <pc:sldChg chg="modSp add mod ord">
        <pc:chgData name="Emma Jones" userId="0d593ba9-cd8d-40ab-a093-bf22d073b52e" providerId="ADAL" clId="{BAF74BBE-9F36-453F-B4E4-1B95E8759419}" dt="2023-07-21T15:08:16.246" v="1294" actId="14100"/>
        <pc:sldMkLst>
          <pc:docMk/>
          <pc:sldMk cId="1804114183" sldId="2849"/>
        </pc:sldMkLst>
        <pc:spChg chg="mod">
          <ac:chgData name="Emma Jones" userId="0d593ba9-cd8d-40ab-a093-bf22d073b52e" providerId="ADAL" clId="{BAF74BBE-9F36-453F-B4E4-1B95E8759419}" dt="2023-07-21T15:08:16.246" v="1294" actId="14100"/>
          <ac:spMkLst>
            <pc:docMk/>
            <pc:sldMk cId="1804114183" sldId="2849"/>
            <ac:spMk id="2" creationId="{3D36A507-9B67-567E-3B90-FC0303FD47B3}"/>
          </ac:spMkLst>
        </pc:spChg>
      </pc:sldChg>
      <pc:sldChg chg="delSp modSp add mod ord delAnim modAnim">
        <pc:chgData name="Emma Jones" userId="0d593ba9-cd8d-40ab-a093-bf22d073b52e" providerId="ADAL" clId="{BAF74BBE-9F36-453F-B4E4-1B95E8759419}" dt="2023-07-26T14:55:00.059" v="1898" actId="27636"/>
        <pc:sldMkLst>
          <pc:docMk/>
          <pc:sldMk cId="2120164014" sldId="2850"/>
        </pc:sldMkLst>
        <pc:spChg chg="del">
          <ac:chgData name="Emma Jones" userId="0d593ba9-cd8d-40ab-a093-bf22d073b52e" providerId="ADAL" clId="{BAF74BBE-9F36-453F-B4E4-1B95E8759419}" dt="2023-07-21T09:41:57.898" v="780" actId="478"/>
          <ac:spMkLst>
            <pc:docMk/>
            <pc:sldMk cId="2120164014" sldId="2850"/>
            <ac:spMk id="2" creationId="{E3B588ED-3641-F6E2-9DDB-9148BB282E02}"/>
          </ac:spMkLst>
        </pc:spChg>
        <pc:spChg chg="mod">
          <ac:chgData name="Emma Jones" userId="0d593ba9-cd8d-40ab-a093-bf22d073b52e" providerId="ADAL" clId="{BAF74BBE-9F36-453F-B4E4-1B95E8759419}" dt="2023-07-26T14:55:00.059" v="1898" actId="27636"/>
          <ac:spMkLst>
            <pc:docMk/>
            <pc:sldMk cId="2120164014" sldId="2850"/>
            <ac:spMk id="3" creationId="{C58AF1B0-F9C4-B225-74F2-6AFEC247516D}"/>
          </ac:spMkLst>
        </pc:spChg>
        <pc:spChg chg="mod">
          <ac:chgData name="Emma Jones" userId="0d593ba9-cd8d-40ab-a093-bf22d073b52e" providerId="ADAL" clId="{BAF74BBE-9F36-453F-B4E4-1B95E8759419}" dt="2023-07-21T09:42:46.022" v="783"/>
          <ac:spMkLst>
            <pc:docMk/>
            <pc:sldMk cId="2120164014" sldId="2850"/>
            <ac:spMk id="10" creationId="{F74D5E6D-A93C-FCD2-9870-EF5386014DE6}"/>
          </ac:spMkLst>
        </pc:spChg>
      </pc:sldChg>
      <pc:sldChg chg="addSp delSp modSp add mod delAnim">
        <pc:chgData name="Emma Jones" userId="0d593ba9-cd8d-40ab-a093-bf22d073b52e" providerId="ADAL" clId="{BAF74BBE-9F36-453F-B4E4-1B95E8759419}" dt="2023-07-26T15:07:18.095" v="1949" actId="692"/>
        <pc:sldMkLst>
          <pc:docMk/>
          <pc:sldMk cId="3730205280" sldId="2851"/>
        </pc:sldMkLst>
        <pc:spChg chg="del">
          <ac:chgData name="Emma Jones" userId="0d593ba9-cd8d-40ab-a093-bf22d073b52e" providerId="ADAL" clId="{BAF74BBE-9F36-453F-B4E4-1B95E8759419}" dt="2023-07-21T09:44:51.513" v="813" actId="478"/>
          <ac:spMkLst>
            <pc:docMk/>
            <pc:sldMk cId="3730205280" sldId="2851"/>
            <ac:spMk id="3" creationId="{C58AF1B0-F9C4-B225-74F2-6AFEC247516D}"/>
          </ac:spMkLst>
        </pc:spChg>
        <pc:spChg chg="add del mod">
          <ac:chgData name="Emma Jones" userId="0d593ba9-cd8d-40ab-a093-bf22d073b52e" providerId="ADAL" clId="{BAF74BBE-9F36-453F-B4E4-1B95E8759419}" dt="2023-07-21T09:45:35.713" v="815" actId="478"/>
          <ac:spMkLst>
            <pc:docMk/>
            <pc:sldMk cId="3730205280" sldId="2851"/>
            <ac:spMk id="5" creationId="{749FA0EF-FEAE-3E6A-8C8B-5CF01E1E2108}"/>
          </ac:spMkLst>
        </pc:spChg>
        <pc:spChg chg="mod">
          <ac:chgData name="Emma Jones" userId="0d593ba9-cd8d-40ab-a093-bf22d073b52e" providerId="ADAL" clId="{BAF74BBE-9F36-453F-B4E4-1B95E8759419}" dt="2023-07-21T09:45:10.319" v="814"/>
          <ac:spMkLst>
            <pc:docMk/>
            <pc:sldMk cId="3730205280" sldId="2851"/>
            <ac:spMk id="10" creationId="{F74D5E6D-A93C-FCD2-9870-EF5386014DE6}"/>
          </ac:spMkLst>
        </pc:spChg>
        <pc:spChg chg="add mod">
          <ac:chgData name="Emma Jones" userId="0d593ba9-cd8d-40ab-a093-bf22d073b52e" providerId="ADAL" clId="{BAF74BBE-9F36-453F-B4E4-1B95E8759419}" dt="2023-07-26T15:07:18.095" v="1949" actId="692"/>
          <ac:spMkLst>
            <pc:docMk/>
            <pc:sldMk cId="3730205280" sldId="2851"/>
            <ac:spMk id="11" creationId="{0620934B-D6AB-A428-3DDA-AF3E5C377A48}"/>
          </ac:spMkLst>
        </pc:spChg>
        <pc:grpChg chg="add mod">
          <ac:chgData name="Emma Jones" userId="0d593ba9-cd8d-40ab-a093-bf22d073b52e" providerId="ADAL" clId="{BAF74BBE-9F36-453F-B4E4-1B95E8759419}" dt="2023-07-21T09:45:39.652" v="817" actId="1076"/>
          <ac:grpSpMkLst>
            <pc:docMk/>
            <pc:sldMk cId="3730205280" sldId="2851"/>
            <ac:grpSpMk id="6" creationId="{EFA865F8-8CD4-D092-0B82-FC1D4D782A36}"/>
          </ac:grpSpMkLst>
        </pc:grpChg>
        <pc:picChg chg="add mod">
          <ac:chgData name="Emma Jones" userId="0d593ba9-cd8d-40ab-a093-bf22d073b52e" providerId="ADAL" clId="{BAF74BBE-9F36-453F-B4E4-1B95E8759419}" dt="2023-07-21T09:45:36.478" v="816"/>
          <ac:picMkLst>
            <pc:docMk/>
            <pc:sldMk cId="3730205280" sldId="2851"/>
            <ac:picMk id="7" creationId="{126FFC21-8C85-74ED-BAA4-B1B21281DC43}"/>
          </ac:picMkLst>
        </pc:picChg>
        <pc:picChg chg="add mod">
          <ac:chgData name="Emma Jones" userId="0d593ba9-cd8d-40ab-a093-bf22d073b52e" providerId="ADAL" clId="{BAF74BBE-9F36-453F-B4E4-1B95E8759419}" dt="2023-07-21T09:45:36.478" v="816"/>
          <ac:picMkLst>
            <pc:docMk/>
            <pc:sldMk cId="3730205280" sldId="2851"/>
            <ac:picMk id="8" creationId="{699FACA4-3DB7-3B5D-D400-1666EDFCED57}"/>
          </ac:picMkLst>
        </pc:picChg>
      </pc:sldChg>
      <pc:sldChg chg="addSp delSp modSp add mod modAnim">
        <pc:chgData name="Emma Jones" userId="0d593ba9-cd8d-40ab-a093-bf22d073b52e" providerId="ADAL" clId="{BAF74BBE-9F36-453F-B4E4-1B95E8759419}" dt="2023-07-26T14:55:43.514" v="1911"/>
        <pc:sldMkLst>
          <pc:docMk/>
          <pc:sldMk cId="881986731" sldId="2852"/>
        </pc:sldMkLst>
        <pc:spChg chg="add mod">
          <ac:chgData name="Emma Jones" userId="0d593ba9-cd8d-40ab-a093-bf22d073b52e" providerId="ADAL" clId="{BAF74BBE-9F36-453F-B4E4-1B95E8759419}" dt="2023-07-24T13:17:58.064" v="1558" actId="6549"/>
          <ac:spMkLst>
            <pc:docMk/>
            <pc:sldMk cId="881986731" sldId="2852"/>
            <ac:spMk id="2" creationId="{712C9742-E5D6-39C3-5ACC-E6BC6BCA7919}"/>
          </ac:spMkLst>
        </pc:spChg>
        <pc:spChg chg="mod">
          <ac:chgData name="Emma Jones" userId="0d593ba9-cd8d-40ab-a093-bf22d073b52e" providerId="ADAL" clId="{BAF74BBE-9F36-453F-B4E4-1B95E8759419}" dt="2023-07-21T09:46:02.291" v="822" actId="14100"/>
          <ac:spMkLst>
            <pc:docMk/>
            <pc:sldMk cId="881986731" sldId="2852"/>
            <ac:spMk id="10" creationId="{F74D5E6D-A93C-FCD2-9870-EF5386014DE6}"/>
          </ac:spMkLst>
        </pc:spChg>
        <pc:grpChg chg="del">
          <ac:chgData name="Emma Jones" userId="0d593ba9-cd8d-40ab-a093-bf22d073b52e" providerId="ADAL" clId="{BAF74BBE-9F36-453F-B4E4-1B95E8759419}" dt="2023-07-21T09:45:44.504" v="819" actId="478"/>
          <ac:grpSpMkLst>
            <pc:docMk/>
            <pc:sldMk cId="881986731" sldId="2852"/>
            <ac:grpSpMk id="6" creationId="{EFA865F8-8CD4-D092-0B82-FC1D4D782A36}"/>
          </ac:grpSpMkLst>
        </pc:grpChg>
      </pc:sldChg>
      <pc:sldChg chg="addSp delSp modSp add mod delAnim">
        <pc:chgData name="Emma Jones" userId="0d593ba9-cd8d-40ab-a093-bf22d073b52e" providerId="ADAL" clId="{BAF74BBE-9F36-453F-B4E4-1B95E8759419}" dt="2023-07-26T15:07:03.479" v="1948" actId="692"/>
        <pc:sldMkLst>
          <pc:docMk/>
          <pc:sldMk cId="3332357682" sldId="2853"/>
        </pc:sldMkLst>
        <pc:spChg chg="del">
          <ac:chgData name="Emma Jones" userId="0d593ba9-cd8d-40ab-a093-bf22d073b52e" providerId="ADAL" clId="{BAF74BBE-9F36-453F-B4E4-1B95E8759419}" dt="2023-07-21T09:48:10.171" v="851" actId="478"/>
          <ac:spMkLst>
            <pc:docMk/>
            <pc:sldMk cId="3332357682" sldId="2853"/>
            <ac:spMk id="2" creationId="{712C9742-E5D6-39C3-5ACC-E6BC6BCA7919}"/>
          </ac:spMkLst>
        </pc:spChg>
        <pc:spChg chg="add del mod">
          <ac:chgData name="Emma Jones" userId="0d593ba9-cd8d-40ab-a093-bf22d073b52e" providerId="ADAL" clId="{BAF74BBE-9F36-453F-B4E4-1B95E8759419}" dt="2023-07-21T09:48:06.682" v="850" actId="478"/>
          <ac:spMkLst>
            <pc:docMk/>
            <pc:sldMk cId="3332357682" sldId="2853"/>
            <ac:spMk id="5" creationId="{8CD2FFD8-01DD-A57E-365B-35BB0843B32B}"/>
          </ac:spMkLst>
        </pc:spChg>
        <pc:spChg chg="add del mod">
          <ac:chgData name="Emma Jones" userId="0d593ba9-cd8d-40ab-a093-bf22d073b52e" providerId="ADAL" clId="{BAF74BBE-9F36-453F-B4E4-1B95E8759419}" dt="2023-07-21T09:48:14.609" v="852" actId="478"/>
          <ac:spMkLst>
            <pc:docMk/>
            <pc:sldMk cId="3332357682" sldId="2853"/>
            <ac:spMk id="7" creationId="{0E4CD35B-8143-D046-0A05-CE24E30D744E}"/>
          </ac:spMkLst>
        </pc:spChg>
        <pc:spChg chg="add del mod">
          <ac:chgData name="Emma Jones" userId="0d593ba9-cd8d-40ab-a093-bf22d073b52e" providerId="ADAL" clId="{BAF74BBE-9F36-453F-B4E4-1B95E8759419}" dt="2023-07-21T09:48:06.682" v="850" actId="478"/>
          <ac:spMkLst>
            <pc:docMk/>
            <pc:sldMk cId="3332357682" sldId="2853"/>
            <ac:spMk id="10" creationId="{F74D5E6D-A93C-FCD2-9870-EF5386014DE6}"/>
          </ac:spMkLst>
        </pc:spChg>
        <pc:spChg chg="add mod">
          <ac:chgData name="Emma Jones" userId="0d593ba9-cd8d-40ab-a093-bf22d073b52e" providerId="ADAL" clId="{BAF74BBE-9F36-453F-B4E4-1B95E8759419}" dt="2023-07-26T15:06:55.566" v="1947" actId="692"/>
          <ac:spMkLst>
            <pc:docMk/>
            <pc:sldMk cId="3332357682" sldId="2853"/>
            <ac:spMk id="13" creationId="{21FB7B0A-D4E7-2EFA-FCC9-4C90288BEE16}"/>
          </ac:spMkLst>
        </pc:spChg>
        <pc:spChg chg="add mod">
          <ac:chgData name="Emma Jones" userId="0d593ba9-cd8d-40ab-a093-bf22d073b52e" providerId="ADAL" clId="{BAF74BBE-9F36-453F-B4E4-1B95E8759419}" dt="2023-07-26T15:06:05.256" v="1944" actId="692"/>
          <ac:spMkLst>
            <pc:docMk/>
            <pc:sldMk cId="3332357682" sldId="2853"/>
            <ac:spMk id="14" creationId="{04693E68-2D7A-F38D-2182-ED0C047AF826}"/>
          </ac:spMkLst>
        </pc:spChg>
        <pc:grpChg chg="add mod ord">
          <ac:chgData name="Emma Jones" userId="0d593ba9-cd8d-40ab-a093-bf22d073b52e" providerId="ADAL" clId="{BAF74BBE-9F36-453F-B4E4-1B95E8759419}" dt="2023-07-26T15:06:48.136" v="1946" actId="167"/>
          <ac:grpSpMkLst>
            <pc:docMk/>
            <pc:sldMk cId="3332357682" sldId="2853"/>
            <ac:grpSpMk id="8" creationId="{A9E752CC-0C67-0048-2C63-5DAE1CE45057}"/>
          </ac:grpSpMkLst>
        </pc:grpChg>
        <pc:picChg chg="add mod">
          <ac:chgData name="Emma Jones" userId="0d593ba9-cd8d-40ab-a093-bf22d073b52e" providerId="ADAL" clId="{BAF74BBE-9F36-453F-B4E4-1B95E8759419}" dt="2023-07-21T09:48:22.449" v="853"/>
          <ac:picMkLst>
            <pc:docMk/>
            <pc:sldMk cId="3332357682" sldId="2853"/>
            <ac:picMk id="11" creationId="{FD8BC8C2-C157-DC7A-E5E1-296B821EA4C3}"/>
          </ac:picMkLst>
        </pc:picChg>
        <pc:cxnChg chg="add mod">
          <ac:chgData name="Emma Jones" userId="0d593ba9-cd8d-40ab-a093-bf22d073b52e" providerId="ADAL" clId="{BAF74BBE-9F36-453F-B4E4-1B95E8759419}" dt="2023-07-26T15:07:03.479" v="1948" actId="692"/>
          <ac:cxnSpMkLst>
            <pc:docMk/>
            <pc:sldMk cId="3332357682" sldId="2853"/>
            <ac:cxnSpMk id="12" creationId="{6E81D070-F39F-A745-99E3-46C8844D68BE}"/>
          </ac:cxnSpMkLst>
        </pc:cxnChg>
        <pc:cxnChg chg="add mod">
          <ac:chgData name="Emma Jones" userId="0d593ba9-cd8d-40ab-a093-bf22d073b52e" providerId="ADAL" clId="{BAF74BBE-9F36-453F-B4E4-1B95E8759419}" dt="2023-07-26T15:06:14.645" v="1945" actId="692"/>
          <ac:cxnSpMkLst>
            <pc:docMk/>
            <pc:sldMk cId="3332357682" sldId="2853"/>
            <ac:cxnSpMk id="15" creationId="{68EC9011-1DC5-55E2-6091-C99D49FE26B9}"/>
          </ac:cxnSpMkLst>
        </pc:cxnChg>
      </pc:sldChg>
      <pc:sldChg chg="modSp add mod ord modAnim">
        <pc:chgData name="Emma Jones" userId="0d593ba9-cd8d-40ab-a093-bf22d073b52e" providerId="ADAL" clId="{BAF74BBE-9F36-453F-B4E4-1B95E8759419}" dt="2023-07-26T15:10:12.354" v="1985" actId="20577"/>
        <pc:sldMkLst>
          <pc:docMk/>
          <pc:sldMk cId="687851555" sldId="2854"/>
        </pc:sldMkLst>
        <pc:spChg chg="mod">
          <ac:chgData name="Emma Jones" userId="0d593ba9-cd8d-40ab-a093-bf22d073b52e" providerId="ADAL" clId="{BAF74BBE-9F36-453F-B4E4-1B95E8759419}" dt="2023-07-26T15:10:12.354" v="1985" actId="20577"/>
          <ac:spMkLst>
            <pc:docMk/>
            <pc:sldMk cId="687851555" sldId="2854"/>
            <ac:spMk id="2" creationId="{712C9742-E5D6-39C3-5ACC-E6BC6BCA7919}"/>
          </ac:spMkLst>
        </pc:spChg>
        <pc:spChg chg="mod">
          <ac:chgData name="Emma Jones" userId="0d593ba9-cd8d-40ab-a093-bf22d073b52e" providerId="ADAL" clId="{BAF74BBE-9F36-453F-B4E4-1B95E8759419}" dt="2023-07-21T09:49:04.066" v="862" actId="27636"/>
          <ac:spMkLst>
            <pc:docMk/>
            <pc:sldMk cId="687851555" sldId="2854"/>
            <ac:spMk id="10" creationId="{F74D5E6D-A93C-FCD2-9870-EF5386014DE6}"/>
          </ac:spMkLst>
        </pc:spChg>
      </pc:sldChg>
      <pc:sldChg chg="addSp delSp modSp add mod delAnim">
        <pc:chgData name="Emma Jones" userId="0d593ba9-cd8d-40ab-a093-bf22d073b52e" providerId="ADAL" clId="{BAF74BBE-9F36-453F-B4E4-1B95E8759419}" dt="2023-07-26T15:10:36.974" v="1986" actId="692"/>
        <pc:sldMkLst>
          <pc:docMk/>
          <pc:sldMk cId="3004857603" sldId="2855"/>
        </pc:sldMkLst>
        <pc:spChg chg="del">
          <ac:chgData name="Emma Jones" userId="0d593ba9-cd8d-40ab-a093-bf22d073b52e" providerId="ADAL" clId="{BAF74BBE-9F36-453F-B4E4-1B95E8759419}" dt="2023-07-21T09:51:08.577" v="879" actId="478"/>
          <ac:spMkLst>
            <pc:docMk/>
            <pc:sldMk cId="3004857603" sldId="2855"/>
            <ac:spMk id="2" creationId="{712C9742-E5D6-39C3-5ACC-E6BC6BCA7919}"/>
          </ac:spMkLst>
        </pc:spChg>
        <pc:spChg chg="add del mod">
          <ac:chgData name="Emma Jones" userId="0d593ba9-cd8d-40ab-a093-bf22d073b52e" providerId="ADAL" clId="{BAF74BBE-9F36-453F-B4E4-1B95E8759419}" dt="2023-07-21T09:51:11.466" v="880" actId="478"/>
          <ac:spMkLst>
            <pc:docMk/>
            <pc:sldMk cId="3004857603" sldId="2855"/>
            <ac:spMk id="5" creationId="{C33EC5C9-C114-A6A5-E577-2BD03033D6DE}"/>
          </ac:spMkLst>
        </pc:spChg>
        <pc:grpChg chg="add mod">
          <ac:chgData name="Emma Jones" userId="0d593ba9-cd8d-40ab-a093-bf22d073b52e" providerId="ADAL" clId="{BAF74BBE-9F36-453F-B4E4-1B95E8759419}" dt="2023-07-21T09:51:13.527" v="882" actId="1076"/>
          <ac:grpSpMkLst>
            <pc:docMk/>
            <pc:sldMk cId="3004857603" sldId="2855"/>
            <ac:grpSpMk id="6" creationId="{1F979931-418B-9AEC-537D-3926A1588A99}"/>
          </ac:grpSpMkLst>
        </pc:grpChg>
        <pc:picChg chg="add mod">
          <ac:chgData name="Emma Jones" userId="0d593ba9-cd8d-40ab-a093-bf22d073b52e" providerId="ADAL" clId="{BAF74BBE-9F36-453F-B4E4-1B95E8759419}" dt="2023-07-21T09:51:11.748" v="881"/>
          <ac:picMkLst>
            <pc:docMk/>
            <pc:sldMk cId="3004857603" sldId="2855"/>
            <ac:picMk id="7" creationId="{3241D4BB-A268-5902-1B26-27C84B80A90D}"/>
          </ac:picMkLst>
        </pc:picChg>
        <pc:picChg chg="add mod">
          <ac:chgData name="Emma Jones" userId="0d593ba9-cd8d-40ab-a093-bf22d073b52e" providerId="ADAL" clId="{BAF74BBE-9F36-453F-B4E4-1B95E8759419}" dt="2023-07-21T09:51:11.748" v="881"/>
          <ac:picMkLst>
            <pc:docMk/>
            <pc:sldMk cId="3004857603" sldId="2855"/>
            <ac:picMk id="8" creationId="{3F2ADBF6-7353-E47C-34F1-ADB150D3EB6A}"/>
          </ac:picMkLst>
        </pc:picChg>
        <pc:cxnChg chg="add mod">
          <ac:chgData name="Emma Jones" userId="0d593ba9-cd8d-40ab-a093-bf22d073b52e" providerId="ADAL" clId="{BAF74BBE-9F36-453F-B4E4-1B95E8759419}" dt="2023-07-26T15:10:36.974" v="1986" actId="692"/>
          <ac:cxnSpMkLst>
            <pc:docMk/>
            <pc:sldMk cId="3004857603" sldId="2855"/>
            <ac:cxnSpMk id="11" creationId="{2DDD9C7E-DB0B-DCD1-F5C8-762FE5D3A7E7}"/>
          </ac:cxnSpMkLst>
        </pc:cxnChg>
      </pc:sldChg>
      <pc:sldChg chg="modSp add mod ord modAnim">
        <pc:chgData name="Emma Jones" userId="0d593ba9-cd8d-40ab-a093-bf22d073b52e" providerId="ADAL" clId="{BAF74BBE-9F36-453F-B4E4-1B95E8759419}" dt="2023-07-26T15:11:15.354" v="1995" actId="404"/>
        <pc:sldMkLst>
          <pc:docMk/>
          <pc:sldMk cId="1702163530" sldId="2856"/>
        </pc:sldMkLst>
        <pc:spChg chg="mod">
          <ac:chgData name="Emma Jones" userId="0d593ba9-cd8d-40ab-a093-bf22d073b52e" providerId="ADAL" clId="{BAF74BBE-9F36-453F-B4E4-1B95E8759419}" dt="2023-07-26T15:11:15.354" v="1995" actId="404"/>
          <ac:spMkLst>
            <pc:docMk/>
            <pc:sldMk cId="1702163530" sldId="2856"/>
            <ac:spMk id="2" creationId="{712C9742-E5D6-39C3-5ACC-E6BC6BCA7919}"/>
          </ac:spMkLst>
        </pc:spChg>
        <pc:spChg chg="mod">
          <ac:chgData name="Emma Jones" userId="0d593ba9-cd8d-40ab-a093-bf22d073b52e" providerId="ADAL" clId="{BAF74BBE-9F36-453F-B4E4-1B95E8759419}" dt="2023-07-21T09:51:32.545" v="886"/>
          <ac:spMkLst>
            <pc:docMk/>
            <pc:sldMk cId="1702163530" sldId="2856"/>
            <ac:spMk id="10" creationId="{F74D5E6D-A93C-FCD2-9870-EF5386014DE6}"/>
          </ac:spMkLst>
        </pc:spChg>
      </pc:sldChg>
      <pc:sldChg chg="addSp delSp modSp add mod ord">
        <pc:chgData name="Emma Jones" userId="0d593ba9-cd8d-40ab-a093-bf22d073b52e" providerId="ADAL" clId="{BAF74BBE-9F36-453F-B4E4-1B95E8759419}" dt="2023-07-26T15:11:46.243" v="1998" actId="692"/>
        <pc:sldMkLst>
          <pc:docMk/>
          <pc:sldMk cId="3921198866" sldId="2857"/>
        </pc:sldMkLst>
        <pc:grpChg chg="add mod">
          <ac:chgData name="Emma Jones" userId="0d593ba9-cd8d-40ab-a093-bf22d073b52e" providerId="ADAL" clId="{BAF74BBE-9F36-453F-B4E4-1B95E8759419}" dt="2023-07-21T09:52:56.886" v="910" actId="1076"/>
          <ac:grpSpMkLst>
            <pc:docMk/>
            <pc:sldMk cId="3921198866" sldId="2857"/>
            <ac:grpSpMk id="2" creationId="{92CCD465-AA8D-0B09-4EBA-246F10E65FB3}"/>
          </ac:grpSpMkLst>
        </pc:grpChg>
        <pc:grpChg chg="del">
          <ac:chgData name="Emma Jones" userId="0d593ba9-cd8d-40ab-a093-bf22d073b52e" providerId="ADAL" clId="{BAF74BBE-9F36-453F-B4E4-1B95E8759419}" dt="2023-07-21T09:52:54.065" v="908" actId="478"/>
          <ac:grpSpMkLst>
            <pc:docMk/>
            <pc:sldMk cId="3921198866" sldId="2857"/>
            <ac:grpSpMk id="6" creationId="{1F979931-418B-9AEC-537D-3926A1588A99}"/>
          </ac:grpSpMkLst>
        </pc:grpChg>
        <pc:picChg chg="add mod">
          <ac:chgData name="Emma Jones" userId="0d593ba9-cd8d-40ab-a093-bf22d073b52e" providerId="ADAL" clId="{BAF74BBE-9F36-453F-B4E4-1B95E8759419}" dt="2023-07-21T09:52:54.566" v="909"/>
          <ac:picMkLst>
            <pc:docMk/>
            <pc:sldMk cId="3921198866" sldId="2857"/>
            <ac:picMk id="3" creationId="{19196ED9-A1CE-0D16-8FEB-EC31D26D8543}"/>
          </ac:picMkLst>
        </pc:picChg>
        <pc:picChg chg="add mod">
          <ac:chgData name="Emma Jones" userId="0d593ba9-cd8d-40ab-a093-bf22d073b52e" providerId="ADAL" clId="{BAF74BBE-9F36-453F-B4E4-1B95E8759419}" dt="2023-07-21T09:52:54.566" v="909"/>
          <ac:picMkLst>
            <pc:docMk/>
            <pc:sldMk cId="3921198866" sldId="2857"/>
            <ac:picMk id="5" creationId="{DDE295F2-B366-5D01-6993-60CBC42C17D5}"/>
          </ac:picMkLst>
        </pc:picChg>
        <pc:cxnChg chg="add mod">
          <ac:chgData name="Emma Jones" userId="0d593ba9-cd8d-40ab-a093-bf22d073b52e" providerId="ADAL" clId="{BAF74BBE-9F36-453F-B4E4-1B95E8759419}" dt="2023-07-26T15:11:46.243" v="1998" actId="692"/>
          <ac:cxnSpMkLst>
            <pc:docMk/>
            <pc:sldMk cId="3921198866" sldId="2857"/>
            <ac:cxnSpMk id="12" creationId="{EBF3B997-10F3-28D7-943B-ED3EA58EAC63}"/>
          </ac:cxnSpMkLst>
        </pc:cxnChg>
      </pc:sldChg>
      <pc:sldChg chg="add">
        <pc:chgData name="Emma Jones" userId="0d593ba9-cd8d-40ab-a093-bf22d073b52e" providerId="ADAL" clId="{BAF74BBE-9F36-453F-B4E4-1B95E8759419}" dt="2023-07-21T10:22:48.725" v="912" actId="2890"/>
        <pc:sldMkLst>
          <pc:docMk/>
          <pc:sldMk cId="1303107037" sldId="2858"/>
        </pc:sldMkLst>
      </pc:sldChg>
      <pc:sldChg chg="addSp delSp modSp add del mod ord">
        <pc:chgData name="Emma Jones" userId="0d593ba9-cd8d-40ab-a093-bf22d073b52e" providerId="ADAL" clId="{BAF74BBE-9F36-453F-B4E4-1B95E8759419}" dt="2023-07-21T10:25:34.330" v="946" actId="2890"/>
        <pc:sldMkLst>
          <pc:docMk/>
          <pc:sldMk cId="124363809" sldId="2859"/>
        </pc:sldMkLst>
        <pc:spChg chg="add del mod">
          <ac:chgData name="Emma Jones" userId="0d593ba9-cd8d-40ab-a093-bf22d073b52e" providerId="ADAL" clId="{BAF74BBE-9F36-453F-B4E4-1B95E8759419}" dt="2023-07-21T10:25:29.925" v="942"/>
          <ac:spMkLst>
            <pc:docMk/>
            <pc:sldMk cId="124363809" sldId="2859"/>
            <ac:spMk id="2" creationId="{9CC4C87B-3F7C-F329-F906-01EE7951BDDD}"/>
          </ac:spMkLst>
        </pc:spChg>
        <pc:spChg chg="add del mod">
          <ac:chgData name="Emma Jones" userId="0d593ba9-cd8d-40ab-a093-bf22d073b52e" providerId="ADAL" clId="{BAF74BBE-9F36-453F-B4E4-1B95E8759419}" dt="2023-07-21T10:25:29.925" v="942"/>
          <ac:spMkLst>
            <pc:docMk/>
            <pc:sldMk cId="124363809" sldId="2859"/>
            <ac:spMk id="3" creationId="{596A7A4D-656E-2EDA-8436-115A7C64E0DE}"/>
          </ac:spMkLst>
        </pc:spChg>
        <pc:spChg chg="add del mod">
          <ac:chgData name="Emma Jones" userId="0d593ba9-cd8d-40ab-a093-bf22d073b52e" providerId="ADAL" clId="{BAF74BBE-9F36-453F-B4E4-1B95E8759419}" dt="2023-07-21T10:25:29.925" v="942"/>
          <ac:spMkLst>
            <pc:docMk/>
            <pc:sldMk cId="124363809" sldId="2859"/>
            <ac:spMk id="5" creationId="{7867EB3F-77C2-CE44-A29E-34A4DB5B6475}"/>
          </ac:spMkLst>
        </pc:spChg>
        <pc:spChg chg="mod">
          <ac:chgData name="Emma Jones" userId="0d593ba9-cd8d-40ab-a093-bf22d073b52e" providerId="ADAL" clId="{BAF74BBE-9F36-453F-B4E4-1B95E8759419}" dt="2023-07-21T10:25:32.504" v="944"/>
          <ac:spMkLst>
            <pc:docMk/>
            <pc:sldMk cId="124363809" sldId="2859"/>
            <ac:spMk id="10" creationId="{F74D5E6D-A93C-FCD2-9870-EF5386014DE6}"/>
          </ac:spMkLst>
        </pc:spChg>
        <pc:spChg chg="add del mod">
          <ac:chgData name="Emma Jones" userId="0d593ba9-cd8d-40ab-a093-bf22d073b52e" providerId="ADAL" clId="{BAF74BBE-9F36-453F-B4E4-1B95E8759419}" dt="2023-07-21T10:25:29.925" v="942"/>
          <ac:spMkLst>
            <pc:docMk/>
            <pc:sldMk cId="124363809" sldId="2859"/>
            <ac:spMk id="12" creationId="{541A4A34-7F88-3C99-EAF5-5E9D2C041C91}"/>
          </ac:spMkLst>
        </pc:spChg>
        <pc:spChg chg="add del mod">
          <ac:chgData name="Emma Jones" userId="0d593ba9-cd8d-40ab-a093-bf22d073b52e" providerId="ADAL" clId="{BAF74BBE-9F36-453F-B4E4-1B95E8759419}" dt="2023-07-21T10:25:29.925" v="942"/>
          <ac:spMkLst>
            <pc:docMk/>
            <pc:sldMk cId="124363809" sldId="2859"/>
            <ac:spMk id="16" creationId="{690AE0DA-ED37-7B79-A83F-2864A60B086E}"/>
          </ac:spMkLst>
        </pc:spChg>
        <pc:spChg chg="add del mod">
          <ac:chgData name="Emma Jones" userId="0d593ba9-cd8d-40ab-a093-bf22d073b52e" providerId="ADAL" clId="{BAF74BBE-9F36-453F-B4E4-1B95E8759419}" dt="2023-07-21T10:25:29.925" v="942"/>
          <ac:spMkLst>
            <pc:docMk/>
            <pc:sldMk cId="124363809" sldId="2859"/>
            <ac:spMk id="18" creationId="{35869EAD-BC2E-BF63-B264-43429F6DB38E}"/>
          </ac:spMkLst>
        </pc:spChg>
        <pc:spChg chg="add del mod">
          <ac:chgData name="Emma Jones" userId="0d593ba9-cd8d-40ab-a093-bf22d073b52e" providerId="ADAL" clId="{BAF74BBE-9F36-453F-B4E4-1B95E8759419}" dt="2023-07-21T10:25:29.925" v="942"/>
          <ac:spMkLst>
            <pc:docMk/>
            <pc:sldMk cId="124363809" sldId="2859"/>
            <ac:spMk id="19" creationId="{F4E161DA-4ED2-96D8-C379-8DC9F946A3A1}"/>
          </ac:spMkLst>
        </pc:spChg>
        <pc:spChg chg="add del mod">
          <ac:chgData name="Emma Jones" userId="0d593ba9-cd8d-40ab-a093-bf22d073b52e" providerId="ADAL" clId="{BAF74BBE-9F36-453F-B4E4-1B95E8759419}" dt="2023-07-21T10:25:29.925" v="942"/>
          <ac:spMkLst>
            <pc:docMk/>
            <pc:sldMk cId="124363809" sldId="2859"/>
            <ac:spMk id="23" creationId="{0A4C070A-6470-EE6A-61FF-60C23234E3B0}"/>
          </ac:spMkLst>
        </pc:spChg>
        <pc:spChg chg="add del mod">
          <ac:chgData name="Emma Jones" userId="0d593ba9-cd8d-40ab-a093-bf22d073b52e" providerId="ADAL" clId="{BAF74BBE-9F36-453F-B4E4-1B95E8759419}" dt="2023-07-21T10:25:29.925" v="942"/>
          <ac:spMkLst>
            <pc:docMk/>
            <pc:sldMk cId="124363809" sldId="2859"/>
            <ac:spMk id="24" creationId="{756298DF-0E4A-D5BB-4CC9-0C1725CE70AF}"/>
          </ac:spMkLst>
        </pc:spChg>
        <pc:spChg chg="add del mod">
          <ac:chgData name="Emma Jones" userId="0d593ba9-cd8d-40ab-a093-bf22d073b52e" providerId="ADAL" clId="{BAF74BBE-9F36-453F-B4E4-1B95E8759419}" dt="2023-07-21T10:25:29.925" v="942"/>
          <ac:spMkLst>
            <pc:docMk/>
            <pc:sldMk cId="124363809" sldId="2859"/>
            <ac:spMk id="26" creationId="{2270116F-8C86-9D98-5466-2F48FAB112EC}"/>
          </ac:spMkLst>
        </pc:spChg>
        <pc:grpChg chg="add del">
          <ac:chgData name="Emma Jones" userId="0d593ba9-cd8d-40ab-a093-bf22d073b52e" providerId="ADAL" clId="{BAF74BBE-9F36-453F-B4E4-1B95E8759419}" dt="2023-07-21T10:25:31.255" v="943" actId="478"/>
          <ac:grpSpMkLst>
            <pc:docMk/>
            <pc:sldMk cId="124363809" sldId="2859"/>
            <ac:grpSpMk id="6" creationId="{1F979931-418B-9AEC-537D-3926A1588A99}"/>
          </ac:grpSpMkLst>
        </pc:grpChg>
        <pc:picChg chg="add del mod">
          <ac:chgData name="Emma Jones" userId="0d593ba9-cd8d-40ab-a093-bf22d073b52e" providerId="ADAL" clId="{BAF74BBE-9F36-453F-B4E4-1B95E8759419}" dt="2023-07-21T10:25:29.925" v="942"/>
          <ac:picMkLst>
            <pc:docMk/>
            <pc:sldMk cId="124363809" sldId="2859"/>
            <ac:picMk id="13" creationId="{7A4064ED-E83D-B306-E920-8086579DA043}"/>
          </ac:picMkLst>
        </pc:picChg>
        <pc:picChg chg="add del mod">
          <ac:chgData name="Emma Jones" userId="0d593ba9-cd8d-40ab-a093-bf22d073b52e" providerId="ADAL" clId="{BAF74BBE-9F36-453F-B4E4-1B95E8759419}" dt="2023-07-21T10:25:29.925" v="942"/>
          <ac:picMkLst>
            <pc:docMk/>
            <pc:sldMk cId="124363809" sldId="2859"/>
            <ac:picMk id="14" creationId="{A1319894-8892-A7B0-E57F-26B469A67ECC}"/>
          </ac:picMkLst>
        </pc:picChg>
        <pc:picChg chg="add del mod">
          <ac:chgData name="Emma Jones" userId="0d593ba9-cd8d-40ab-a093-bf22d073b52e" providerId="ADAL" clId="{BAF74BBE-9F36-453F-B4E4-1B95E8759419}" dt="2023-07-21T10:25:29.925" v="942"/>
          <ac:picMkLst>
            <pc:docMk/>
            <pc:sldMk cId="124363809" sldId="2859"/>
            <ac:picMk id="15" creationId="{4BDAF995-6BE3-BF15-149D-0177CF3B6693}"/>
          </ac:picMkLst>
        </pc:picChg>
        <pc:picChg chg="add del mod">
          <ac:chgData name="Emma Jones" userId="0d593ba9-cd8d-40ab-a093-bf22d073b52e" providerId="ADAL" clId="{BAF74BBE-9F36-453F-B4E4-1B95E8759419}" dt="2023-07-21T10:25:29.925" v="942"/>
          <ac:picMkLst>
            <pc:docMk/>
            <pc:sldMk cId="124363809" sldId="2859"/>
            <ac:picMk id="17" creationId="{37A58517-7DCD-9EB0-4F16-19246A32F3B3}"/>
          </ac:picMkLst>
        </pc:picChg>
        <pc:picChg chg="add del mod">
          <ac:chgData name="Emma Jones" userId="0d593ba9-cd8d-40ab-a093-bf22d073b52e" providerId="ADAL" clId="{BAF74BBE-9F36-453F-B4E4-1B95E8759419}" dt="2023-07-21T10:25:29.925" v="942"/>
          <ac:picMkLst>
            <pc:docMk/>
            <pc:sldMk cId="124363809" sldId="2859"/>
            <ac:picMk id="20" creationId="{5252E9B6-1E5B-CFB2-A815-08DEE6DCD2E2}"/>
          </ac:picMkLst>
        </pc:picChg>
        <pc:picChg chg="add del mod">
          <ac:chgData name="Emma Jones" userId="0d593ba9-cd8d-40ab-a093-bf22d073b52e" providerId="ADAL" clId="{BAF74BBE-9F36-453F-B4E4-1B95E8759419}" dt="2023-07-21T10:25:29.925" v="942"/>
          <ac:picMkLst>
            <pc:docMk/>
            <pc:sldMk cId="124363809" sldId="2859"/>
            <ac:picMk id="21" creationId="{61538A9E-2EFD-6323-0FD0-35970F2207D9}"/>
          </ac:picMkLst>
        </pc:picChg>
        <pc:picChg chg="add del mod">
          <ac:chgData name="Emma Jones" userId="0d593ba9-cd8d-40ab-a093-bf22d073b52e" providerId="ADAL" clId="{BAF74BBE-9F36-453F-B4E4-1B95E8759419}" dt="2023-07-21T10:25:29.925" v="942"/>
          <ac:picMkLst>
            <pc:docMk/>
            <pc:sldMk cId="124363809" sldId="2859"/>
            <ac:picMk id="22" creationId="{EC10E63E-B433-F116-DF94-4253294B5481}"/>
          </ac:picMkLst>
        </pc:picChg>
        <pc:picChg chg="add del mod">
          <ac:chgData name="Emma Jones" userId="0d593ba9-cd8d-40ab-a093-bf22d073b52e" providerId="ADAL" clId="{BAF74BBE-9F36-453F-B4E4-1B95E8759419}" dt="2023-07-21T10:25:29.925" v="942"/>
          <ac:picMkLst>
            <pc:docMk/>
            <pc:sldMk cId="124363809" sldId="2859"/>
            <ac:picMk id="25" creationId="{C891BCB6-C590-0472-08B3-760920778B1E}"/>
          </ac:picMkLst>
        </pc:picChg>
      </pc:sldChg>
      <pc:sldChg chg="addSp delSp modSp add mod ord">
        <pc:chgData name="Emma Jones" userId="0d593ba9-cd8d-40ab-a093-bf22d073b52e" providerId="ADAL" clId="{BAF74BBE-9F36-453F-B4E4-1B95E8759419}" dt="2023-07-26T15:21:56.788" v="2006" actId="14100"/>
        <pc:sldMkLst>
          <pc:docMk/>
          <pc:sldMk cId="2164318163" sldId="2859"/>
        </pc:sldMkLst>
        <pc:spChg chg="add del">
          <ac:chgData name="Emma Jones" userId="0d593ba9-cd8d-40ab-a093-bf22d073b52e" providerId="ADAL" clId="{BAF74BBE-9F36-453F-B4E4-1B95E8759419}" dt="2023-07-26T15:21:33.787" v="2000" actId="22"/>
          <ac:spMkLst>
            <pc:docMk/>
            <pc:sldMk cId="2164318163" sldId="2859"/>
            <ac:spMk id="3" creationId="{E9C4D1F3-CBE6-7BBD-7B28-33174B259D66}"/>
          </ac:spMkLst>
        </pc:spChg>
        <pc:spChg chg="add mod">
          <ac:chgData name="Emma Jones" userId="0d593ba9-cd8d-40ab-a093-bf22d073b52e" providerId="ADAL" clId="{BAF74BBE-9F36-453F-B4E4-1B95E8759419}" dt="2023-07-26T15:21:56.788" v="2006" actId="14100"/>
          <ac:spMkLst>
            <pc:docMk/>
            <pc:sldMk cId="2164318163" sldId="2859"/>
            <ac:spMk id="5" creationId="{2309410A-3354-20A6-816A-80CB4573A27C}"/>
          </ac:spMkLst>
        </pc:spChg>
        <pc:spChg chg="add mod">
          <ac:chgData name="Emma Jones" userId="0d593ba9-cd8d-40ab-a093-bf22d073b52e" providerId="ADAL" clId="{BAF74BBE-9F36-453F-B4E4-1B95E8759419}" dt="2023-07-21T10:26:40.056" v="955"/>
          <ac:spMkLst>
            <pc:docMk/>
            <pc:sldMk cId="2164318163" sldId="2859"/>
            <ac:spMk id="6" creationId="{B5BE8CAA-E74B-B2A6-975B-C3DEF47E9C17}"/>
          </ac:spMkLst>
        </pc:spChg>
        <pc:spChg chg="add mod">
          <ac:chgData name="Emma Jones" userId="0d593ba9-cd8d-40ab-a093-bf22d073b52e" providerId="ADAL" clId="{BAF74BBE-9F36-453F-B4E4-1B95E8759419}" dt="2023-07-21T10:26:40.056" v="955"/>
          <ac:spMkLst>
            <pc:docMk/>
            <pc:sldMk cId="2164318163" sldId="2859"/>
            <ac:spMk id="7" creationId="{26F1567B-12AE-16DF-3848-640485E06560}"/>
          </ac:spMkLst>
        </pc:spChg>
        <pc:spChg chg="add mod">
          <ac:chgData name="Emma Jones" userId="0d593ba9-cd8d-40ab-a093-bf22d073b52e" providerId="ADAL" clId="{BAF74BBE-9F36-453F-B4E4-1B95E8759419}" dt="2023-07-21T10:26:40.056" v="955"/>
          <ac:spMkLst>
            <pc:docMk/>
            <pc:sldMk cId="2164318163" sldId="2859"/>
            <ac:spMk id="8" creationId="{2DC775F7-F43F-494F-4CB5-3ABC172E8BDE}"/>
          </ac:spMkLst>
        </pc:spChg>
        <pc:spChg chg="mod">
          <ac:chgData name="Emma Jones" userId="0d593ba9-cd8d-40ab-a093-bf22d073b52e" providerId="ADAL" clId="{BAF74BBE-9F36-453F-B4E4-1B95E8759419}" dt="2023-07-21T10:26:31.513" v="953"/>
          <ac:spMkLst>
            <pc:docMk/>
            <pc:sldMk cId="2164318163" sldId="2859"/>
            <ac:spMk id="10" creationId="{F74D5E6D-A93C-FCD2-9870-EF5386014DE6}"/>
          </ac:spMkLst>
        </pc:spChg>
        <pc:spChg chg="add mod">
          <ac:chgData name="Emma Jones" userId="0d593ba9-cd8d-40ab-a093-bf22d073b52e" providerId="ADAL" clId="{BAF74BBE-9F36-453F-B4E4-1B95E8759419}" dt="2023-07-21T10:26:40.056" v="955"/>
          <ac:spMkLst>
            <pc:docMk/>
            <pc:sldMk cId="2164318163" sldId="2859"/>
            <ac:spMk id="11" creationId="{D6F399B9-8F74-C20C-6993-62625F461DE2}"/>
          </ac:spMkLst>
        </pc:spChg>
        <pc:spChg chg="add mod">
          <ac:chgData name="Emma Jones" userId="0d593ba9-cd8d-40ab-a093-bf22d073b52e" providerId="ADAL" clId="{BAF74BBE-9F36-453F-B4E4-1B95E8759419}" dt="2023-07-21T10:26:40.056" v="955"/>
          <ac:spMkLst>
            <pc:docMk/>
            <pc:sldMk cId="2164318163" sldId="2859"/>
            <ac:spMk id="16" creationId="{C17EDAEC-B3C1-0C2C-611B-AF58C365F4ED}"/>
          </ac:spMkLst>
        </pc:spChg>
        <pc:spChg chg="add mod">
          <ac:chgData name="Emma Jones" userId="0d593ba9-cd8d-40ab-a093-bf22d073b52e" providerId="ADAL" clId="{BAF74BBE-9F36-453F-B4E4-1B95E8759419}" dt="2023-07-21T10:26:40.056" v="955"/>
          <ac:spMkLst>
            <pc:docMk/>
            <pc:sldMk cId="2164318163" sldId="2859"/>
            <ac:spMk id="18" creationId="{F7AACB51-586F-9D32-03CD-DBCA5EF0AAA3}"/>
          </ac:spMkLst>
        </pc:spChg>
        <pc:spChg chg="add mod">
          <ac:chgData name="Emma Jones" userId="0d593ba9-cd8d-40ab-a093-bf22d073b52e" providerId="ADAL" clId="{BAF74BBE-9F36-453F-B4E4-1B95E8759419}" dt="2023-07-21T10:26:40.056" v="955"/>
          <ac:spMkLst>
            <pc:docMk/>
            <pc:sldMk cId="2164318163" sldId="2859"/>
            <ac:spMk id="19" creationId="{4257C0DD-AEDE-06F9-3FDA-EDCA2C3D14DE}"/>
          </ac:spMkLst>
        </pc:spChg>
        <pc:spChg chg="add mod">
          <ac:chgData name="Emma Jones" userId="0d593ba9-cd8d-40ab-a093-bf22d073b52e" providerId="ADAL" clId="{BAF74BBE-9F36-453F-B4E4-1B95E8759419}" dt="2023-07-21T10:26:40.056" v="955"/>
          <ac:spMkLst>
            <pc:docMk/>
            <pc:sldMk cId="2164318163" sldId="2859"/>
            <ac:spMk id="23" creationId="{72FFC4B6-07D3-1285-B018-61E63C386E52}"/>
          </ac:spMkLst>
        </pc:spChg>
        <pc:spChg chg="add mod">
          <ac:chgData name="Emma Jones" userId="0d593ba9-cd8d-40ab-a093-bf22d073b52e" providerId="ADAL" clId="{BAF74BBE-9F36-453F-B4E4-1B95E8759419}" dt="2023-07-21T10:26:40.056" v="955"/>
          <ac:spMkLst>
            <pc:docMk/>
            <pc:sldMk cId="2164318163" sldId="2859"/>
            <ac:spMk id="24" creationId="{0DF2ED0A-0EC4-29E5-D509-E500F0771487}"/>
          </ac:spMkLst>
        </pc:spChg>
        <pc:grpChg chg="del">
          <ac:chgData name="Emma Jones" userId="0d593ba9-cd8d-40ab-a093-bf22d073b52e" providerId="ADAL" clId="{BAF74BBE-9F36-453F-B4E4-1B95E8759419}" dt="2023-07-21T10:26:32.953" v="954" actId="478"/>
          <ac:grpSpMkLst>
            <pc:docMk/>
            <pc:sldMk cId="2164318163" sldId="2859"/>
            <ac:grpSpMk id="2" creationId="{92CCD465-AA8D-0B09-4EBA-246F10E65FB3}"/>
          </ac:grpSpMkLst>
        </pc:grpChg>
        <pc:picChg chg="add mod">
          <ac:chgData name="Emma Jones" userId="0d593ba9-cd8d-40ab-a093-bf22d073b52e" providerId="ADAL" clId="{BAF74BBE-9F36-453F-B4E4-1B95E8759419}" dt="2023-07-21T10:26:40.056" v="955"/>
          <ac:picMkLst>
            <pc:docMk/>
            <pc:sldMk cId="2164318163" sldId="2859"/>
            <ac:picMk id="13" creationId="{523C3CEA-D4E9-E288-009B-F3080ECD29A6}"/>
          </ac:picMkLst>
        </pc:picChg>
        <pc:picChg chg="add mod">
          <ac:chgData name="Emma Jones" userId="0d593ba9-cd8d-40ab-a093-bf22d073b52e" providerId="ADAL" clId="{BAF74BBE-9F36-453F-B4E4-1B95E8759419}" dt="2023-07-21T10:26:40.056" v="955"/>
          <ac:picMkLst>
            <pc:docMk/>
            <pc:sldMk cId="2164318163" sldId="2859"/>
            <ac:picMk id="14" creationId="{0191CB05-ED3E-DDC5-BE56-48A6148D48FB}"/>
          </ac:picMkLst>
        </pc:picChg>
        <pc:picChg chg="add mod">
          <ac:chgData name="Emma Jones" userId="0d593ba9-cd8d-40ab-a093-bf22d073b52e" providerId="ADAL" clId="{BAF74BBE-9F36-453F-B4E4-1B95E8759419}" dt="2023-07-21T10:26:40.056" v="955"/>
          <ac:picMkLst>
            <pc:docMk/>
            <pc:sldMk cId="2164318163" sldId="2859"/>
            <ac:picMk id="15" creationId="{172260EE-C99A-1087-DD13-D51A404685EF}"/>
          </ac:picMkLst>
        </pc:picChg>
        <pc:picChg chg="add mod">
          <ac:chgData name="Emma Jones" userId="0d593ba9-cd8d-40ab-a093-bf22d073b52e" providerId="ADAL" clId="{BAF74BBE-9F36-453F-B4E4-1B95E8759419}" dt="2023-07-21T10:26:40.056" v="955"/>
          <ac:picMkLst>
            <pc:docMk/>
            <pc:sldMk cId="2164318163" sldId="2859"/>
            <ac:picMk id="17" creationId="{ECAD5163-9C5E-3C3E-9CBF-73CC3EC283E0}"/>
          </ac:picMkLst>
        </pc:picChg>
        <pc:picChg chg="add mod">
          <ac:chgData name="Emma Jones" userId="0d593ba9-cd8d-40ab-a093-bf22d073b52e" providerId="ADAL" clId="{BAF74BBE-9F36-453F-B4E4-1B95E8759419}" dt="2023-07-21T10:26:40.056" v="955"/>
          <ac:picMkLst>
            <pc:docMk/>
            <pc:sldMk cId="2164318163" sldId="2859"/>
            <ac:picMk id="20" creationId="{B537F966-DE39-5630-5746-3C4EB0E7A116}"/>
          </ac:picMkLst>
        </pc:picChg>
        <pc:picChg chg="add mod">
          <ac:chgData name="Emma Jones" userId="0d593ba9-cd8d-40ab-a093-bf22d073b52e" providerId="ADAL" clId="{BAF74BBE-9F36-453F-B4E4-1B95E8759419}" dt="2023-07-21T10:26:40.056" v="955"/>
          <ac:picMkLst>
            <pc:docMk/>
            <pc:sldMk cId="2164318163" sldId="2859"/>
            <ac:picMk id="21" creationId="{674D4BD5-A814-AD5A-D1BD-2D2D622A57C3}"/>
          </ac:picMkLst>
        </pc:picChg>
        <pc:picChg chg="add mod">
          <ac:chgData name="Emma Jones" userId="0d593ba9-cd8d-40ab-a093-bf22d073b52e" providerId="ADAL" clId="{BAF74BBE-9F36-453F-B4E4-1B95E8759419}" dt="2023-07-21T10:26:40.056" v="955"/>
          <ac:picMkLst>
            <pc:docMk/>
            <pc:sldMk cId="2164318163" sldId="2859"/>
            <ac:picMk id="22" creationId="{0CBD82F9-7C14-6474-0046-F80F8B3FD868}"/>
          </ac:picMkLst>
        </pc:picChg>
        <pc:picChg chg="add mod">
          <ac:chgData name="Emma Jones" userId="0d593ba9-cd8d-40ab-a093-bf22d073b52e" providerId="ADAL" clId="{BAF74BBE-9F36-453F-B4E4-1B95E8759419}" dt="2023-07-21T10:26:40.056" v="955"/>
          <ac:picMkLst>
            <pc:docMk/>
            <pc:sldMk cId="2164318163" sldId="2859"/>
            <ac:picMk id="25" creationId="{D3747B74-3535-3E1B-B384-C146E9834BD8}"/>
          </ac:picMkLst>
        </pc:picChg>
      </pc:sldChg>
      <pc:sldChg chg="add del">
        <pc:chgData name="Emma Jones" userId="0d593ba9-cd8d-40ab-a093-bf22d073b52e" providerId="ADAL" clId="{BAF74BBE-9F36-453F-B4E4-1B95E8759419}" dt="2023-07-21T10:27:08.230" v="958" actId="2890"/>
        <pc:sldMkLst>
          <pc:docMk/>
          <pc:sldMk cId="1389255231" sldId="2860"/>
        </pc:sldMkLst>
      </pc:sldChg>
      <pc:sldChg chg="addSp delSp modSp add del mod ord">
        <pc:chgData name="Emma Jones" userId="0d593ba9-cd8d-40ab-a093-bf22d073b52e" providerId="ADAL" clId="{BAF74BBE-9F36-453F-B4E4-1B95E8759419}" dt="2023-07-21T10:25:02.331" v="940" actId="2890"/>
        <pc:sldMkLst>
          <pc:docMk/>
          <pc:sldMk cId="1687961957" sldId="2860"/>
        </pc:sldMkLst>
        <pc:spChg chg="add del mod">
          <ac:chgData name="Emma Jones" userId="0d593ba9-cd8d-40ab-a093-bf22d073b52e" providerId="ADAL" clId="{BAF74BBE-9F36-453F-B4E4-1B95E8759419}" dt="2023-07-21T10:24:49.802" v="936"/>
          <ac:spMkLst>
            <pc:docMk/>
            <pc:sldMk cId="1687961957" sldId="2860"/>
            <ac:spMk id="6" creationId="{FF42196C-35BC-7B29-96D3-3878EC2A6946}"/>
          </ac:spMkLst>
        </pc:spChg>
        <pc:spChg chg="add del mod">
          <ac:chgData name="Emma Jones" userId="0d593ba9-cd8d-40ab-a093-bf22d073b52e" providerId="ADAL" clId="{BAF74BBE-9F36-453F-B4E4-1B95E8759419}" dt="2023-07-21T10:24:49.802" v="936"/>
          <ac:spMkLst>
            <pc:docMk/>
            <pc:sldMk cId="1687961957" sldId="2860"/>
            <ac:spMk id="7" creationId="{481EC5E5-0CD7-B23B-7509-AC038C457EF6}"/>
          </ac:spMkLst>
        </pc:spChg>
        <pc:spChg chg="add del mod">
          <ac:chgData name="Emma Jones" userId="0d593ba9-cd8d-40ab-a093-bf22d073b52e" providerId="ADAL" clId="{BAF74BBE-9F36-453F-B4E4-1B95E8759419}" dt="2023-07-21T10:24:49.802" v="936"/>
          <ac:spMkLst>
            <pc:docMk/>
            <pc:sldMk cId="1687961957" sldId="2860"/>
            <ac:spMk id="8" creationId="{8687118F-FAE9-145C-DF82-BFD0DF22D168}"/>
          </ac:spMkLst>
        </pc:spChg>
        <pc:spChg chg="mod">
          <ac:chgData name="Emma Jones" userId="0d593ba9-cd8d-40ab-a093-bf22d073b52e" providerId="ADAL" clId="{BAF74BBE-9F36-453F-B4E4-1B95E8759419}" dt="2023-07-21T10:24:57.435" v="938"/>
          <ac:spMkLst>
            <pc:docMk/>
            <pc:sldMk cId="1687961957" sldId="2860"/>
            <ac:spMk id="10" creationId="{F74D5E6D-A93C-FCD2-9870-EF5386014DE6}"/>
          </ac:spMkLst>
        </pc:spChg>
        <pc:spChg chg="add del mod">
          <ac:chgData name="Emma Jones" userId="0d593ba9-cd8d-40ab-a093-bf22d073b52e" providerId="ADAL" clId="{BAF74BBE-9F36-453F-B4E4-1B95E8759419}" dt="2023-07-21T10:24:49.802" v="936"/>
          <ac:spMkLst>
            <pc:docMk/>
            <pc:sldMk cId="1687961957" sldId="2860"/>
            <ac:spMk id="11" creationId="{5A5524F0-530A-BA78-3BDD-4D9A5427D018}"/>
          </ac:spMkLst>
        </pc:spChg>
        <pc:spChg chg="add del mod">
          <ac:chgData name="Emma Jones" userId="0d593ba9-cd8d-40ab-a093-bf22d073b52e" providerId="ADAL" clId="{BAF74BBE-9F36-453F-B4E4-1B95E8759419}" dt="2023-07-21T10:24:49.802" v="936"/>
          <ac:spMkLst>
            <pc:docMk/>
            <pc:sldMk cId="1687961957" sldId="2860"/>
            <ac:spMk id="13" creationId="{A52AF8CC-25EF-8B17-E550-60C2EA4BFFA5}"/>
          </ac:spMkLst>
        </pc:spChg>
        <pc:spChg chg="add del mod">
          <ac:chgData name="Emma Jones" userId="0d593ba9-cd8d-40ab-a093-bf22d073b52e" providerId="ADAL" clId="{BAF74BBE-9F36-453F-B4E4-1B95E8759419}" dt="2023-07-21T10:24:49.802" v="936"/>
          <ac:spMkLst>
            <pc:docMk/>
            <pc:sldMk cId="1687961957" sldId="2860"/>
            <ac:spMk id="14" creationId="{6D851B99-15EC-18A5-F030-9B54ACEA2358}"/>
          </ac:spMkLst>
        </pc:spChg>
        <pc:spChg chg="add del mod">
          <ac:chgData name="Emma Jones" userId="0d593ba9-cd8d-40ab-a093-bf22d073b52e" providerId="ADAL" clId="{BAF74BBE-9F36-453F-B4E4-1B95E8759419}" dt="2023-07-21T10:24:49.802" v="936"/>
          <ac:spMkLst>
            <pc:docMk/>
            <pc:sldMk cId="1687961957" sldId="2860"/>
            <ac:spMk id="18" creationId="{835DEB03-BB3A-8D88-0330-FD753E41903A}"/>
          </ac:spMkLst>
        </pc:spChg>
        <pc:spChg chg="add del mod">
          <ac:chgData name="Emma Jones" userId="0d593ba9-cd8d-40ab-a093-bf22d073b52e" providerId="ADAL" clId="{BAF74BBE-9F36-453F-B4E4-1B95E8759419}" dt="2023-07-21T10:24:49.802" v="936"/>
          <ac:spMkLst>
            <pc:docMk/>
            <pc:sldMk cId="1687961957" sldId="2860"/>
            <ac:spMk id="20" creationId="{2B0C7F63-BF77-4856-8DFA-F6609DFF5D8E}"/>
          </ac:spMkLst>
        </pc:spChg>
        <pc:spChg chg="add del mod">
          <ac:chgData name="Emma Jones" userId="0d593ba9-cd8d-40ab-a093-bf22d073b52e" providerId="ADAL" clId="{BAF74BBE-9F36-453F-B4E4-1B95E8759419}" dt="2023-07-21T10:24:49.802" v="936"/>
          <ac:spMkLst>
            <pc:docMk/>
            <pc:sldMk cId="1687961957" sldId="2860"/>
            <ac:spMk id="21" creationId="{BF462D94-3FAD-738F-1DD1-2D00644670AB}"/>
          </ac:spMkLst>
        </pc:spChg>
        <pc:spChg chg="add del mod">
          <ac:chgData name="Emma Jones" userId="0d593ba9-cd8d-40ab-a093-bf22d073b52e" providerId="ADAL" clId="{BAF74BBE-9F36-453F-B4E4-1B95E8759419}" dt="2023-07-21T10:24:49.802" v="936"/>
          <ac:spMkLst>
            <pc:docMk/>
            <pc:sldMk cId="1687961957" sldId="2860"/>
            <ac:spMk id="25" creationId="{170C5BD7-373A-1751-85D2-633B5184B544}"/>
          </ac:spMkLst>
        </pc:spChg>
        <pc:spChg chg="add del mod">
          <ac:chgData name="Emma Jones" userId="0d593ba9-cd8d-40ab-a093-bf22d073b52e" providerId="ADAL" clId="{BAF74BBE-9F36-453F-B4E4-1B95E8759419}" dt="2023-07-21T10:24:49.802" v="936"/>
          <ac:spMkLst>
            <pc:docMk/>
            <pc:sldMk cId="1687961957" sldId="2860"/>
            <ac:spMk id="26" creationId="{484294DC-6BA3-E73B-EF06-966515CA46F9}"/>
          </ac:spMkLst>
        </pc:spChg>
        <pc:spChg chg="add del mod">
          <ac:chgData name="Emma Jones" userId="0d593ba9-cd8d-40ab-a093-bf22d073b52e" providerId="ADAL" clId="{BAF74BBE-9F36-453F-B4E4-1B95E8759419}" dt="2023-07-21T10:24:49.802" v="936"/>
          <ac:spMkLst>
            <pc:docMk/>
            <pc:sldMk cId="1687961957" sldId="2860"/>
            <ac:spMk id="28" creationId="{357F280F-78E7-2A0F-95E9-4E5C96A36CF9}"/>
          </ac:spMkLst>
        </pc:spChg>
        <pc:grpChg chg="add del">
          <ac:chgData name="Emma Jones" userId="0d593ba9-cd8d-40ab-a093-bf22d073b52e" providerId="ADAL" clId="{BAF74BBE-9F36-453F-B4E4-1B95E8759419}" dt="2023-07-21T10:24:51.275" v="937" actId="478"/>
          <ac:grpSpMkLst>
            <pc:docMk/>
            <pc:sldMk cId="1687961957" sldId="2860"/>
            <ac:grpSpMk id="2" creationId="{92CCD465-AA8D-0B09-4EBA-246F10E65FB3}"/>
          </ac:grpSpMkLst>
        </pc:grpChg>
        <pc:picChg chg="add del mod">
          <ac:chgData name="Emma Jones" userId="0d593ba9-cd8d-40ab-a093-bf22d073b52e" providerId="ADAL" clId="{BAF74BBE-9F36-453F-B4E4-1B95E8759419}" dt="2023-07-21T10:24:49.802" v="936"/>
          <ac:picMkLst>
            <pc:docMk/>
            <pc:sldMk cId="1687961957" sldId="2860"/>
            <ac:picMk id="15" creationId="{ACC16E32-AB2B-8FA8-18AD-925E125FC553}"/>
          </ac:picMkLst>
        </pc:picChg>
        <pc:picChg chg="add del mod">
          <ac:chgData name="Emma Jones" userId="0d593ba9-cd8d-40ab-a093-bf22d073b52e" providerId="ADAL" clId="{BAF74BBE-9F36-453F-B4E4-1B95E8759419}" dt="2023-07-21T10:24:49.802" v="936"/>
          <ac:picMkLst>
            <pc:docMk/>
            <pc:sldMk cId="1687961957" sldId="2860"/>
            <ac:picMk id="16" creationId="{E3BFB38B-5420-91AE-9B2B-F97BF1F17778}"/>
          </ac:picMkLst>
        </pc:picChg>
        <pc:picChg chg="add del mod">
          <ac:chgData name="Emma Jones" userId="0d593ba9-cd8d-40ab-a093-bf22d073b52e" providerId="ADAL" clId="{BAF74BBE-9F36-453F-B4E4-1B95E8759419}" dt="2023-07-21T10:24:49.802" v="936"/>
          <ac:picMkLst>
            <pc:docMk/>
            <pc:sldMk cId="1687961957" sldId="2860"/>
            <ac:picMk id="17" creationId="{F2299DF1-5FEA-0561-7E5B-DA9BA6E4B513}"/>
          </ac:picMkLst>
        </pc:picChg>
        <pc:picChg chg="add del mod">
          <ac:chgData name="Emma Jones" userId="0d593ba9-cd8d-40ab-a093-bf22d073b52e" providerId="ADAL" clId="{BAF74BBE-9F36-453F-B4E4-1B95E8759419}" dt="2023-07-21T10:24:49.802" v="936"/>
          <ac:picMkLst>
            <pc:docMk/>
            <pc:sldMk cId="1687961957" sldId="2860"/>
            <ac:picMk id="19" creationId="{23002A5A-9C06-E38C-5CEA-72A34B41A279}"/>
          </ac:picMkLst>
        </pc:picChg>
        <pc:picChg chg="add del mod">
          <ac:chgData name="Emma Jones" userId="0d593ba9-cd8d-40ab-a093-bf22d073b52e" providerId="ADAL" clId="{BAF74BBE-9F36-453F-B4E4-1B95E8759419}" dt="2023-07-21T10:24:49.802" v="936"/>
          <ac:picMkLst>
            <pc:docMk/>
            <pc:sldMk cId="1687961957" sldId="2860"/>
            <ac:picMk id="22" creationId="{F0CAF8BD-200B-F197-DF88-CD548A992DD0}"/>
          </ac:picMkLst>
        </pc:picChg>
        <pc:picChg chg="add del mod">
          <ac:chgData name="Emma Jones" userId="0d593ba9-cd8d-40ab-a093-bf22d073b52e" providerId="ADAL" clId="{BAF74BBE-9F36-453F-B4E4-1B95E8759419}" dt="2023-07-21T10:24:49.802" v="936"/>
          <ac:picMkLst>
            <pc:docMk/>
            <pc:sldMk cId="1687961957" sldId="2860"/>
            <ac:picMk id="23" creationId="{45EC9313-3E36-E8AD-FC68-4DB63FA8339D}"/>
          </ac:picMkLst>
        </pc:picChg>
        <pc:picChg chg="add del mod">
          <ac:chgData name="Emma Jones" userId="0d593ba9-cd8d-40ab-a093-bf22d073b52e" providerId="ADAL" clId="{BAF74BBE-9F36-453F-B4E4-1B95E8759419}" dt="2023-07-21T10:24:49.802" v="936"/>
          <ac:picMkLst>
            <pc:docMk/>
            <pc:sldMk cId="1687961957" sldId="2860"/>
            <ac:picMk id="24" creationId="{57C1D284-EA18-EEA5-A44E-2170ED2FE9AD}"/>
          </ac:picMkLst>
        </pc:picChg>
        <pc:picChg chg="add del mod">
          <ac:chgData name="Emma Jones" userId="0d593ba9-cd8d-40ab-a093-bf22d073b52e" providerId="ADAL" clId="{BAF74BBE-9F36-453F-B4E4-1B95E8759419}" dt="2023-07-21T10:24:49.802" v="936"/>
          <ac:picMkLst>
            <pc:docMk/>
            <pc:sldMk cId="1687961957" sldId="2860"/>
            <ac:picMk id="27" creationId="{6336BAEF-EF6D-1252-743B-FA3AFBA767E8}"/>
          </ac:picMkLst>
        </pc:picChg>
      </pc:sldChg>
      <pc:sldChg chg="addSp delSp add del mod">
        <pc:chgData name="Emma Jones" userId="0d593ba9-cd8d-40ab-a093-bf22d073b52e" providerId="ADAL" clId="{BAF74BBE-9F36-453F-B4E4-1B95E8759419}" dt="2023-07-21T10:24:05.475" v="927" actId="2890"/>
        <pc:sldMkLst>
          <pc:docMk/>
          <pc:sldMk cId="2771231434" sldId="2860"/>
        </pc:sldMkLst>
        <pc:spChg chg="add del">
          <ac:chgData name="Emma Jones" userId="0d593ba9-cd8d-40ab-a093-bf22d073b52e" providerId="ADAL" clId="{BAF74BBE-9F36-453F-B4E4-1B95E8759419}" dt="2023-07-21T10:24:04.176" v="926" actId="478"/>
          <ac:spMkLst>
            <pc:docMk/>
            <pc:sldMk cId="2771231434" sldId="2860"/>
            <ac:spMk id="3" creationId="{596A7A4D-656E-2EDA-8436-115A7C64E0DE}"/>
          </ac:spMkLst>
        </pc:spChg>
        <pc:spChg chg="add del">
          <ac:chgData name="Emma Jones" userId="0d593ba9-cd8d-40ab-a093-bf22d073b52e" providerId="ADAL" clId="{BAF74BBE-9F36-453F-B4E4-1B95E8759419}" dt="2023-07-21T10:24:04.176" v="926" actId="478"/>
          <ac:spMkLst>
            <pc:docMk/>
            <pc:sldMk cId="2771231434" sldId="2860"/>
            <ac:spMk id="5" creationId="{7867EB3F-77C2-CE44-A29E-34A4DB5B6475}"/>
          </ac:spMkLst>
        </pc:spChg>
        <pc:spChg chg="add del">
          <ac:chgData name="Emma Jones" userId="0d593ba9-cd8d-40ab-a093-bf22d073b52e" providerId="ADAL" clId="{BAF74BBE-9F36-453F-B4E4-1B95E8759419}" dt="2023-07-21T10:24:04.176" v="926" actId="478"/>
          <ac:spMkLst>
            <pc:docMk/>
            <pc:sldMk cId="2771231434" sldId="2860"/>
            <ac:spMk id="9" creationId="{C4A2F954-F139-9F04-C840-A68F88AAC34A}"/>
          </ac:spMkLst>
        </pc:spChg>
        <pc:spChg chg="add del">
          <ac:chgData name="Emma Jones" userId="0d593ba9-cd8d-40ab-a093-bf22d073b52e" providerId="ADAL" clId="{BAF74BBE-9F36-453F-B4E4-1B95E8759419}" dt="2023-07-21T10:24:04.176" v="926" actId="478"/>
          <ac:spMkLst>
            <pc:docMk/>
            <pc:sldMk cId="2771231434" sldId="2860"/>
            <ac:spMk id="12" creationId="{541A4A34-7F88-3C99-EAF5-5E9D2C041C91}"/>
          </ac:spMkLst>
        </pc:spChg>
        <pc:spChg chg="add del">
          <ac:chgData name="Emma Jones" userId="0d593ba9-cd8d-40ab-a093-bf22d073b52e" providerId="ADAL" clId="{BAF74BBE-9F36-453F-B4E4-1B95E8759419}" dt="2023-07-21T10:24:04.176" v="926" actId="478"/>
          <ac:spMkLst>
            <pc:docMk/>
            <pc:sldMk cId="2771231434" sldId="2860"/>
            <ac:spMk id="16" creationId="{690AE0DA-ED37-7B79-A83F-2864A60B086E}"/>
          </ac:spMkLst>
        </pc:spChg>
        <pc:spChg chg="add del">
          <ac:chgData name="Emma Jones" userId="0d593ba9-cd8d-40ab-a093-bf22d073b52e" providerId="ADAL" clId="{BAF74BBE-9F36-453F-B4E4-1B95E8759419}" dt="2023-07-21T10:24:04.176" v="926" actId="478"/>
          <ac:spMkLst>
            <pc:docMk/>
            <pc:sldMk cId="2771231434" sldId="2860"/>
            <ac:spMk id="18" creationId="{35869EAD-BC2E-BF63-B264-43429F6DB38E}"/>
          </ac:spMkLst>
        </pc:spChg>
        <pc:spChg chg="add del">
          <ac:chgData name="Emma Jones" userId="0d593ba9-cd8d-40ab-a093-bf22d073b52e" providerId="ADAL" clId="{BAF74BBE-9F36-453F-B4E4-1B95E8759419}" dt="2023-07-21T10:24:04.176" v="926" actId="478"/>
          <ac:spMkLst>
            <pc:docMk/>
            <pc:sldMk cId="2771231434" sldId="2860"/>
            <ac:spMk id="19" creationId="{F4E161DA-4ED2-96D8-C379-8DC9F946A3A1}"/>
          </ac:spMkLst>
        </pc:spChg>
        <pc:spChg chg="add del">
          <ac:chgData name="Emma Jones" userId="0d593ba9-cd8d-40ab-a093-bf22d073b52e" providerId="ADAL" clId="{BAF74BBE-9F36-453F-B4E4-1B95E8759419}" dt="2023-07-21T10:24:04.176" v="926" actId="478"/>
          <ac:spMkLst>
            <pc:docMk/>
            <pc:sldMk cId="2771231434" sldId="2860"/>
            <ac:spMk id="23" creationId="{0A4C070A-6470-EE6A-61FF-60C23234E3B0}"/>
          </ac:spMkLst>
        </pc:spChg>
        <pc:spChg chg="add del">
          <ac:chgData name="Emma Jones" userId="0d593ba9-cd8d-40ab-a093-bf22d073b52e" providerId="ADAL" clId="{BAF74BBE-9F36-453F-B4E4-1B95E8759419}" dt="2023-07-21T10:24:04.176" v="926" actId="478"/>
          <ac:spMkLst>
            <pc:docMk/>
            <pc:sldMk cId="2771231434" sldId="2860"/>
            <ac:spMk id="24" creationId="{756298DF-0E4A-D5BB-4CC9-0C1725CE70AF}"/>
          </ac:spMkLst>
        </pc:spChg>
        <pc:picChg chg="add del">
          <ac:chgData name="Emma Jones" userId="0d593ba9-cd8d-40ab-a093-bf22d073b52e" providerId="ADAL" clId="{BAF74BBE-9F36-453F-B4E4-1B95E8759419}" dt="2023-07-21T10:24:04.176" v="926" actId="478"/>
          <ac:picMkLst>
            <pc:docMk/>
            <pc:sldMk cId="2771231434" sldId="2860"/>
            <ac:picMk id="13" creationId="{7A4064ED-E83D-B306-E920-8086579DA043}"/>
          </ac:picMkLst>
        </pc:picChg>
        <pc:picChg chg="add del">
          <ac:chgData name="Emma Jones" userId="0d593ba9-cd8d-40ab-a093-bf22d073b52e" providerId="ADAL" clId="{BAF74BBE-9F36-453F-B4E4-1B95E8759419}" dt="2023-07-21T10:24:04.176" v="926" actId="478"/>
          <ac:picMkLst>
            <pc:docMk/>
            <pc:sldMk cId="2771231434" sldId="2860"/>
            <ac:picMk id="14" creationId="{A1319894-8892-A7B0-E57F-26B469A67ECC}"/>
          </ac:picMkLst>
        </pc:picChg>
        <pc:picChg chg="add del">
          <ac:chgData name="Emma Jones" userId="0d593ba9-cd8d-40ab-a093-bf22d073b52e" providerId="ADAL" clId="{BAF74BBE-9F36-453F-B4E4-1B95E8759419}" dt="2023-07-21T10:24:04.176" v="926" actId="478"/>
          <ac:picMkLst>
            <pc:docMk/>
            <pc:sldMk cId="2771231434" sldId="2860"/>
            <ac:picMk id="15" creationId="{4BDAF995-6BE3-BF15-149D-0177CF3B6693}"/>
          </ac:picMkLst>
        </pc:picChg>
        <pc:picChg chg="add del">
          <ac:chgData name="Emma Jones" userId="0d593ba9-cd8d-40ab-a093-bf22d073b52e" providerId="ADAL" clId="{BAF74BBE-9F36-453F-B4E4-1B95E8759419}" dt="2023-07-21T10:24:04.176" v="926" actId="478"/>
          <ac:picMkLst>
            <pc:docMk/>
            <pc:sldMk cId="2771231434" sldId="2860"/>
            <ac:picMk id="17" creationId="{37A58517-7DCD-9EB0-4F16-19246A32F3B3}"/>
          </ac:picMkLst>
        </pc:picChg>
        <pc:picChg chg="add del">
          <ac:chgData name="Emma Jones" userId="0d593ba9-cd8d-40ab-a093-bf22d073b52e" providerId="ADAL" clId="{BAF74BBE-9F36-453F-B4E4-1B95E8759419}" dt="2023-07-21T10:24:04.176" v="926" actId="478"/>
          <ac:picMkLst>
            <pc:docMk/>
            <pc:sldMk cId="2771231434" sldId="2860"/>
            <ac:picMk id="20" creationId="{5252E9B6-1E5B-CFB2-A815-08DEE6DCD2E2}"/>
          </ac:picMkLst>
        </pc:picChg>
        <pc:picChg chg="add del">
          <ac:chgData name="Emma Jones" userId="0d593ba9-cd8d-40ab-a093-bf22d073b52e" providerId="ADAL" clId="{BAF74BBE-9F36-453F-B4E4-1B95E8759419}" dt="2023-07-21T10:24:04.176" v="926" actId="478"/>
          <ac:picMkLst>
            <pc:docMk/>
            <pc:sldMk cId="2771231434" sldId="2860"/>
            <ac:picMk id="21" creationId="{61538A9E-2EFD-6323-0FD0-35970F2207D9}"/>
          </ac:picMkLst>
        </pc:picChg>
        <pc:picChg chg="add del">
          <ac:chgData name="Emma Jones" userId="0d593ba9-cd8d-40ab-a093-bf22d073b52e" providerId="ADAL" clId="{BAF74BBE-9F36-453F-B4E4-1B95E8759419}" dt="2023-07-21T10:24:04.176" v="926" actId="478"/>
          <ac:picMkLst>
            <pc:docMk/>
            <pc:sldMk cId="2771231434" sldId="2860"/>
            <ac:picMk id="22" creationId="{EC10E63E-B433-F116-DF94-4253294B5481}"/>
          </ac:picMkLst>
        </pc:picChg>
        <pc:picChg chg="add del">
          <ac:chgData name="Emma Jones" userId="0d593ba9-cd8d-40ab-a093-bf22d073b52e" providerId="ADAL" clId="{BAF74BBE-9F36-453F-B4E4-1B95E8759419}" dt="2023-07-21T10:24:04.176" v="926" actId="478"/>
          <ac:picMkLst>
            <pc:docMk/>
            <pc:sldMk cId="2771231434" sldId="2860"/>
            <ac:picMk id="25" creationId="{C891BCB6-C590-0472-08B3-760920778B1E}"/>
          </ac:picMkLst>
        </pc:picChg>
      </pc:sldChg>
      <pc:sldChg chg="addSp delSp modSp add mod">
        <pc:chgData name="Emma Jones" userId="0d593ba9-cd8d-40ab-a093-bf22d073b52e" providerId="ADAL" clId="{BAF74BBE-9F36-453F-B4E4-1B95E8759419}" dt="2023-07-21T15:22:29.397" v="1413"/>
        <pc:sldMkLst>
          <pc:docMk/>
          <pc:sldMk cId="3562718423" sldId="2860"/>
        </pc:sldMkLst>
        <pc:spChg chg="add mod">
          <ac:chgData name="Emma Jones" userId="0d593ba9-cd8d-40ab-a093-bf22d073b52e" providerId="ADAL" clId="{BAF74BBE-9F36-453F-B4E4-1B95E8759419}" dt="2023-07-21T15:22:29.397" v="1413"/>
          <ac:spMkLst>
            <pc:docMk/>
            <pc:sldMk cId="3562718423" sldId="2860"/>
            <ac:spMk id="2" creationId="{69D5E55E-2A52-A5D3-E535-1D50BDA6BF63}"/>
          </ac:spMkLst>
        </pc:spChg>
        <pc:spChg chg="add mod">
          <ac:chgData name="Emma Jones" userId="0d593ba9-cd8d-40ab-a093-bf22d073b52e" providerId="ADAL" clId="{BAF74BBE-9F36-453F-B4E4-1B95E8759419}" dt="2023-07-21T15:22:29.397" v="1413"/>
          <ac:spMkLst>
            <pc:docMk/>
            <pc:sldMk cId="3562718423" sldId="2860"/>
            <ac:spMk id="3" creationId="{136731C1-FFB0-ECCA-B6B5-71064B3BFE89}"/>
          </ac:spMkLst>
        </pc:spChg>
        <pc:spChg chg="add mod">
          <ac:chgData name="Emma Jones" userId="0d593ba9-cd8d-40ab-a093-bf22d073b52e" providerId="ADAL" clId="{BAF74BBE-9F36-453F-B4E4-1B95E8759419}" dt="2023-07-21T15:22:29.397" v="1413"/>
          <ac:spMkLst>
            <pc:docMk/>
            <pc:sldMk cId="3562718423" sldId="2860"/>
            <ac:spMk id="5" creationId="{10279860-47E0-DFB4-9652-996E81391DD0}"/>
          </ac:spMkLst>
        </pc:spChg>
        <pc:spChg chg="del">
          <ac:chgData name="Emma Jones" userId="0d593ba9-cd8d-40ab-a093-bf22d073b52e" providerId="ADAL" clId="{BAF74BBE-9F36-453F-B4E4-1B95E8759419}" dt="2023-07-21T10:27:16.447" v="960" actId="478"/>
          <ac:spMkLst>
            <pc:docMk/>
            <pc:sldMk cId="3562718423" sldId="2860"/>
            <ac:spMk id="6" creationId="{B5BE8CAA-E74B-B2A6-975B-C3DEF47E9C17}"/>
          </ac:spMkLst>
        </pc:spChg>
        <pc:spChg chg="del">
          <ac:chgData name="Emma Jones" userId="0d593ba9-cd8d-40ab-a093-bf22d073b52e" providerId="ADAL" clId="{BAF74BBE-9F36-453F-B4E4-1B95E8759419}" dt="2023-07-21T10:27:16.447" v="960" actId="478"/>
          <ac:spMkLst>
            <pc:docMk/>
            <pc:sldMk cId="3562718423" sldId="2860"/>
            <ac:spMk id="7" creationId="{26F1567B-12AE-16DF-3848-640485E06560}"/>
          </ac:spMkLst>
        </pc:spChg>
        <pc:spChg chg="del">
          <ac:chgData name="Emma Jones" userId="0d593ba9-cd8d-40ab-a093-bf22d073b52e" providerId="ADAL" clId="{BAF74BBE-9F36-453F-B4E4-1B95E8759419}" dt="2023-07-21T10:27:19.259" v="961" actId="478"/>
          <ac:spMkLst>
            <pc:docMk/>
            <pc:sldMk cId="3562718423" sldId="2860"/>
            <ac:spMk id="8" creationId="{2DC775F7-F43F-494F-4CB5-3ABC172E8BDE}"/>
          </ac:spMkLst>
        </pc:spChg>
        <pc:spChg chg="mod">
          <ac:chgData name="Emma Jones" userId="0d593ba9-cd8d-40ab-a093-bf22d073b52e" providerId="ADAL" clId="{BAF74BBE-9F36-453F-B4E4-1B95E8759419}" dt="2023-07-21T10:27:42.209" v="973" actId="20577"/>
          <ac:spMkLst>
            <pc:docMk/>
            <pc:sldMk cId="3562718423" sldId="2860"/>
            <ac:spMk id="10" creationId="{F74D5E6D-A93C-FCD2-9870-EF5386014DE6}"/>
          </ac:spMkLst>
        </pc:spChg>
        <pc:spChg chg="del">
          <ac:chgData name="Emma Jones" userId="0d593ba9-cd8d-40ab-a093-bf22d073b52e" providerId="ADAL" clId="{BAF74BBE-9F36-453F-B4E4-1B95E8759419}" dt="2023-07-21T10:27:16.447" v="960" actId="478"/>
          <ac:spMkLst>
            <pc:docMk/>
            <pc:sldMk cId="3562718423" sldId="2860"/>
            <ac:spMk id="11" creationId="{D6F399B9-8F74-C20C-6993-62625F461DE2}"/>
          </ac:spMkLst>
        </pc:spChg>
        <pc:spChg chg="del">
          <ac:chgData name="Emma Jones" userId="0d593ba9-cd8d-40ab-a093-bf22d073b52e" providerId="ADAL" clId="{BAF74BBE-9F36-453F-B4E4-1B95E8759419}" dt="2023-07-21T10:27:19.259" v="961" actId="478"/>
          <ac:spMkLst>
            <pc:docMk/>
            <pc:sldMk cId="3562718423" sldId="2860"/>
            <ac:spMk id="16" creationId="{C17EDAEC-B3C1-0C2C-611B-AF58C365F4ED}"/>
          </ac:spMkLst>
        </pc:spChg>
        <pc:spChg chg="del">
          <ac:chgData name="Emma Jones" userId="0d593ba9-cd8d-40ab-a093-bf22d073b52e" providerId="ADAL" clId="{BAF74BBE-9F36-453F-B4E4-1B95E8759419}" dt="2023-07-21T10:27:16.447" v="960" actId="478"/>
          <ac:spMkLst>
            <pc:docMk/>
            <pc:sldMk cId="3562718423" sldId="2860"/>
            <ac:spMk id="18" creationId="{F7AACB51-586F-9D32-03CD-DBCA5EF0AAA3}"/>
          </ac:spMkLst>
        </pc:spChg>
        <pc:spChg chg="del">
          <ac:chgData name="Emma Jones" userId="0d593ba9-cd8d-40ab-a093-bf22d073b52e" providerId="ADAL" clId="{BAF74BBE-9F36-453F-B4E4-1B95E8759419}" dt="2023-07-21T10:27:16.447" v="960" actId="478"/>
          <ac:spMkLst>
            <pc:docMk/>
            <pc:sldMk cId="3562718423" sldId="2860"/>
            <ac:spMk id="19" creationId="{4257C0DD-AEDE-06F9-3FDA-EDCA2C3D14DE}"/>
          </ac:spMkLst>
        </pc:spChg>
        <pc:spChg chg="del">
          <ac:chgData name="Emma Jones" userId="0d593ba9-cd8d-40ab-a093-bf22d073b52e" providerId="ADAL" clId="{BAF74BBE-9F36-453F-B4E4-1B95E8759419}" dt="2023-07-21T10:27:16.447" v="960" actId="478"/>
          <ac:spMkLst>
            <pc:docMk/>
            <pc:sldMk cId="3562718423" sldId="2860"/>
            <ac:spMk id="23" creationId="{72FFC4B6-07D3-1285-B018-61E63C386E52}"/>
          </ac:spMkLst>
        </pc:spChg>
        <pc:spChg chg="del">
          <ac:chgData name="Emma Jones" userId="0d593ba9-cd8d-40ab-a093-bf22d073b52e" providerId="ADAL" clId="{BAF74BBE-9F36-453F-B4E4-1B95E8759419}" dt="2023-07-21T10:27:16.447" v="960" actId="478"/>
          <ac:spMkLst>
            <pc:docMk/>
            <pc:sldMk cId="3562718423" sldId="2860"/>
            <ac:spMk id="24" creationId="{0DF2ED0A-0EC4-29E5-D509-E500F0771487}"/>
          </ac:spMkLst>
        </pc:spChg>
        <pc:spChg chg="add mod">
          <ac:chgData name="Emma Jones" userId="0d593ba9-cd8d-40ab-a093-bf22d073b52e" providerId="ADAL" clId="{BAF74BBE-9F36-453F-B4E4-1B95E8759419}" dt="2023-07-21T15:22:29.397" v="1413"/>
          <ac:spMkLst>
            <pc:docMk/>
            <pc:sldMk cId="3562718423" sldId="2860"/>
            <ac:spMk id="1024" creationId="{2E52B169-C10E-B763-9AFC-0A077FFBC21A}"/>
          </ac:spMkLst>
        </pc:spChg>
        <pc:spChg chg="add mod">
          <ac:chgData name="Emma Jones" userId="0d593ba9-cd8d-40ab-a093-bf22d073b52e" providerId="ADAL" clId="{BAF74BBE-9F36-453F-B4E4-1B95E8759419}" dt="2023-07-21T15:22:29.397" v="1413"/>
          <ac:spMkLst>
            <pc:docMk/>
            <pc:sldMk cId="3562718423" sldId="2860"/>
            <ac:spMk id="1025" creationId="{4AB9F351-4CCA-30BD-30B9-4D8DF0286FAA}"/>
          </ac:spMkLst>
        </pc:spChg>
        <pc:spChg chg="add mod">
          <ac:chgData name="Emma Jones" userId="0d593ba9-cd8d-40ab-a093-bf22d073b52e" providerId="ADAL" clId="{BAF74BBE-9F36-453F-B4E4-1B95E8759419}" dt="2023-07-21T15:22:29.397" v="1413"/>
          <ac:spMkLst>
            <pc:docMk/>
            <pc:sldMk cId="3562718423" sldId="2860"/>
            <ac:spMk id="1033" creationId="{F435568B-D985-5409-42D2-4DC43871AA57}"/>
          </ac:spMkLst>
        </pc:spChg>
        <pc:spChg chg="add mod">
          <ac:chgData name="Emma Jones" userId="0d593ba9-cd8d-40ab-a093-bf22d073b52e" providerId="ADAL" clId="{BAF74BBE-9F36-453F-B4E4-1B95E8759419}" dt="2023-07-21T15:22:29.397" v="1413"/>
          <ac:spMkLst>
            <pc:docMk/>
            <pc:sldMk cId="3562718423" sldId="2860"/>
            <ac:spMk id="1034" creationId="{5D3E9797-BFFF-E157-6A21-2A3ABF7D2A2A}"/>
          </ac:spMkLst>
        </pc:spChg>
        <pc:spChg chg="add mod">
          <ac:chgData name="Emma Jones" userId="0d593ba9-cd8d-40ab-a093-bf22d073b52e" providerId="ADAL" clId="{BAF74BBE-9F36-453F-B4E4-1B95E8759419}" dt="2023-07-21T15:22:29.397" v="1413"/>
          <ac:spMkLst>
            <pc:docMk/>
            <pc:sldMk cId="3562718423" sldId="2860"/>
            <ac:spMk id="1035" creationId="{D480A072-5FDE-26C3-8E64-D2A1AF549F0D}"/>
          </ac:spMkLst>
        </pc:spChg>
        <pc:picChg chg="add mod">
          <ac:chgData name="Emma Jones" userId="0d593ba9-cd8d-40ab-a093-bf22d073b52e" providerId="ADAL" clId="{BAF74BBE-9F36-453F-B4E4-1B95E8759419}" dt="2023-07-21T15:22:29.397" v="1413"/>
          <ac:picMkLst>
            <pc:docMk/>
            <pc:sldMk cId="3562718423" sldId="2860"/>
            <ac:picMk id="12" creationId="{A3967FD5-47DD-8A08-AA02-D56CE4AA7B3A}"/>
          </ac:picMkLst>
        </pc:picChg>
        <pc:picChg chg="del">
          <ac:chgData name="Emma Jones" userId="0d593ba9-cd8d-40ab-a093-bf22d073b52e" providerId="ADAL" clId="{BAF74BBE-9F36-453F-B4E4-1B95E8759419}" dt="2023-07-21T10:27:16.447" v="960" actId="478"/>
          <ac:picMkLst>
            <pc:docMk/>
            <pc:sldMk cId="3562718423" sldId="2860"/>
            <ac:picMk id="13" creationId="{523C3CEA-D4E9-E288-009B-F3080ECD29A6}"/>
          </ac:picMkLst>
        </pc:picChg>
        <pc:picChg chg="del">
          <ac:chgData name="Emma Jones" userId="0d593ba9-cd8d-40ab-a093-bf22d073b52e" providerId="ADAL" clId="{BAF74BBE-9F36-453F-B4E4-1B95E8759419}" dt="2023-07-21T10:27:16.447" v="960" actId="478"/>
          <ac:picMkLst>
            <pc:docMk/>
            <pc:sldMk cId="3562718423" sldId="2860"/>
            <ac:picMk id="14" creationId="{0191CB05-ED3E-DDC5-BE56-48A6148D48FB}"/>
          </ac:picMkLst>
        </pc:picChg>
        <pc:picChg chg="del">
          <ac:chgData name="Emma Jones" userId="0d593ba9-cd8d-40ab-a093-bf22d073b52e" providerId="ADAL" clId="{BAF74BBE-9F36-453F-B4E4-1B95E8759419}" dt="2023-07-21T10:27:16.447" v="960" actId="478"/>
          <ac:picMkLst>
            <pc:docMk/>
            <pc:sldMk cId="3562718423" sldId="2860"/>
            <ac:picMk id="15" creationId="{172260EE-C99A-1087-DD13-D51A404685EF}"/>
          </ac:picMkLst>
        </pc:picChg>
        <pc:picChg chg="del">
          <ac:chgData name="Emma Jones" userId="0d593ba9-cd8d-40ab-a093-bf22d073b52e" providerId="ADAL" clId="{BAF74BBE-9F36-453F-B4E4-1B95E8759419}" dt="2023-07-21T10:27:16.447" v="960" actId="478"/>
          <ac:picMkLst>
            <pc:docMk/>
            <pc:sldMk cId="3562718423" sldId="2860"/>
            <ac:picMk id="17" creationId="{ECAD5163-9C5E-3C3E-9CBF-73CC3EC283E0}"/>
          </ac:picMkLst>
        </pc:picChg>
        <pc:picChg chg="del">
          <ac:chgData name="Emma Jones" userId="0d593ba9-cd8d-40ab-a093-bf22d073b52e" providerId="ADAL" clId="{BAF74BBE-9F36-453F-B4E4-1B95E8759419}" dt="2023-07-21T10:27:16.447" v="960" actId="478"/>
          <ac:picMkLst>
            <pc:docMk/>
            <pc:sldMk cId="3562718423" sldId="2860"/>
            <ac:picMk id="20" creationId="{B537F966-DE39-5630-5746-3C4EB0E7A116}"/>
          </ac:picMkLst>
        </pc:picChg>
        <pc:picChg chg="del">
          <ac:chgData name="Emma Jones" userId="0d593ba9-cd8d-40ab-a093-bf22d073b52e" providerId="ADAL" clId="{BAF74BBE-9F36-453F-B4E4-1B95E8759419}" dt="2023-07-21T10:27:16.447" v="960" actId="478"/>
          <ac:picMkLst>
            <pc:docMk/>
            <pc:sldMk cId="3562718423" sldId="2860"/>
            <ac:picMk id="21" creationId="{674D4BD5-A814-AD5A-D1BD-2D2D622A57C3}"/>
          </ac:picMkLst>
        </pc:picChg>
        <pc:picChg chg="del">
          <ac:chgData name="Emma Jones" userId="0d593ba9-cd8d-40ab-a093-bf22d073b52e" providerId="ADAL" clId="{BAF74BBE-9F36-453F-B4E4-1B95E8759419}" dt="2023-07-21T10:27:16.447" v="960" actId="478"/>
          <ac:picMkLst>
            <pc:docMk/>
            <pc:sldMk cId="3562718423" sldId="2860"/>
            <ac:picMk id="22" creationId="{0CBD82F9-7C14-6474-0046-F80F8B3FD868}"/>
          </ac:picMkLst>
        </pc:picChg>
        <pc:picChg chg="del">
          <ac:chgData name="Emma Jones" userId="0d593ba9-cd8d-40ab-a093-bf22d073b52e" providerId="ADAL" clId="{BAF74BBE-9F36-453F-B4E4-1B95E8759419}" dt="2023-07-21T10:27:16.447" v="960" actId="478"/>
          <ac:picMkLst>
            <pc:docMk/>
            <pc:sldMk cId="3562718423" sldId="2860"/>
            <ac:picMk id="25" creationId="{D3747B74-3535-3E1B-B384-C146E9834BD8}"/>
          </ac:picMkLst>
        </pc:picChg>
        <pc:picChg chg="add mod">
          <ac:chgData name="Emma Jones" userId="0d593ba9-cd8d-40ab-a093-bf22d073b52e" providerId="ADAL" clId="{BAF74BBE-9F36-453F-B4E4-1B95E8759419}" dt="2023-07-21T15:22:29.397" v="1413"/>
          <ac:picMkLst>
            <pc:docMk/>
            <pc:sldMk cId="3562718423" sldId="2860"/>
            <ac:picMk id="26" creationId="{470D400D-3933-E7D9-1EA5-9187252E625D}"/>
          </ac:picMkLst>
        </pc:picChg>
        <pc:picChg chg="add mod">
          <ac:chgData name="Emma Jones" userId="0d593ba9-cd8d-40ab-a093-bf22d073b52e" providerId="ADAL" clId="{BAF74BBE-9F36-453F-B4E4-1B95E8759419}" dt="2023-07-21T15:22:29.397" v="1413"/>
          <ac:picMkLst>
            <pc:docMk/>
            <pc:sldMk cId="3562718423" sldId="2860"/>
            <ac:picMk id="27" creationId="{0870102E-56E2-870C-7426-696CCCDEFFDC}"/>
          </ac:picMkLst>
        </pc:picChg>
        <pc:picChg chg="add mod">
          <ac:chgData name="Emma Jones" userId="0d593ba9-cd8d-40ab-a093-bf22d073b52e" providerId="ADAL" clId="{BAF74BBE-9F36-453F-B4E4-1B95E8759419}" dt="2023-07-21T15:22:29.397" v="1413"/>
          <ac:picMkLst>
            <pc:docMk/>
            <pc:sldMk cId="3562718423" sldId="2860"/>
            <ac:picMk id="28" creationId="{76CCEE67-CBEA-88FB-0721-A622847174BE}"/>
          </ac:picMkLst>
        </pc:picChg>
        <pc:picChg chg="add mod">
          <ac:chgData name="Emma Jones" userId="0d593ba9-cd8d-40ab-a093-bf22d073b52e" providerId="ADAL" clId="{BAF74BBE-9F36-453F-B4E4-1B95E8759419}" dt="2023-07-21T15:22:29.397" v="1413"/>
          <ac:picMkLst>
            <pc:docMk/>
            <pc:sldMk cId="3562718423" sldId="2860"/>
            <ac:picMk id="29" creationId="{B2210B4C-9AD1-529E-0A2F-7088A41F8684}"/>
          </ac:picMkLst>
        </pc:picChg>
        <pc:picChg chg="add mod">
          <ac:chgData name="Emma Jones" userId="0d593ba9-cd8d-40ab-a093-bf22d073b52e" providerId="ADAL" clId="{BAF74BBE-9F36-453F-B4E4-1B95E8759419}" dt="2023-07-21T15:22:29.397" v="1413"/>
          <ac:picMkLst>
            <pc:docMk/>
            <pc:sldMk cId="3562718423" sldId="2860"/>
            <ac:picMk id="30" creationId="{59897C29-1DAF-102D-2643-B500DA02D48B}"/>
          </ac:picMkLst>
        </pc:picChg>
        <pc:picChg chg="add mod">
          <ac:chgData name="Emma Jones" userId="0d593ba9-cd8d-40ab-a093-bf22d073b52e" providerId="ADAL" clId="{BAF74BBE-9F36-453F-B4E4-1B95E8759419}" dt="2023-07-21T15:22:29.397" v="1413"/>
          <ac:picMkLst>
            <pc:docMk/>
            <pc:sldMk cId="3562718423" sldId="2860"/>
            <ac:picMk id="31" creationId="{484147BE-87A0-3092-558F-2859CB771D27}"/>
          </ac:picMkLst>
        </pc:picChg>
        <pc:picChg chg="add del mod">
          <ac:chgData name="Emma Jones" userId="0d593ba9-cd8d-40ab-a093-bf22d073b52e" providerId="ADAL" clId="{BAF74BBE-9F36-453F-B4E4-1B95E8759419}" dt="2023-07-21T15:21:57.894" v="1412"/>
          <ac:picMkLst>
            <pc:docMk/>
            <pc:sldMk cId="3562718423" sldId="2860"/>
            <ac:picMk id="1026" creationId="{53F472C2-0C0D-D987-8842-FDC8BA354F7C}"/>
          </ac:picMkLst>
        </pc:picChg>
        <pc:picChg chg="add del mod">
          <ac:chgData name="Emma Jones" userId="0d593ba9-cd8d-40ab-a093-bf22d073b52e" providerId="ADAL" clId="{BAF74BBE-9F36-453F-B4E4-1B95E8759419}" dt="2023-07-21T15:21:57.894" v="1412"/>
          <ac:picMkLst>
            <pc:docMk/>
            <pc:sldMk cId="3562718423" sldId="2860"/>
            <ac:picMk id="1027" creationId="{D84EEB6F-D1F3-CC8C-F9A4-F338625DF066}"/>
          </ac:picMkLst>
        </pc:picChg>
        <pc:picChg chg="add del mod">
          <ac:chgData name="Emma Jones" userId="0d593ba9-cd8d-40ab-a093-bf22d073b52e" providerId="ADAL" clId="{BAF74BBE-9F36-453F-B4E4-1B95E8759419}" dt="2023-07-21T15:21:57.894" v="1412"/>
          <ac:picMkLst>
            <pc:docMk/>
            <pc:sldMk cId="3562718423" sldId="2860"/>
            <ac:picMk id="1028" creationId="{5765CA43-6450-D46C-CEB2-3EAB80FC158E}"/>
          </ac:picMkLst>
        </pc:picChg>
        <pc:picChg chg="add del mod">
          <ac:chgData name="Emma Jones" userId="0d593ba9-cd8d-40ab-a093-bf22d073b52e" providerId="ADAL" clId="{BAF74BBE-9F36-453F-B4E4-1B95E8759419}" dt="2023-07-21T15:21:57.894" v="1412"/>
          <ac:picMkLst>
            <pc:docMk/>
            <pc:sldMk cId="3562718423" sldId="2860"/>
            <ac:picMk id="1029" creationId="{DBDE1B56-C17F-D01B-7993-640C4D760806}"/>
          </ac:picMkLst>
        </pc:picChg>
        <pc:picChg chg="add del mod">
          <ac:chgData name="Emma Jones" userId="0d593ba9-cd8d-40ab-a093-bf22d073b52e" providerId="ADAL" clId="{BAF74BBE-9F36-453F-B4E4-1B95E8759419}" dt="2023-07-21T15:21:57.894" v="1412"/>
          <ac:picMkLst>
            <pc:docMk/>
            <pc:sldMk cId="3562718423" sldId="2860"/>
            <ac:picMk id="1030" creationId="{3A1557EE-0386-C50D-4BD2-84ECBBC3C87B}"/>
          </ac:picMkLst>
        </pc:picChg>
        <pc:picChg chg="add del mod">
          <ac:chgData name="Emma Jones" userId="0d593ba9-cd8d-40ab-a093-bf22d073b52e" providerId="ADAL" clId="{BAF74BBE-9F36-453F-B4E4-1B95E8759419}" dt="2023-07-21T15:21:57.894" v="1412"/>
          <ac:picMkLst>
            <pc:docMk/>
            <pc:sldMk cId="3562718423" sldId="2860"/>
            <ac:picMk id="1031" creationId="{9AEC00D7-6C0A-BF92-DFAD-D906B8C5B4E8}"/>
          </ac:picMkLst>
        </pc:picChg>
        <pc:picChg chg="add del mod">
          <ac:chgData name="Emma Jones" userId="0d593ba9-cd8d-40ab-a093-bf22d073b52e" providerId="ADAL" clId="{BAF74BBE-9F36-453F-B4E4-1B95E8759419}" dt="2023-07-21T15:21:57.894" v="1412"/>
          <ac:picMkLst>
            <pc:docMk/>
            <pc:sldMk cId="3562718423" sldId="2860"/>
            <ac:picMk id="1032" creationId="{6E28058F-9B16-EF1D-BFA5-2EC02CC9E502}"/>
          </ac:picMkLst>
        </pc:picChg>
      </pc:sldChg>
      <pc:sldChg chg="addSp modSp add mod">
        <pc:chgData name="Emma Jones" userId="0d593ba9-cd8d-40ab-a093-bf22d073b52e" providerId="ADAL" clId="{BAF74BBE-9F36-453F-B4E4-1B95E8759419}" dt="2023-07-26T15:24:09.454" v="2017"/>
        <pc:sldMkLst>
          <pc:docMk/>
          <pc:sldMk cId="992062457" sldId="2861"/>
        </pc:sldMkLst>
        <pc:spChg chg="add mod">
          <ac:chgData name="Emma Jones" userId="0d593ba9-cd8d-40ab-a093-bf22d073b52e" providerId="ADAL" clId="{BAF74BBE-9F36-453F-B4E4-1B95E8759419}" dt="2023-07-21T10:27:51.523" v="975"/>
          <ac:spMkLst>
            <pc:docMk/>
            <pc:sldMk cId="992062457" sldId="2861"/>
            <ac:spMk id="2" creationId="{382A6534-ACF5-1CC0-8D89-94C5F5213A94}"/>
          </ac:spMkLst>
        </pc:spChg>
        <pc:spChg chg="mod">
          <ac:chgData name="Emma Jones" userId="0d593ba9-cd8d-40ab-a093-bf22d073b52e" providerId="ADAL" clId="{BAF74BBE-9F36-453F-B4E4-1B95E8759419}" dt="2023-07-24T13:23:58.054" v="1620" actId="20577"/>
          <ac:spMkLst>
            <pc:docMk/>
            <pc:sldMk cId="992062457" sldId="2861"/>
            <ac:spMk id="10" creationId="{F74D5E6D-A93C-FCD2-9870-EF5386014DE6}"/>
          </ac:spMkLst>
        </pc:spChg>
        <pc:graphicFrameChg chg="add mod">
          <ac:chgData name="Emma Jones" userId="0d593ba9-cd8d-40ab-a093-bf22d073b52e" providerId="ADAL" clId="{BAF74BBE-9F36-453F-B4E4-1B95E8759419}" dt="2023-07-26T15:24:09.454" v="2017"/>
          <ac:graphicFrameMkLst>
            <pc:docMk/>
            <pc:sldMk cId="992062457" sldId="2861"/>
            <ac:graphicFrameMk id="3" creationId="{713FF2DF-5298-ECB8-A8CC-EFE3FDCE95B1}"/>
          </ac:graphicFrameMkLst>
        </pc:graphicFrameChg>
        <pc:graphicFrameChg chg="add mod">
          <ac:chgData name="Emma Jones" userId="0d593ba9-cd8d-40ab-a093-bf22d073b52e" providerId="ADAL" clId="{BAF74BBE-9F36-453F-B4E4-1B95E8759419}" dt="2023-07-21T10:27:51.523" v="975"/>
          <ac:graphicFrameMkLst>
            <pc:docMk/>
            <pc:sldMk cId="992062457" sldId="2861"/>
            <ac:graphicFrameMk id="5" creationId="{A09317B0-BAA8-5FD9-6618-726E16F17C69}"/>
          </ac:graphicFrameMkLst>
        </pc:graphicFrameChg>
      </pc:sldChg>
      <pc:sldChg chg="modSp add mod ord">
        <pc:chgData name="Emma Jones" userId="0d593ba9-cd8d-40ab-a093-bf22d073b52e" providerId="ADAL" clId="{BAF74BBE-9F36-453F-B4E4-1B95E8759419}" dt="2023-07-21T10:28:18.484" v="983" actId="20577"/>
        <pc:sldMkLst>
          <pc:docMk/>
          <pc:sldMk cId="3404272517" sldId="2862"/>
        </pc:sldMkLst>
        <pc:spChg chg="mod">
          <ac:chgData name="Emma Jones" userId="0d593ba9-cd8d-40ab-a093-bf22d073b52e" providerId="ADAL" clId="{BAF74BBE-9F36-453F-B4E4-1B95E8759419}" dt="2023-07-21T10:28:18.484" v="983" actId="20577"/>
          <ac:spMkLst>
            <pc:docMk/>
            <pc:sldMk cId="3404272517" sldId="2862"/>
            <ac:spMk id="2" creationId="{3D36A507-9B67-567E-3B90-FC0303FD47B3}"/>
          </ac:spMkLst>
        </pc:spChg>
      </pc:sldChg>
      <pc:sldChg chg="addSp modSp add mod ord">
        <pc:chgData name="Emma Jones" userId="0d593ba9-cd8d-40ab-a093-bf22d073b52e" providerId="ADAL" clId="{BAF74BBE-9F36-453F-B4E4-1B95E8759419}" dt="2023-07-24T13:25:36.570" v="1666" actId="1076"/>
        <pc:sldMkLst>
          <pc:docMk/>
          <pc:sldMk cId="3017984908" sldId="2863"/>
        </pc:sldMkLst>
        <pc:spChg chg="add mod">
          <ac:chgData name="Emma Jones" userId="0d593ba9-cd8d-40ab-a093-bf22d073b52e" providerId="ADAL" clId="{BAF74BBE-9F36-453F-B4E4-1B95E8759419}" dt="2023-07-24T13:25:36.570" v="1666" actId="1076"/>
          <ac:spMkLst>
            <pc:docMk/>
            <pc:sldMk cId="3017984908" sldId="2863"/>
            <ac:spMk id="2" creationId="{28B1C29A-E9E4-F989-13AA-A3E450FBD64A}"/>
          </ac:spMkLst>
        </pc:spChg>
        <pc:spChg chg="add mod">
          <ac:chgData name="Emma Jones" userId="0d593ba9-cd8d-40ab-a093-bf22d073b52e" providerId="ADAL" clId="{BAF74BBE-9F36-453F-B4E4-1B95E8759419}" dt="2023-07-24T13:25:36.570" v="1666" actId="1076"/>
          <ac:spMkLst>
            <pc:docMk/>
            <pc:sldMk cId="3017984908" sldId="2863"/>
            <ac:spMk id="3" creationId="{DEE542A9-09AB-AE28-8EB8-AF9B3035924C}"/>
          </ac:spMkLst>
        </pc:spChg>
        <pc:spChg chg="mod">
          <ac:chgData name="Emma Jones" userId="0d593ba9-cd8d-40ab-a093-bf22d073b52e" providerId="ADAL" clId="{BAF74BBE-9F36-453F-B4E4-1B95E8759419}" dt="2023-07-24T13:25:36.570" v="1666" actId="1076"/>
          <ac:spMkLst>
            <pc:docMk/>
            <pc:sldMk cId="3017984908" sldId="2863"/>
            <ac:spMk id="4" creationId="{D0AB8163-7828-9926-4ED4-C9EB5AF86D41}"/>
          </ac:spMkLst>
        </pc:spChg>
        <pc:spChg chg="add mod">
          <ac:chgData name="Emma Jones" userId="0d593ba9-cd8d-40ab-a093-bf22d073b52e" providerId="ADAL" clId="{BAF74BBE-9F36-453F-B4E4-1B95E8759419}" dt="2023-07-24T13:25:36.570" v="1666" actId="1076"/>
          <ac:spMkLst>
            <pc:docMk/>
            <pc:sldMk cId="3017984908" sldId="2863"/>
            <ac:spMk id="5" creationId="{F3D6DCDE-A262-92B8-08A4-5CBC0F4B4CF2}"/>
          </ac:spMkLst>
        </pc:spChg>
        <pc:spChg chg="add mod">
          <ac:chgData name="Emma Jones" userId="0d593ba9-cd8d-40ab-a093-bf22d073b52e" providerId="ADAL" clId="{BAF74BBE-9F36-453F-B4E4-1B95E8759419}" dt="2023-07-24T13:25:36.570" v="1666" actId="1076"/>
          <ac:spMkLst>
            <pc:docMk/>
            <pc:sldMk cId="3017984908" sldId="2863"/>
            <ac:spMk id="6" creationId="{845331B9-F292-4513-288D-CC25C37B4B91}"/>
          </ac:spMkLst>
        </pc:spChg>
        <pc:spChg chg="add mod">
          <ac:chgData name="Emma Jones" userId="0d593ba9-cd8d-40ab-a093-bf22d073b52e" providerId="ADAL" clId="{BAF74BBE-9F36-453F-B4E4-1B95E8759419}" dt="2023-07-24T13:25:36.570" v="1666" actId="1076"/>
          <ac:spMkLst>
            <pc:docMk/>
            <pc:sldMk cId="3017984908" sldId="2863"/>
            <ac:spMk id="7" creationId="{36F02763-F0E8-B0CA-49B7-AADA73369CFE}"/>
          </ac:spMkLst>
        </pc:spChg>
        <pc:spChg chg="add mod">
          <ac:chgData name="Emma Jones" userId="0d593ba9-cd8d-40ab-a093-bf22d073b52e" providerId="ADAL" clId="{BAF74BBE-9F36-453F-B4E4-1B95E8759419}" dt="2023-07-24T13:25:36.570" v="1666" actId="1076"/>
          <ac:spMkLst>
            <pc:docMk/>
            <pc:sldMk cId="3017984908" sldId="2863"/>
            <ac:spMk id="8" creationId="{7ECDDA33-278E-4EBB-B77B-A1D25D6311DD}"/>
          </ac:spMkLst>
        </pc:spChg>
        <pc:spChg chg="mod">
          <ac:chgData name="Emma Jones" userId="0d593ba9-cd8d-40ab-a093-bf22d073b52e" providerId="ADAL" clId="{BAF74BBE-9F36-453F-B4E4-1B95E8759419}" dt="2023-07-24T13:25:36.570" v="1666" actId="1076"/>
          <ac:spMkLst>
            <pc:docMk/>
            <pc:sldMk cId="3017984908" sldId="2863"/>
            <ac:spMk id="9" creationId="{C4A2F954-F139-9F04-C840-A68F88AAC34A}"/>
          </ac:spMkLst>
        </pc:spChg>
        <pc:spChg chg="mod">
          <ac:chgData name="Emma Jones" userId="0d593ba9-cd8d-40ab-a093-bf22d073b52e" providerId="ADAL" clId="{BAF74BBE-9F36-453F-B4E4-1B95E8759419}" dt="2023-07-24T13:25:29.914" v="1665" actId="1076"/>
          <ac:spMkLst>
            <pc:docMk/>
            <pc:sldMk cId="3017984908" sldId="2863"/>
            <ac:spMk id="10" creationId="{F74D5E6D-A93C-FCD2-9870-EF5386014DE6}"/>
          </ac:spMkLst>
        </pc:spChg>
      </pc:sldChg>
      <pc:sldChg chg="addSp modSp add mod">
        <pc:chgData name="Emma Jones" userId="0d593ba9-cd8d-40ab-a093-bf22d073b52e" providerId="ADAL" clId="{BAF74BBE-9F36-453F-B4E4-1B95E8759419}" dt="2023-07-24T13:25:50.180" v="1669" actId="1036"/>
        <pc:sldMkLst>
          <pc:docMk/>
          <pc:sldMk cId="3524706979" sldId="2864"/>
        </pc:sldMkLst>
        <pc:spChg chg="add mod">
          <ac:chgData name="Emma Jones" userId="0d593ba9-cd8d-40ab-a093-bf22d073b52e" providerId="ADAL" clId="{BAF74BBE-9F36-453F-B4E4-1B95E8759419}" dt="2023-07-21T10:29:59.295" v="1007" actId="1076"/>
          <ac:spMkLst>
            <pc:docMk/>
            <pc:sldMk cId="3524706979" sldId="2864"/>
            <ac:spMk id="2" creationId="{5F4FA768-A89C-B094-6986-1DEF07C4FEE5}"/>
          </ac:spMkLst>
        </pc:spChg>
        <pc:spChg chg="add mod">
          <ac:chgData name="Emma Jones" userId="0d593ba9-cd8d-40ab-a093-bf22d073b52e" providerId="ADAL" clId="{BAF74BBE-9F36-453F-B4E4-1B95E8759419}" dt="2023-07-24T13:25:50.180" v="1669" actId="1036"/>
          <ac:spMkLst>
            <pc:docMk/>
            <pc:sldMk cId="3524706979" sldId="2864"/>
            <ac:spMk id="5" creationId="{AB7E404A-791E-E3A8-A236-2D7C8A583D13}"/>
          </ac:spMkLst>
        </pc:spChg>
        <pc:spChg chg="mod">
          <ac:chgData name="Emma Jones" userId="0d593ba9-cd8d-40ab-a093-bf22d073b52e" providerId="ADAL" clId="{BAF74BBE-9F36-453F-B4E4-1B95E8759419}" dt="2023-07-24T13:25:42.154" v="1667" actId="1076"/>
          <ac:spMkLst>
            <pc:docMk/>
            <pc:sldMk cId="3524706979" sldId="2864"/>
            <ac:spMk id="10" creationId="{F74D5E6D-A93C-FCD2-9870-EF5386014DE6}"/>
          </ac:spMkLst>
        </pc:spChg>
        <pc:picChg chg="add mod">
          <ac:chgData name="Emma Jones" userId="0d593ba9-cd8d-40ab-a093-bf22d073b52e" providerId="ADAL" clId="{BAF74BBE-9F36-453F-B4E4-1B95E8759419}" dt="2023-07-24T13:25:48.386" v="1668" actId="1076"/>
          <ac:picMkLst>
            <pc:docMk/>
            <pc:sldMk cId="3524706979" sldId="2864"/>
            <ac:picMk id="3" creationId="{8EC04687-5EAA-00E8-B187-ACBAE046C09E}"/>
          </ac:picMkLst>
        </pc:picChg>
      </pc:sldChg>
      <pc:sldChg chg="modSp add mod ord">
        <pc:chgData name="Emma Jones" userId="0d593ba9-cd8d-40ab-a093-bf22d073b52e" providerId="ADAL" clId="{BAF74BBE-9F36-453F-B4E4-1B95E8759419}" dt="2023-07-21T10:30:36.163" v="1016"/>
        <pc:sldMkLst>
          <pc:docMk/>
          <pc:sldMk cId="2527187979" sldId="2865"/>
        </pc:sldMkLst>
        <pc:spChg chg="mod">
          <ac:chgData name="Emma Jones" userId="0d593ba9-cd8d-40ab-a093-bf22d073b52e" providerId="ADAL" clId="{BAF74BBE-9F36-453F-B4E4-1B95E8759419}" dt="2023-07-21T10:30:36.163" v="1016"/>
          <ac:spMkLst>
            <pc:docMk/>
            <pc:sldMk cId="2527187979" sldId="2865"/>
            <ac:spMk id="2" creationId="{3D36A507-9B67-567E-3B90-FC0303FD47B3}"/>
          </ac:spMkLst>
        </pc:spChg>
      </pc:sldChg>
      <pc:sldChg chg="addSp delSp modSp add mod ord">
        <pc:chgData name="Emma Jones" userId="0d593ba9-cd8d-40ab-a093-bf22d073b52e" providerId="ADAL" clId="{BAF74BBE-9F36-453F-B4E4-1B95E8759419}" dt="2023-07-26T15:26:03.594" v="2023" actId="113"/>
        <pc:sldMkLst>
          <pc:docMk/>
          <pc:sldMk cId="2813032930" sldId="2866"/>
        </pc:sldMkLst>
        <pc:spChg chg="del">
          <ac:chgData name="Emma Jones" userId="0d593ba9-cd8d-40ab-a093-bf22d073b52e" providerId="ADAL" clId="{BAF74BBE-9F36-453F-B4E4-1B95E8759419}" dt="2023-07-21T10:31:04.532" v="1023" actId="478"/>
          <ac:spMkLst>
            <pc:docMk/>
            <pc:sldMk cId="2813032930" sldId="2866"/>
            <ac:spMk id="2" creationId="{5F4FA768-A89C-B094-6986-1DEF07C4FEE5}"/>
          </ac:spMkLst>
        </pc:spChg>
        <pc:spChg chg="del">
          <ac:chgData name="Emma Jones" userId="0d593ba9-cd8d-40ab-a093-bf22d073b52e" providerId="ADAL" clId="{BAF74BBE-9F36-453F-B4E4-1B95E8759419}" dt="2023-07-21T10:31:04.532" v="1023" actId="478"/>
          <ac:spMkLst>
            <pc:docMk/>
            <pc:sldMk cId="2813032930" sldId="2866"/>
            <ac:spMk id="4" creationId="{D0AB8163-7828-9926-4ED4-C9EB5AF86D41}"/>
          </ac:spMkLst>
        </pc:spChg>
        <pc:spChg chg="del">
          <ac:chgData name="Emma Jones" userId="0d593ba9-cd8d-40ab-a093-bf22d073b52e" providerId="ADAL" clId="{BAF74BBE-9F36-453F-B4E4-1B95E8759419}" dt="2023-07-21T10:31:04.532" v="1023" actId="478"/>
          <ac:spMkLst>
            <pc:docMk/>
            <pc:sldMk cId="2813032930" sldId="2866"/>
            <ac:spMk id="5" creationId="{AB7E404A-791E-E3A8-A236-2D7C8A583D13}"/>
          </ac:spMkLst>
        </pc:spChg>
        <pc:spChg chg="add del mod">
          <ac:chgData name="Emma Jones" userId="0d593ba9-cd8d-40ab-a093-bf22d073b52e" providerId="ADAL" clId="{BAF74BBE-9F36-453F-B4E4-1B95E8759419}" dt="2023-07-21T10:31:08.802" v="1024" actId="478"/>
          <ac:spMkLst>
            <pc:docMk/>
            <pc:sldMk cId="2813032930" sldId="2866"/>
            <ac:spMk id="7" creationId="{7ED5D2B4-D04F-09CC-6598-9CBCD6F3A298}"/>
          </ac:spMkLst>
        </pc:spChg>
        <pc:spChg chg="add mod">
          <ac:chgData name="Emma Jones" userId="0d593ba9-cd8d-40ab-a093-bf22d073b52e" providerId="ADAL" clId="{BAF74BBE-9F36-453F-B4E4-1B95E8759419}" dt="2023-07-21T10:31:09.317" v="1025"/>
          <ac:spMkLst>
            <pc:docMk/>
            <pc:sldMk cId="2813032930" sldId="2866"/>
            <ac:spMk id="8" creationId="{E76F6253-8DFB-5720-A274-154393415DE9}"/>
          </ac:spMkLst>
        </pc:spChg>
        <pc:spChg chg="del">
          <ac:chgData name="Emma Jones" userId="0d593ba9-cd8d-40ab-a093-bf22d073b52e" providerId="ADAL" clId="{BAF74BBE-9F36-453F-B4E4-1B95E8759419}" dt="2023-07-21T10:31:04.532" v="1023" actId="478"/>
          <ac:spMkLst>
            <pc:docMk/>
            <pc:sldMk cId="2813032930" sldId="2866"/>
            <ac:spMk id="9" creationId="{C4A2F954-F139-9F04-C840-A68F88AAC34A}"/>
          </ac:spMkLst>
        </pc:spChg>
        <pc:spChg chg="mod">
          <ac:chgData name="Emma Jones" userId="0d593ba9-cd8d-40ab-a093-bf22d073b52e" providerId="ADAL" clId="{BAF74BBE-9F36-453F-B4E4-1B95E8759419}" dt="2023-07-21T10:30:52.776" v="1022" actId="27636"/>
          <ac:spMkLst>
            <pc:docMk/>
            <pc:sldMk cId="2813032930" sldId="2866"/>
            <ac:spMk id="10" creationId="{F74D5E6D-A93C-FCD2-9870-EF5386014DE6}"/>
          </ac:spMkLst>
        </pc:spChg>
        <pc:spChg chg="add mod">
          <ac:chgData name="Emma Jones" userId="0d593ba9-cd8d-40ab-a093-bf22d073b52e" providerId="ADAL" clId="{BAF74BBE-9F36-453F-B4E4-1B95E8759419}" dt="2023-07-26T15:26:03.594" v="2023" actId="113"/>
          <ac:spMkLst>
            <pc:docMk/>
            <pc:sldMk cId="2813032930" sldId="2866"/>
            <ac:spMk id="11" creationId="{F74B5F9C-4D99-4A28-1B0D-7DEE4912819C}"/>
          </ac:spMkLst>
        </pc:spChg>
        <pc:spChg chg="add mod">
          <ac:chgData name="Emma Jones" userId="0d593ba9-cd8d-40ab-a093-bf22d073b52e" providerId="ADAL" clId="{BAF74BBE-9F36-453F-B4E4-1B95E8759419}" dt="2023-07-26T15:26:03.228" v="2022" actId="113"/>
          <ac:spMkLst>
            <pc:docMk/>
            <pc:sldMk cId="2813032930" sldId="2866"/>
            <ac:spMk id="12" creationId="{D77D64EC-B6B2-638D-1F4C-8742DFFA1FEB}"/>
          </ac:spMkLst>
        </pc:spChg>
        <pc:spChg chg="add mod">
          <ac:chgData name="Emma Jones" userId="0d593ba9-cd8d-40ab-a093-bf22d073b52e" providerId="ADAL" clId="{BAF74BBE-9F36-453F-B4E4-1B95E8759419}" dt="2023-07-24T13:26:35.380" v="1675" actId="2710"/>
          <ac:spMkLst>
            <pc:docMk/>
            <pc:sldMk cId="2813032930" sldId="2866"/>
            <ac:spMk id="13" creationId="{6040C40D-183F-C7FD-2C8C-AB11B82B99F2}"/>
          </ac:spMkLst>
        </pc:spChg>
        <pc:spChg chg="add mod">
          <ac:chgData name="Emma Jones" userId="0d593ba9-cd8d-40ab-a093-bf22d073b52e" providerId="ADAL" clId="{BAF74BBE-9F36-453F-B4E4-1B95E8759419}" dt="2023-07-24T13:26:11.498" v="1672" actId="207"/>
          <ac:spMkLst>
            <pc:docMk/>
            <pc:sldMk cId="2813032930" sldId="2866"/>
            <ac:spMk id="14" creationId="{2F502161-125B-EC61-1A35-C792331FC4D3}"/>
          </ac:spMkLst>
        </pc:spChg>
        <pc:spChg chg="add mod">
          <ac:chgData name="Emma Jones" userId="0d593ba9-cd8d-40ab-a093-bf22d073b52e" providerId="ADAL" clId="{BAF74BBE-9F36-453F-B4E4-1B95E8759419}" dt="2023-07-26T15:26:02.777" v="2021" actId="113"/>
          <ac:spMkLst>
            <pc:docMk/>
            <pc:sldMk cId="2813032930" sldId="2866"/>
            <ac:spMk id="15" creationId="{ABFF03C4-F0A8-4A25-CEC3-AECE88CBFC7D}"/>
          </ac:spMkLst>
        </pc:spChg>
        <pc:spChg chg="add mod">
          <ac:chgData name="Emma Jones" userId="0d593ba9-cd8d-40ab-a093-bf22d073b52e" providerId="ADAL" clId="{BAF74BBE-9F36-453F-B4E4-1B95E8759419}" dt="2023-07-24T13:26:29.812" v="1674" actId="2710"/>
          <ac:spMkLst>
            <pc:docMk/>
            <pc:sldMk cId="2813032930" sldId="2866"/>
            <ac:spMk id="16" creationId="{6AC21EB9-3871-D90B-F5A6-74A6872669DE}"/>
          </ac:spMkLst>
        </pc:spChg>
        <pc:spChg chg="add mod">
          <ac:chgData name="Emma Jones" userId="0d593ba9-cd8d-40ab-a093-bf22d073b52e" providerId="ADAL" clId="{BAF74BBE-9F36-453F-B4E4-1B95E8759419}" dt="2023-07-24T13:26:24.924" v="1673" actId="2710"/>
          <ac:spMkLst>
            <pc:docMk/>
            <pc:sldMk cId="2813032930" sldId="2866"/>
            <ac:spMk id="17" creationId="{A7F7BCED-D986-4A0E-34DA-9DDFDA1D77E6}"/>
          </ac:spMkLst>
        </pc:spChg>
        <pc:picChg chg="del">
          <ac:chgData name="Emma Jones" userId="0d593ba9-cd8d-40ab-a093-bf22d073b52e" providerId="ADAL" clId="{BAF74BBE-9F36-453F-B4E4-1B95E8759419}" dt="2023-07-21T10:31:04.532" v="1023" actId="478"/>
          <ac:picMkLst>
            <pc:docMk/>
            <pc:sldMk cId="2813032930" sldId="2866"/>
            <ac:picMk id="3" creationId="{8EC04687-5EAA-00E8-B187-ACBAE046C09E}"/>
          </ac:picMkLst>
        </pc:picChg>
      </pc:sldChg>
      <pc:sldChg chg="addSp delSp modSp add mod ord modAnim">
        <pc:chgData name="Emma Jones" userId="0d593ba9-cd8d-40ab-a093-bf22d073b52e" providerId="ADAL" clId="{BAF74BBE-9F36-453F-B4E4-1B95E8759419}" dt="2023-07-26T15:26:23.644" v="2024"/>
        <pc:sldMkLst>
          <pc:docMk/>
          <pc:sldMk cId="1863295749" sldId="2867"/>
        </pc:sldMkLst>
        <pc:spChg chg="del">
          <ac:chgData name="Emma Jones" userId="0d593ba9-cd8d-40ab-a093-bf22d073b52e" providerId="ADAL" clId="{BAF74BBE-9F36-453F-B4E4-1B95E8759419}" dt="2023-07-21T10:32:10.494" v="1037" actId="478"/>
          <ac:spMkLst>
            <pc:docMk/>
            <pc:sldMk cId="1863295749" sldId="2867"/>
            <ac:spMk id="2" creationId="{5F4FA768-A89C-B094-6986-1DEF07C4FEE5}"/>
          </ac:spMkLst>
        </pc:spChg>
        <pc:spChg chg="del">
          <ac:chgData name="Emma Jones" userId="0d593ba9-cd8d-40ab-a093-bf22d073b52e" providerId="ADAL" clId="{BAF74BBE-9F36-453F-B4E4-1B95E8759419}" dt="2023-07-21T10:32:10.494" v="1037" actId="478"/>
          <ac:spMkLst>
            <pc:docMk/>
            <pc:sldMk cId="1863295749" sldId="2867"/>
            <ac:spMk id="5" creationId="{AB7E404A-791E-E3A8-A236-2D7C8A583D13}"/>
          </ac:spMkLst>
        </pc:spChg>
        <pc:spChg chg="add del mod">
          <ac:chgData name="Emma Jones" userId="0d593ba9-cd8d-40ab-a093-bf22d073b52e" providerId="ADAL" clId="{BAF74BBE-9F36-453F-B4E4-1B95E8759419}" dt="2023-07-21T10:32:12.687" v="1038" actId="478"/>
          <ac:spMkLst>
            <pc:docMk/>
            <pc:sldMk cId="1863295749" sldId="2867"/>
            <ac:spMk id="7" creationId="{0062BB90-3E3F-B659-F17C-EE573CD093CD}"/>
          </ac:spMkLst>
        </pc:spChg>
        <pc:spChg chg="add mod">
          <ac:chgData name="Emma Jones" userId="0d593ba9-cd8d-40ab-a093-bf22d073b52e" providerId="ADAL" clId="{BAF74BBE-9F36-453F-B4E4-1B95E8759419}" dt="2023-07-21T10:32:20.137" v="1039"/>
          <ac:spMkLst>
            <pc:docMk/>
            <pc:sldMk cId="1863295749" sldId="2867"/>
            <ac:spMk id="8" creationId="{91872CC8-7F1C-E231-9F66-AD25948E412E}"/>
          </ac:spMkLst>
        </pc:spChg>
        <pc:spChg chg="mod">
          <ac:chgData name="Emma Jones" userId="0d593ba9-cd8d-40ab-a093-bf22d073b52e" providerId="ADAL" clId="{BAF74BBE-9F36-453F-B4E4-1B95E8759419}" dt="2023-07-21T10:32:53.655" v="1050"/>
          <ac:spMkLst>
            <pc:docMk/>
            <pc:sldMk cId="1863295749" sldId="2867"/>
            <ac:spMk id="10" creationId="{F74D5E6D-A93C-FCD2-9870-EF5386014DE6}"/>
          </ac:spMkLst>
        </pc:spChg>
        <pc:picChg chg="del">
          <ac:chgData name="Emma Jones" userId="0d593ba9-cd8d-40ab-a093-bf22d073b52e" providerId="ADAL" clId="{BAF74BBE-9F36-453F-B4E4-1B95E8759419}" dt="2023-07-21T10:32:10.494" v="1037" actId="478"/>
          <ac:picMkLst>
            <pc:docMk/>
            <pc:sldMk cId="1863295749" sldId="2867"/>
            <ac:picMk id="3" creationId="{8EC04687-5EAA-00E8-B187-ACBAE046C09E}"/>
          </ac:picMkLst>
        </pc:picChg>
        <pc:picChg chg="add mod">
          <ac:chgData name="Emma Jones" userId="0d593ba9-cd8d-40ab-a093-bf22d073b52e" providerId="ADAL" clId="{BAF74BBE-9F36-453F-B4E4-1B95E8759419}" dt="2023-07-26T15:26:23.644" v="2024"/>
          <ac:picMkLst>
            <pc:docMk/>
            <pc:sldMk cId="1863295749" sldId="2867"/>
            <ac:picMk id="11" creationId="{0825C792-411D-EC2F-F7B7-B4FACE640258}"/>
          </ac:picMkLst>
        </pc:picChg>
        <pc:picChg chg="add mod">
          <ac:chgData name="Emma Jones" userId="0d593ba9-cd8d-40ab-a093-bf22d073b52e" providerId="ADAL" clId="{BAF74BBE-9F36-453F-B4E4-1B95E8759419}" dt="2023-07-21T10:32:20.137" v="1039"/>
          <ac:picMkLst>
            <pc:docMk/>
            <pc:sldMk cId="1863295749" sldId="2867"/>
            <ac:picMk id="12" creationId="{E621B389-AFE0-4117-BF07-B36204E89B2A}"/>
          </ac:picMkLst>
        </pc:picChg>
        <pc:picChg chg="add mod">
          <ac:chgData name="Emma Jones" userId="0d593ba9-cd8d-40ab-a093-bf22d073b52e" providerId="ADAL" clId="{BAF74BBE-9F36-453F-B4E4-1B95E8759419}" dt="2023-07-24T13:27:00.651" v="1678" actId="1036"/>
          <ac:picMkLst>
            <pc:docMk/>
            <pc:sldMk cId="1863295749" sldId="2867"/>
            <ac:picMk id="13" creationId="{C718C507-6149-9F0A-C275-2A7AB9D0A965}"/>
          </ac:picMkLst>
        </pc:picChg>
        <pc:picChg chg="add mod">
          <ac:chgData name="Emma Jones" userId="0d593ba9-cd8d-40ab-a093-bf22d073b52e" providerId="ADAL" clId="{BAF74BBE-9F36-453F-B4E4-1B95E8759419}" dt="2023-07-21T10:32:20.137" v="1039"/>
          <ac:picMkLst>
            <pc:docMk/>
            <pc:sldMk cId="1863295749" sldId="2867"/>
            <ac:picMk id="14" creationId="{BDFB6FB0-E999-8312-3871-6B13767F7D3C}"/>
          </ac:picMkLst>
        </pc:picChg>
        <pc:picChg chg="add mod">
          <ac:chgData name="Emma Jones" userId="0d593ba9-cd8d-40ab-a093-bf22d073b52e" providerId="ADAL" clId="{BAF74BBE-9F36-453F-B4E4-1B95E8759419}" dt="2023-07-24T13:26:58.431" v="1677" actId="1076"/>
          <ac:picMkLst>
            <pc:docMk/>
            <pc:sldMk cId="1863295749" sldId="2867"/>
            <ac:picMk id="15" creationId="{EDFFC83F-D184-B387-708B-8E4AE44AEDEA}"/>
          </ac:picMkLst>
        </pc:picChg>
        <pc:picChg chg="add mod">
          <ac:chgData name="Emma Jones" userId="0d593ba9-cd8d-40ab-a093-bf22d073b52e" providerId="ADAL" clId="{BAF74BBE-9F36-453F-B4E4-1B95E8759419}" dt="2023-07-21T10:32:20.137" v="1039"/>
          <ac:picMkLst>
            <pc:docMk/>
            <pc:sldMk cId="1863295749" sldId="2867"/>
            <ac:picMk id="16" creationId="{FA52DB8C-9E3F-24DC-0EDF-E686B7098ECC}"/>
          </ac:picMkLst>
        </pc:picChg>
      </pc:sldChg>
      <pc:sldChg chg="addSp delSp modSp add mod ord">
        <pc:chgData name="Emma Jones" userId="0d593ba9-cd8d-40ab-a093-bf22d073b52e" providerId="ADAL" clId="{BAF74BBE-9F36-453F-B4E4-1B95E8759419}" dt="2023-07-24T13:30:49.844" v="1736" actId="478"/>
        <pc:sldMkLst>
          <pc:docMk/>
          <pc:sldMk cId="1138040267" sldId="2868"/>
        </pc:sldMkLst>
        <pc:spChg chg="del">
          <ac:chgData name="Emma Jones" userId="0d593ba9-cd8d-40ab-a093-bf22d073b52e" providerId="ADAL" clId="{BAF74BBE-9F36-453F-B4E4-1B95E8759419}" dt="2023-07-21T10:32:42.127" v="1046" actId="478"/>
          <ac:spMkLst>
            <pc:docMk/>
            <pc:sldMk cId="1138040267" sldId="2868"/>
            <ac:spMk id="2" creationId="{5F4FA768-A89C-B094-6986-1DEF07C4FEE5}"/>
          </ac:spMkLst>
        </pc:spChg>
        <pc:spChg chg="add mod">
          <ac:chgData name="Emma Jones" userId="0d593ba9-cd8d-40ab-a093-bf22d073b52e" providerId="ADAL" clId="{BAF74BBE-9F36-453F-B4E4-1B95E8759419}" dt="2023-07-24T13:29:53.842" v="1726" actId="12789"/>
          <ac:spMkLst>
            <pc:docMk/>
            <pc:sldMk cId="1138040267" sldId="2868"/>
            <ac:spMk id="2" creationId="{BD8280BB-0C0E-1893-4571-F2110F0832E7}"/>
          </ac:spMkLst>
        </pc:spChg>
        <pc:spChg chg="add mod">
          <ac:chgData name="Emma Jones" userId="0d593ba9-cd8d-40ab-a093-bf22d073b52e" providerId="ADAL" clId="{BAF74BBE-9F36-453F-B4E4-1B95E8759419}" dt="2023-07-24T13:30:05.128" v="1729" actId="12789"/>
          <ac:spMkLst>
            <pc:docMk/>
            <pc:sldMk cId="1138040267" sldId="2868"/>
            <ac:spMk id="3" creationId="{D8B1D9E9-8E60-6FA1-7877-2AF87B6DD241}"/>
          </ac:spMkLst>
        </pc:spChg>
        <pc:spChg chg="add mod">
          <ac:chgData name="Emma Jones" userId="0d593ba9-cd8d-40ab-a093-bf22d073b52e" providerId="ADAL" clId="{BAF74BBE-9F36-453F-B4E4-1B95E8759419}" dt="2023-07-24T13:30:14.849" v="1731" actId="12789"/>
          <ac:spMkLst>
            <pc:docMk/>
            <pc:sldMk cId="1138040267" sldId="2868"/>
            <ac:spMk id="5" creationId="{3F4A03E3-31A4-09A0-FA32-A8A15052B372}"/>
          </ac:spMkLst>
        </pc:spChg>
        <pc:spChg chg="del mod">
          <ac:chgData name="Emma Jones" userId="0d593ba9-cd8d-40ab-a093-bf22d073b52e" providerId="ADAL" clId="{BAF74BBE-9F36-453F-B4E4-1B95E8759419}" dt="2023-07-21T10:32:40.852" v="1045" actId="478"/>
          <ac:spMkLst>
            <pc:docMk/>
            <pc:sldMk cId="1138040267" sldId="2868"/>
            <ac:spMk id="5" creationId="{AB7E404A-791E-E3A8-A236-2D7C8A583D13}"/>
          </ac:spMkLst>
        </pc:spChg>
        <pc:spChg chg="add mod">
          <ac:chgData name="Emma Jones" userId="0d593ba9-cd8d-40ab-a093-bf22d073b52e" providerId="ADAL" clId="{BAF74BBE-9F36-453F-B4E4-1B95E8759419}" dt="2023-07-24T13:30:38.303" v="1734" actId="12789"/>
          <ac:spMkLst>
            <pc:docMk/>
            <pc:sldMk cId="1138040267" sldId="2868"/>
            <ac:spMk id="6" creationId="{08518D52-F948-22CA-74E1-C3F88BC6831F}"/>
          </ac:spMkLst>
        </pc:spChg>
        <pc:spChg chg="add del mod">
          <ac:chgData name="Emma Jones" userId="0d593ba9-cd8d-40ab-a093-bf22d073b52e" providerId="ADAL" clId="{BAF74BBE-9F36-453F-B4E4-1B95E8759419}" dt="2023-07-21T10:32:44.402" v="1047" actId="478"/>
          <ac:spMkLst>
            <pc:docMk/>
            <pc:sldMk cId="1138040267" sldId="2868"/>
            <ac:spMk id="7" creationId="{4469C94E-850E-0ADC-630F-226114FC0EC9}"/>
          </ac:spMkLst>
        </pc:spChg>
        <pc:spChg chg="mod">
          <ac:chgData name="Emma Jones" userId="0d593ba9-cd8d-40ab-a093-bf22d073b52e" providerId="ADAL" clId="{BAF74BBE-9F36-453F-B4E4-1B95E8759419}" dt="2023-07-21T10:32:58.015" v="1052" actId="27636"/>
          <ac:spMkLst>
            <pc:docMk/>
            <pc:sldMk cId="1138040267" sldId="2868"/>
            <ac:spMk id="10" creationId="{F74D5E6D-A93C-FCD2-9870-EF5386014DE6}"/>
          </ac:spMkLst>
        </pc:spChg>
        <pc:spChg chg="add del mod">
          <ac:chgData name="Emma Jones" userId="0d593ba9-cd8d-40ab-a093-bf22d073b52e" providerId="ADAL" clId="{BAF74BBE-9F36-453F-B4E4-1B95E8759419}" dt="2023-07-24T13:30:49.844" v="1736" actId="478"/>
          <ac:spMkLst>
            <pc:docMk/>
            <pc:sldMk cId="1138040267" sldId="2868"/>
            <ac:spMk id="17" creationId="{5A08EEDC-1446-F426-E5FA-4A6C5AE250F4}"/>
          </ac:spMkLst>
        </pc:spChg>
        <pc:picChg chg="del">
          <ac:chgData name="Emma Jones" userId="0d593ba9-cd8d-40ab-a093-bf22d073b52e" providerId="ADAL" clId="{BAF74BBE-9F36-453F-B4E4-1B95E8759419}" dt="2023-07-21T10:32:45.175" v="1048" actId="478"/>
          <ac:picMkLst>
            <pc:docMk/>
            <pc:sldMk cId="1138040267" sldId="2868"/>
            <ac:picMk id="3" creationId="{8EC04687-5EAA-00E8-B187-ACBAE046C09E}"/>
          </ac:picMkLst>
        </pc:picChg>
        <pc:picChg chg="add del mod">
          <ac:chgData name="Emma Jones" userId="0d593ba9-cd8d-40ab-a093-bf22d073b52e" providerId="ADAL" clId="{BAF74BBE-9F36-453F-B4E4-1B95E8759419}" dt="2023-07-21T10:33:22.967" v="1054" actId="478"/>
          <ac:picMkLst>
            <pc:docMk/>
            <pc:sldMk cId="1138040267" sldId="2868"/>
            <ac:picMk id="8" creationId="{88D0FED4-993D-EB0C-CD7F-A3451FAF88F0}"/>
          </ac:picMkLst>
        </pc:picChg>
        <pc:picChg chg="add del mod">
          <ac:chgData name="Emma Jones" userId="0d593ba9-cd8d-40ab-a093-bf22d073b52e" providerId="ADAL" clId="{BAF74BBE-9F36-453F-B4E4-1B95E8759419}" dt="2023-07-21T10:33:22.967" v="1054" actId="478"/>
          <ac:picMkLst>
            <pc:docMk/>
            <pc:sldMk cId="1138040267" sldId="2868"/>
            <ac:picMk id="11" creationId="{3F501D7F-42CD-609B-FE39-42411BCA52B1}"/>
          </ac:picMkLst>
        </pc:picChg>
        <pc:picChg chg="add del mod">
          <ac:chgData name="Emma Jones" userId="0d593ba9-cd8d-40ab-a093-bf22d073b52e" providerId="ADAL" clId="{BAF74BBE-9F36-453F-B4E4-1B95E8759419}" dt="2023-07-21T10:33:22.967" v="1054" actId="478"/>
          <ac:picMkLst>
            <pc:docMk/>
            <pc:sldMk cId="1138040267" sldId="2868"/>
            <ac:picMk id="12" creationId="{DEF8401A-EA5D-3289-2854-78450FA3F27D}"/>
          </ac:picMkLst>
        </pc:picChg>
        <pc:picChg chg="add mod">
          <ac:chgData name="Emma Jones" userId="0d593ba9-cd8d-40ab-a093-bf22d073b52e" providerId="ADAL" clId="{BAF74BBE-9F36-453F-B4E4-1B95E8759419}" dt="2023-07-24T13:29:53.842" v="1726" actId="12789"/>
          <ac:picMkLst>
            <pc:docMk/>
            <pc:sldMk cId="1138040267" sldId="2868"/>
            <ac:picMk id="13" creationId="{4F3D100A-DBCE-81A9-EF7F-1C43A5674789}"/>
          </ac:picMkLst>
        </pc:picChg>
        <pc:picChg chg="add mod">
          <ac:chgData name="Emma Jones" userId="0d593ba9-cd8d-40ab-a093-bf22d073b52e" providerId="ADAL" clId="{BAF74BBE-9F36-453F-B4E4-1B95E8759419}" dt="2023-07-24T13:30:05.128" v="1729" actId="12789"/>
          <ac:picMkLst>
            <pc:docMk/>
            <pc:sldMk cId="1138040267" sldId="2868"/>
            <ac:picMk id="14" creationId="{0886F190-99A0-8F69-AB1C-3840E6E10FF8}"/>
          </ac:picMkLst>
        </pc:picChg>
        <pc:picChg chg="add mod">
          <ac:chgData name="Emma Jones" userId="0d593ba9-cd8d-40ab-a093-bf22d073b52e" providerId="ADAL" clId="{BAF74BBE-9F36-453F-B4E4-1B95E8759419}" dt="2023-07-24T13:30:14.849" v="1731" actId="12789"/>
          <ac:picMkLst>
            <pc:docMk/>
            <pc:sldMk cId="1138040267" sldId="2868"/>
            <ac:picMk id="15" creationId="{F919D080-2223-A882-75D9-0B37F4C72BB3}"/>
          </ac:picMkLst>
        </pc:picChg>
        <pc:picChg chg="add mod">
          <ac:chgData name="Emma Jones" userId="0d593ba9-cd8d-40ab-a093-bf22d073b52e" providerId="ADAL" clId="{BAF74BBE-9F36-453F-B4E4-1B95E8759419}" dt="2023-07-24T13:30:38.303" v="1734" actId="12789"/>
          <ac:picMkLst>
            <pc:docMk/>
            <pc:sldMk cId="1138040267" sldId="2868"/>
            <ac:picMk id="16" creationId="{3ED1B18D-7EDA-FB8A-F7B6-44E8039A8571}"/>
          </ac:picMkLst>
        </pc:picChg>
      </pc:sldChg>
      <pc:sldChg chg="addSp delSp modSp add mod">
        <pc:chgData name="Emma Jones" userId="0d593ba9-cd8d-40ab-a093-bf22d073b52e" providerId="ADAL" clId="{BAF74BBE-9F36-453F-B4E4-1B95E8759419}" dt="2023-07-26T15:28:36.380" v="2036" actId="1076"/>
        <pc:sldMkLst>
          <pc:docMk/>
          <pc:sldMk cId="2807009248" sldId="2869"/>
        </pc:sldMkLst>
        <pc:spChg chg="add mod">
          <ac:chgData name="Emma Jones" userId="0d593ba9-cd8d-40ab-a093-bf22d073b52e" providerId="ADAL" clId="{BAF74BBE-9F36-453F-B4E4-1B95E8759419}" dt="2023-07-21T10:34:29.544" v="1071" actId="1076"/>
          <ac:spMkLst>
            <pc:docMk/>
            <pc:sldMk cId="2807009248" sldId="2869"/>
            <ac:spMk id="2" creationId="{1C885FB3-5F81-EB9D-D73F-027416E6A9EA}"/>
          </ac:spMkLst>
        </pc:spChg>
        <pc:spChg chg="del">
          <ac:chgData name="Emma Jones" userId="0d593ba9-cd8d-40ab-a093-bf22d073b52e" providerId="ADAL" clId="{BAF74BBE-9F36-453F-B4E4-1B95E8759419}" dt="2023-07-21T10:34:10.478" v="1069" actId="478"/>
          <ac:spMkLst>
            <pc:docMk/>
            <pc:sldMk cId="2807009248" sldId="2869"/>
            <ac:spMk id="4" creationId="{D0AB8163-7828-9926-4ED4-C9EB5AF86D41}"/>
          </ac:spMkLst>
        </pc:spChg>
        <pc:spChg chg="add mod">
          <ac:chgData name="Emma Jones" userId="0d593ba9-cd8d-40ab-a093-bf22d073b52e" providerId="ADAL" clId="{BAF74BBE-9F36-453F-B4E4-1B95E8759419}" dt="2023-07-26T15:27:34.204" v="2028" actId="207"/>
          <ac:spMkLst>
            <pc:docMk/>
            <pc:sldMk cId="2807009248" sldId="2869"/>
            <ac:spMk id="5" creationId="{9192EE76-3F42-BFB5-1CF9-E43B77E9968A}"/>
          </ac:spMkLst>
        </pc:spChg>
        <pc:spChg chg="add mod">
          <ac:chgData name="Emma Jones" userId="0d593ba9-cd8d-40ab-a093-bf22d073b52e" providerId="ADAL" clId="{BAF74BBE-9F36-453F-B4E4-1B95E8759419}" dt="2023-07-21T10:34:37.734" v="1072" actId="207"/>
          <ac:spMkLst>
            <pc:docMk/>
            <pc:sldMk cId="2807009248" sldId="2869"/>
            <ac:spMk id="6" creationId="{AA39609A-FCA4-F961-BA0D-DEB8D31D5FB9}"/>
          </ac:spMkLst>
        </pc:spChg>
        <pc:spChg chg="add mod">
          <ac:chgData name="Emma Jones" userId="0d593ba9-cd8d-40ab-a093-bf22d073b52e" providerId="ADAL" clId="{BAF74BBE-9F36-453F-B4E4-1B95E8759419}" dt="2023-07-26T15:27:36.646" v="2029" actId="207"/>
          <ac:spMkLst>
            <pc:docMk/>
            <pc:sldMk cId="2807009248" sldId="2869"/>
            <ac:spMk id="7" creationId="{BE6A61CD-9F2C-89A9-52EE-97A9346C464E}"/>
          </ac:spMkLst>
        </pc:spChg>
        <pc:spChg chg="add mod">
          <ac:chgData name="Emma Jones" userId="0d593ba9-cd8d-40ab-a093-bf22d073b52e" providerId="ADAL" clId="{BAF74BBE-9F36-453F-B4E4-1B95E8759419}" dt="2023-07-21T10:34:41.987" v="1073" actId="207"/>
          <ac:spMkLst>
            <pc:docMk/>
            <pc:sldMk cId="2807009248" sldId="2869"/>
            <ac:spMk id="8" creationId="{18B56CFA-1FBF-ADD1-9D6B-09C0C10E210B}"/>
          </ac:spMkLst>
        </pc:spChg>
        <pc:spChg chg="del">
          <ac:chgData name="Emma Jones" userId="0d593ba9-cd8d-40ab-a093-bf22d073b52e" providerId="ADAL" clId="{BAF74BBE-9F36-453F-B4E4-1B95E8759419}" dt="2023-07-21T10:34:10.478" v="1069" actId="478"/>
          <ac:spMkLst>
            <pc:docMk/>
            <pc:sldMk cId="2807009248" sldId="2869"/>
            <ac:spMk id="9" creationId="{C4A2F954-F139-9F04-C840-A68F88AAC34A}"/>
          </ac:spMkLst>
        </pc:spChg>
        <pc:spChg chg="mod">
          <ac:chgData name="Emma Jones" userId="0d593ba9-cd8d-40ab-a093-bf22d073b52e" providerId="ADAL" clId="{BAF74BBE-9F36-453F-B4E4-1B95E8759419}" dt="2023-07-26T15:28:36.380" v="2036" actId="1076"/>
          <ac:spMkLst>
            <pc:docMk/>
            <pc:sldMk cId="2807009248" sldId="2869"/>
            <ac:spMk id="10" creationId="{F74D5E6D-A93C-FCD2-9870-EF5386014DE6}"/>
          </ac:spMkLst>
        </pc:spChg>
        <pc:spChg chg="del">
          <ac:chgData name="Emma Jones" userId="0d593ba9-cd8d-40ab-a093-bf22d073b52e" providerId="ADAL" clId="{BAF74BBE-9F36-453F-B4E4-1B95E8759419}" dt="2023-07-21T10:34:10.478" v="1069" actId="478"/>
          <ac:spMkLst>
            <pc:docMk/>
            <pc:sldMk cId="2807009248" sldId="2869"/>
            <ac:spMk id="17" creationId="{5A08EEDC-1446-F426-E5FA-4A6C5AE250F4}"/>
          </ac:spMkLst>
        </pc:spChg>
        <pc:spChg chg="add mod">
          <ac:chgData name="Emma Jones" userId="0d593ba9-cd8d-40ab-a093-bf22d073b52e" providerId="ADAL" clId="{BAF74BBE-9F36-453F-B4E4-1B95E8759419}" dt="2023-07-26T15:27:39.606" v="2030" actId="207"/>
          <ac:spMkLst>
            <pc:docMk/>
            <pc:sldMk cId="2807009248" sldId="2869"/>
            <ac:spMk id="18" creationId="{1510029B-BFD6-501A-AD71-1C76B5FE2E18}"/>
          </ac:spMkLst>
        </pc:spChg>
        <pc:spChg chg="add mod">
          <ac:chgData name="Emma Jones" userId="0d593ba9-cd8d-40ab-a093-bf22d073b52e" providerId="ADAL" clId="{BAF74BBE-9F36-453F-B4E4-1B95E8759419}" dt="2023-07-21T10:34:45.988" v="1074" actId="207"/>
          <ac:spMkLst>
            <pc:docMk/>
            <pc:sldMk cId="2807009248" sldId="2869"/>
            <ac:spMk id="19" creationId="{DF840628-35C7-250B-9E92-34250E442C90}"/>
          </ac:spMkLst>
        </pc:spChg>
        <pc:spChg chg="add mod">
          <ac:chgData name="Emma Jones" userId="0d593ba9-cd8d-40ab-a093-bf22d073b52e" providerId="ADAL" clId="{BAF74BBE-9F36-453F-B4E4-1B95E8759419}" dt="2023-07-26T15:27:42.125" v="2031" actId="207"/>
          <ac:spMkLst>
            <pc:docMk/>
            <pc:sldMk cId="2807009248" sldId="2869"/>
            <ac:spMk id="21" creationId="{342EC1E4-6DF5-531A-015D-6FC8B117C8BC}"/>
          </ac:spMkLst>
        </pc:spChg>
        <pc:spChg chg="add mod">
          <ac:chgData name="Emma Jones" userId="0d593ba9-cd8d-40ab-a093-bf22d073b52e" providerId="ADAL" clId="{BAF74BBE-9F36-453F-B4E4-1B95E8759419}" dt="2023-07-21T10:34:50.050" v="1075" actId="207"/>
          <ac:spMkLst>
            <pc:docMk/>
            <pc:sldMk cId="2807009248" sldId="2869"/>
            <ac:spMk id="22" creationId="{E58289F1-A16E-DD5C-14B2-6A9DA5AD36F0}"/>
          </ac:spMkLst>
        </pc:spChg>
        <pc:spChg chg="add mod">
          <ac:chgData name="Emma Jones" userId="0d593ba9-cd8d-40ab-a093-bf22d073b52e" providerId="ADAL" clId="{BAF74BBE-9F36-453F-B4E4-1B95E8759419}" dt="2023-07-24T13:31:28.435" v="1741" actId="207"/>
          <ac:spMkLst>
            <pc:docMk/>
            <pc:sldMk cId="2807009248" sldId="2869"/>
            <ac:spMk id="23" creationId="{79141FDA-7C88-4542-161E-D51C57BAB60E}"/>
          </ac:spMkLst>
        </pc:spChg>
        <pc:spChg chg="add mod">
          <ac:chgData name="Emma Jones" userId="0d593ba9-cd8d-40ab-a093-bf22d073b52e" providerId="ADAL" clId="{BAF74BBE-9F36-453F-B4E4-1B95E8759419}" dt="2023-07-24T13:31:28.435" v="1741" actId="207"/>
          <ac:spMkLst>
            <pc:docMk/>
            <pc:sldMk cId="2807009248" sldId="2869"/>
            <ac:spMk id="24" creationId="{C1BC388E-4DFD-373D-37A0-1613CE853A1E}"/>
          </ac:spMkLst>
        </pc:spChg>
        <pc:spChg chg="add mod">
          <ac:chgData name="Emma Jones" userId="0d593ba9-cd8d-40ab-a093-bf22d073b52e" providerId="ADAL" clId="{BAF74BBE-9F36-453F-B4E4-1B95E8759419}" dt="2023-07-24T13:31:17.206" v="1739" actId="207"/>
          <ac:spMkLst>
            <pc:docMk/>
            <pc:sldMk cId="2807009248" sldId="2869"/>
            <ac:spMk id="25" creationId="{36FBFE62-39FE-6BFF-8479-1B8CE8686843}"/>
          </ac:spMkLst>
        </pc:spChg>
        <pc:spChg chg="add mod">
          <ac:chgData name="Emma Jones" userId="0d593ba9-cd8d-40ab-a093-bf22d073b52e" providerId="ADAL" clId="{BAF74BBE-9F36-453F-B4E4-1B95E8759419}" dt="2023-07-26T15:27:14.909" v="2026" actId="207"/>
          <ac:spMkLst>
            <pc:docMk/>
            <pc:sldMk cId="2807009248" sldId="2869"/>
            <ac:spMk id="26" creationId="{3F4EBECD-A31A-43FA-359D-7BD684B2E6D3}"/>
          </ac:spMkLst>
        </pc:spChg>
        <pc:picChg chg="add mod">
          <ac:chgData name="Emma Jones" userId="0d593ba9-cd8d-40ab-a093-bf22d073b52e" providerId="ADAL" clId="{BAF74BBE-9F36-453F-B4E4-1B95E8759419}" dt="2023-07-26T15:28:17.429" v="2034"/>
          <ac:picMkLst>
            <pc:docMk/>
            <pc:sldMk cId="2807009248" sldId="2869"/>
            <ac:picMk id="4" creationId="{2FB67BC0-2817-ADA7-0191-B6C0AF967EB9}"/>
          </ac:picMkLst>
        </pc:picChg>
        <pc:picChg chg="add mod">
          <ac:chgData name="Emma Jones" userId="0d593ba9-cd8d-40ab-a093-bf22d073b52e" providerId="ADAL" clId="{BAF74BBE-9F36-453F-B4E4-1B95E8759419}" dt="2023-07-24T13:31:09.494" v="1738"/>
          <ac:picMkLst>
            <pc:docMk/>
            <pc:sldMk cId="2807009248" sldId="2869"/>
            <ac:picMk id="11" creationId="{55A9B925-9316-8675-6731-E08404D63E24}"/>
          </ac:picMkLst>
        </pc:picChg>
        <pc:picChg chg="add mod">
          <ac:chgData name="Emma Jones" userId="0d593ba9-cd8d-40ab-a093-bf22d073b52e" providerId="ADAL" clId="{BAF74BBE-9F36-453F-B4E4-1B95E8759419}" dt="2023-07-24T13:31:09.494" v="1738"/>
          <ac:picMkLst>
            <pc:docMk/>
            <pc:sldMk cId="2807009248" sldId="2869"/>
            <ac:picMk id="12" creationId="{7FAC1FCB-85BC-0D3F-269B-E9E61E5EC85A}"/>
          </ac:picMkLst>
        </pc:picChg>
        <pc:picChg chg="del">
          <ac:chgData name="Emma Jones" userId="0d593ba9-cd8d-40ab-a093-bf22d073b52e" providerId="ADAL" clId="{BAF74BBE-9F36-453F-B4E4-1B95E8759419}" dt="2023-07-21T10:34:10.478" v="1069" actId="478"/>
          <ac:picMkLst>
            <pc:docMk/>
            <pc:sldMk cId="2807009248" sldId="2869"/>
            <ac:picMk id="13" creationId="{4F3D100A-DBCE-81A9-EF7F-1C43A5674789}"/>
          </ac:picMkLst>
        </pc:picChg>
        <pc:picChg chg="del">
          <ac:chgData name="Emma Jones" userId="0d593ba9-cd8d-40ab-a093-bf22d073b52e" providerId="ADAL" clId="{BAF74BBE-9F36-453F-B4E4-1B95E8759419}" dt="2023-07-21T10:34:10.478" v="1069" actId="478"/>
          <ac:picMkLst>
            <pc:docMk/>
            <pc:sldMk cId="2807009248" sldId="2869"/>
            <ac:picMk id="14" creationId="{0886F190-99A0-8F69-AB1C-3840E6E10FF8}"/>
          </ac:picMkLst>
        </pc:picChg>
        <pc:picChg chg="del">
          <ac:chgData name="Emma Jones" userId="0d593ba9-cd8d-40ab-a093-bf22d073b52e" providerId="ADAL" clId="{BAF74BBE-9F36-453F-B4E4-1B95E8759419}" dt="2023-07-21T10:34:10.478" v="1069" actId="478"/>
          <ac:picMkLst>
            <pc:docMk/>
            <pc:sldMk cId="2807009248" sldId="2869"/>
            <ac:picMk id="15" creationId="{F919D080-2223-A882-75D9-0B37F4C72BB3}"/>
          </ac:picMkLst>
        </pc:picChg>
        <pc:picChg chg="del">
          <ac:chgData name="Emma Jones" userId="0d593ba9-cd8d-40ab-a093-bf22d073b52e" providerId="ADAL" clId="{BAF74BBE-9F36-453F-B4E4-1B95E8759419}" dt="2023-07-21T10:34:10.478" v="1069" actId="478"/>
          <ac:picMkLst>
            <pc:docMk/>
            <pc:sldMk cId="2807009248" sldId="2869"/>
            <ac:picMk id="16" creationId="{3ED1B18D-7EDA-FB8A-F7B6-44E8039A8571}"/>
          </ac:picMkLst>
        </pc:picChg>
        <pc:picChg chg="add mod">
          <ac:chgData name="Emma Jones" userId="0d593ba9-cd8d-40ab-a093-bf22d073b52e" providerId="ADAL" clId="{BAF74BBE-9F36-453F-B4E4-1B95E8759419}" dt="2023-07-24T13:31:09.494" v="1738"/>
          <ac:picMkLst>
            <pc:docMk/>
            <pc:sldMk cId="2807009248" sldId="2869"/>
            <ac:picMk id="20" creationId="{A9069DED-6D6C-DAF1-27EA-20ACA725A4F5}"/>
          </ac:picMkLst>
        </pc:picChg>
        <pc:cxnChg chg="add mod">
          <ac:chgData name="Emma Jones" userId="0d593ba9-cd8d-40ab-a093-bf22d073b52e" providerId="ADAL" clId="{BAF74BBE-9F36-453F-B4E4-1B95E8759419}" dt="2023-07-21T10:34:29.544" v="1071" actId="1076"/>
          <ac:cxnSpMkLst>
            <pc:docMk/>
            <pc:sldMk cId="2807009248" sldId="2869"/>
            <ac:cxnSpMk id="3" creationId="{49262949-4285-119C-5FCC-5E37BA2F9577}"/>
          </ac:cxnSpMkLst>
        </pc:cxnChg>
      </pc:sldChg>
      <pc:sldChg chg="addSp delSp modSp add mod ord">
        <pc:chgData name="Emma Jones" userId="0d593ba9-cd8d-40ab-a093-bf22d073b52e" providerId="ADAL" clId="{BAF74BBE-9F36-453F-B4E4-1B95E8759419}" dt="2023-07-24T13:32:26.721" v="1749" actId="1076"/>
        <pc:sldMkLst>
          <pc:docMk/>
          <pc:sldMk cId="828117075" sldId="2870"/>
        </pc:sldMkLst>
        <pc:spChg chg="add mod">
          <ac:chgData name="Emma Jones" userId="0d593ba9-cd8d-40ab-a093-bf22d073b52e" providerId="ADAL" clId="{BAF74BBE-9F36-453F-B4E4-1B95E8759419}" dt="2023-07-21T10:35:29.956" v="1085" actId="12"/>
          <ac:spMkLst>
            <pc:docMk/>
            <pc:sldMk cId="828117075" sldId="2870"/>
            <ac:spMk id="2" creationId="{CA31480D-21DC-E9D3-B554-97CBB9ABBCD7}"/>
          </ac:spMkLst>
        </pc:spChg>
        <pc:spChg chg="del">
          <ac:chgData name="Emma Jones" userId="0d593ba9-cd8d-40ab-a093-bf22d073b52e" providerId="ADAL" clId="{BAF74BBE-9F36-453F-B4E4-1B95E8759419}" dt="2023-07-21T10:35:21.268" v="1082" actId="478"/>
          <ac:spMkLst>
            <pc:docMk/>
            <pc:sldMk cId="828117075" sldId="2870"/>
            <ac:spMk id="4" creationId="{D0AB8163-7828-9926-4ED4-C9EB5AF86D41}"/>
          </ac:spMkLst>
        </pc:spChg>
        <pc:spChg chg="del">
          <ac:chgData name="Emma Jones" userId="0d593ba9-cd8d-40ab-a093-bf22d073b52e" providerId="ADAL" clId="{BAF74BBE-9F36-453F-B4E4-1B95E8759419}" dt="2023-07-21T10:35:21.268" v="1082" actId="478"/>
          <ac:spMkLst>
            <pc:docMk/>
            <pc:sldMk cId="828117075" sldId="2870"/>
            <ac:spMk id="9" creationId="{C4A2F954-F139-9F04-C840-A68F88AAC34A}"/>
          </ac:spMkLst>
        </pc:spChg>
        <pc:spChg chg="mod">
          <ac:chgData name="Emma Jones" userId="0d593ba9-cd8d-40ab-a093-bf22d073b52e" providerId="ADAL" clId="{BAF74BBE-9F36-453F-B4E4-1B95E8759419}" dt="2023-07-21T10:35:12.030" v="1081"/>
          <ac:spMkLst>
            <pc:docMk/>
            <pc:sldMk cId="828117075" sldId="2870"/>
            <ac:spMk id="10" creationId="{F74D5E6D-A93C-FCD2-9870-EF5386014DE6}"/>
          </ac:spMkLst>
        </pc:spChg>
        <pc:spChg chg="del">
          <ac:chgData name="Emma Jones" userId="0d593ba9-cd8d-40ab-a093-bf22d073b52e" providerId="ADAL" clId="{BAF74BBE-9F36-453F-B4E4-1B95E8759419}" dt="2023-07-21T10:35:21.268" v="1082" actId="478"/>
          <ac:spMkLst>
            <pc:docMk/>
            <pc:sldMk cId="828117075" sldId="2870"/>
            <ac:spMk id="17" creationId="{5A08EEDC-1446-F426-E5FA-4A6C5AE250F4}"/>
          </ac:spMkLst>
        </pc:spChg>
        <pc:picChg chg="add mod">
          <ac:chgData name="Emma Jones" userId="0d593ba9-cd8d-40ab-a093-bf22d073b52e" providerId="ADAL" clId="{BAF74BBE-9F36-453F-B4E4-1B95E8759419}" dt="2023-07-24T13:32:26.721" v="1749" actId="1076"/>
          <ac:picMkLst>
            <pc:docMk/>
            <pc:sldMk cId="828117075" sldId="2870"/>
            <ac:picMk id="3" creationId="{4B3BFA6E-A5CB-EC48-8D58-E52D0AA33E42}"/>
          </ac:picMkLst>
        </pc:picChg>
        <pc:picChg chg="del">
          <ac:chgData name="Emma Jones" userId="0d593ba9-cd8d-40ab-a093-bf22d073b52e" providerId="ADAL" clId="{BAF74BBE-9F36-453F-B4E4-1B95E8759419}" dt="2023-07-21T10:35:21.268" v="1082" actId="478"/>
          <ac:picMkLst>
            <pc:docMk/>
            <pc:sldMk cId="828117075" sldId="2870"/>
            <ac:picMk id="13" creationId="{4F3D100A-DBCE-81A9-EF7F-1C43A5674789}"/>
          </ac:picMkLst>
        </pc:picChg>
        <pc:picChg chg="del">
          <ac:chgData name="Emma Jones" userId="0d593ba9-cd8d-40ab-a093-bf22d073b52e" providerId="ADAL" clId="{BAF74BBE-9F36-453F-B4E4-1B95E8759419}" dt="2023-07-21T10:35:21.268" v="1082" actId="478"/>
          <ac:picMkLst>
            <pc:docMk/>
            <pc:sldMk cId="828117075" sldId="2870"/>
            <ac:picMk id="14" creationId="{0886F190-99A0-8F69-AB1C-3840E6E10FF8}"/>
          </ac:picMkLst>
        </pc:picChg>
        <pc:picChg chg="del">
          <ac:chgData name="Emma Jones" userId="0d593ba9-cd8d-40ab-a093-bf22d073b52e" providerId="ADAL" clId="{BAF74BBE-9F36-453F-B4E4-1B95E8759419}" dt="2023-07-21T10:35:21.268" v="1082" actId="478"/>
          <ac:picMkLst>
            <pc:docMk/>
            <pc:sldMk cId="828117075" sldId="2870"/>
            <ac:picMk id="15" creationId="{F919D080-2223-A882-75D9-0B37F4C72BB3}"/>
          </ac:picMkLst>
        </pc:picChg>
        <pc:picChg chg="del">
          <ac:chgData name="Emma Jones" userId="0d593ba9-cd8d-40ab-a093-bf22d073b52e" providerId="ADAL" clId="{BAF74BBE-9F36-453F-B4E4-1B95E8759419}" dt="2023-07-21T10:35:21.268" v="1082" actId="478"/>
          <ac:picMkLst>
            <pc:docMk/>
            <pc:sldMk cId="828117075" sldId="2870"/>
            <ac:picMk id="16" creationId="{3ED1B18D-7EDA-FB8A-F7B6-44E8039A8571}"/>
          </ac:picMkLst>
        </pc:picChg>
      </pc:sldChg>
      <pc:sldChg chg="addSp delSp modSp add mod">
        <pc:chgData name="Emma Jones" userId="0d593ba9-cd8d-40ab-a093-bf22d073b52e" providerId="ADAL" clId="{BAF74BBE-9F36-453F-B4E4-1B95E8759419}" dt="2023-07-24T13:33:45.579" v="1770" actId="1076"/>
        <pc:sldMkLst>
          <pc:docMk/>
          <pc:sldMk cId="3266419844" sldId="2871"/>
        </pc:sldMkLst>
        <pc:spChg chg="del">
          <ac:chgData name="Emma Jones" userId="0d593ba9-cd8d-40ab-a093-bf22d073b52e" providerId="ADAL" clId="{BAF74BBE-9F36-453F-B4E4-1B95E8759419}" dt="2023-07-21T10:35:45.904" v="1089" actId="478"/>
          <ac:spMkLst>
            <pc:docMk/>
            <pc:sldMk cId="3266419844" sldId="2871"/>
            <ac:spMk id="2" creationId="{CA31480D-21DC-E9D3-B554-97CBB9ABBCD7}"/>
          </ac:spMkLst>
        </pc:spChg>
        <pc:spChg chg="add del mod">
          <ac:chgData name="Emma Jones" userId="0d593ba9-cd8d-40ab-a093-bf22d073b52e" providerId="ADAL" clId="{BAF74BBE-9F36-453F-B4E4-1B95E8759419}" dt="2023-07-21T10:36:09.381" v="1093" actId="478"/>
          <ac:spMkLst>
            <pc:docMk/>
            <pc:sldMk cId="3266419844" sldId="2871"/>
            <ac:spMk id="5" creationId="{025BD890-F423-BC16-2C7A-0F915B346E4D}"/>
          </ac:spMkLst>
        </pc:spChg>
        <pc:spChg chg="add del">
          <ac:chgData name="Emma Jones" userId="0d593ba9-cd8d-40ab-a093-bf22d073b52e" providerId="ADAL" clId="{BAF74BBE-9F36-453F-B4E4-1B95E8759419}" dt="2023-07-21T10:35:59.220" v="1091" actId="22"/>
          <ac:spMkLst>
            <pc:docMk/>
            <pc:sldMk cId="3266419844" sldId="2871"/>
            <ac:spMk id="7" creationId="{F86E4388-A1FC-1DA5-B2EA-58A2BE5470DA}"/>
          </ac:spMkLst>
        </pc:spChg>
        <pc:spChg chg="add mod">
          <ac:chgData name="Emma Jones" userId="0d593ba9-cd8d-40ab-a093-bf22d073b52e" providerId="ADAL" clId="{BAF74BBE-9F36-453F-B4E4-1B95E8759419}" dt="2023-07-21T10:36:29.640" v="1100" actId="1076"/>
          <ac:spMkLst>
            <pc:docMk/>
            <pc:sldMk cId="3266419844" sldId="2871"/>
            <ac:spMk id="8" creationId="{080DC4BE-5A49-BBF6-017B-10859C180636}"/>
          </ac:spMkLst>
        </pc:spChg>
        <pc:spChg chg="mod">
          <ac:chgData name="Emma Jones" userId="0d593ba9-cd8d-40ab-a093-bf22d073b52e" providerId="ADAL" clId="{BAF74BBE-9F36-453F-B4E4-1B95E8759419}" dt="2023-07-21T10:35:42.604" v="1088"/>
          <ac:spMkLst>
            <pc:docMk/>
            <pc:sldMk cId="3266419844" sldId="2871"/>
            <ac:spMk id="10" creationId="{F74D5E6D-A93C-FCD2-9870-EF5386014DE6}"/>
          </ac:spMkLst>
        </pc:spChg>
        <pc:picChg chg="del">
          <ac:chgData name="Emma Jones" userId="0d593ba9-cd8d-40ab-a093-bf22d073b52e" providerId="ADAL" clId="{BAF74BBE-9F36-453F-B4E4-1B95E8759419}" dt="2023-07-21T10:35:45.904" v="1089" actId="478"/>
          <ac:picMkLst>
            <pc:docMk/>
            <pc:sldMk cId="3266419844" sldId="2871"/>
            <ac:picMk id="3" creationId="{4B3BFA6E-A5CB-EC48-8D58-E52D0AA33E42}"/>
          </ac:picMkLst>
        </pc:picChg>
        <pc:picChg chg="add mod">
          <ac:chgData name="Emma Jones" userId="0d593ba9-cd8d-40ab-a093-bf22d073b52e" providerId="ADAL" clId="{BAF74BBE-9F36-453F-B4E4-1B95E8759419}" dt="2023-07-24T13:32:55.920" v="1753"/>
          <ac:picMkLst>
            <pc:docMk/>
            <pc:sldMk cId="3266419844" sldId="2871"/>
            <ac:picMk id="9" creationId="{E7628745-FBAD-6212-6EB1-66297A54D28B}"/>
          </ac:picMkLst>
        </pc:picChg>
        <pc:picChg chg="add mod">
          <ac:chgData name="Emma Jones" userId="0d593ba9-cd8d-40ab-a093-bf22d073b52e" providerId="ADAL" clId="{BAF74BBE-9F36-453F-B4E4-1B95E8759419}" dt="2023-07-24T13:32:46.080" v="1752" actId="12788"/>
          <ac:picMkLst>
            <pc:docMk/>
            <pc:sldMk cId="3266419844" sldId="2871"/>
            <ac:picMk id="11" creationId="{0E209093-929D-FD5E-9D31-E64FB5DCC36E}"/>
          </ac:picMkLst>
        </pc:picChg>
        <pc:picChg chg="add mod">
          <ac:chgData name="Emma Jones" userId="0d593ba9-cd8d-40ab-a093-bf22d073b52e" providerId="ADAL" clId="{BAF74BBE-9F36-453F-B4E4-1B95E8759419}" dt="2023-07-24T13:33:25.272" v="1763" actId="1036"/>
          <ac:picMkLst>
            <pc:docMk/>
            <pc:sldMk cId="3266419844" sldId="2871"/>
            <ac:picMk id="12" creationId="{C876FF38-7009-2567-869A-21EC8B267760}"/>
          </ac:picMkLst>
        </pc:picChg>
        <pc:picChg chg="add mod">
          <ac:chgData name="Emma Jones" userId="0d593ba9-cd8d-40ab-a093-bf22d073b52e" providerId="ADAL" clId="{BAF74BBE-9F36-453F-B4E4-1B95E8759419}" dt="2023-07-24T13:33:29.306" v="1765" actId="1036"/>
          <ac:picMkLst>
            <pc:docMk/>
            <pc:sldMk cId="3266419844" sldId="2871"/>
            <ac:picMk id="13" creationId="{BF943542-4A5D-CC01-86F3-9F9D6EB33C74}"/>
          </ac:picMkLst>
        </pc:picChg>
        <pc:picChg chg="add mod">
          <ac:chgData name="Emma Jones" userId="0d593ba9-cd8d-40ab-a093-bf22d073b52e" providerId="ADAL" clId="{BAF74BBE-9F36-453F-B4E4-1B95E8759419}" dt="2023-07-24T13:32:46.080" v="1752" actId="12788"/>
          <ac:picMkLst>
            <pc:docMk/>
            <pc:sldMk cId="3266419844" sldId="2871"/>
            <ac:picMk id="14" creationId="{5AA7488E-0A44-A551-7439-5D9C9003EC3D}"/>
          </ac:picMkLst>
        </pc:picChg>
        <pc:picChg chg="add mod">
          <ac:chgData name="Emma Jones" userId="0d593ba9-cd8d-40ab-a093-bf22d073b52e" providerId="ADAL" clId="{BAF74BBE-9F36-453F-B4E4-1B95E8759419}" dt="2023-07-24T13:33:45.579" v="1770" actId="1076"/>
          <ac:picMkLst>
            <pc:docMk/>
            <pc:sldMk cId="3266419844" sldId="2871"/>
            <ac:picMk id="15" creationId="{5BB2882B-CD5A-0F93-889C-679805D3D215}"/>
          </ac:picMkLst>
        </pc:picChg>
        <pc:picChg chg="add mod">
          <ac:chgData name="Emma Jones" userId="0d593ba9-cd8d-40ab-a093-bf22d073b52e" providerId="ADAL" clId="{BAF74BBE-9F36-453F-B4E4-1B95E8759419}" dt="2023-07-24T13:33:34.479" v="1767" actId="1036"/>
          <ac:picMkLst>
            <pc:docMk/>
            <pc:sldMk cId="3266419844" sldId="2871"/>
            <ac:picMk id="16" creationId="{E613653C-BA5B-A12C-FE54-335C4451802D}"/>
          </ac:picMkLst>
        </pc:picChg>
      </pc:sldChg>
      <pc:sldChg chg="modSp add mod ord">
        <pc:chgData name="Emma Jones" userId="0d593ba9-cd8d-40ab-a093-bf22d073b52e" providerId="ADAL" clId="{BAF74BBE-9F36-453F-B4E4-1B95E8759419}" dt="2023-07-21T10:46:38.509" v="1121"/>
        <pc:sldMkLst>
          <pc:docMk/>
          <pc:sldMk cId="1594869170" sldId="2872"/>
        </pc:sldMkLst>
        <pc:spChg chg="mod">
          <ac:chgData name="Emma Jones" userId="0d593ba9-cd8d-40ab-a093-bf22d073b52e" providerId="ADAL" clId="{BAF74BBE-9F36-453F-B4E4-1B95E8759419}" dt="2023-07-21T10:46:38.509" v="1121"/>
          <ac:spMkLst>
            <pc:docMk/>
            <pc:sldMk cId="1594869170" sldId="2872"/>
            <ac:spMk id="2" creationId="{3D36A507-9B67-567E-3B90-FC0303FD47B3}"/>
          </ac:spMkLst>
        </pc:spChg>
      </pc:sldChg>
      <pc:sldChg chg="addSp delSp modSp add mod ord">
        <pc:chgData name="Emma Jones" userId="0d593ba9-cd8d-40ab-a093-bf22d073b52e" providerId="ADAL" clId="{BAF74BBE-9F36-453F-B4E4-1B95E8759419}" dt="2023-07-26T15:29:35.075" v="2039" actId="14100"/>
        <pc:sldMkLst>
          <pc:docMk/>
          <pc:sldMk cId="917231444" sldId="2873"/>
        </pc:sldMkLst>
        <pc:spChg chg="add del mod">
          <ac:chgData name="Emma Jones" userId="0d593ba9-cd8d-40ab-a093-bf22d073b52e" providerId="ADAL" clId="{BAF74BBE-9F36-453F-B4E4-1B95E8759419}" dt="2023-07-26T15:29:26.890" v="2037" actId="478"/>
          <ac:spMkLst>
            <pc:docMk/>
            <pc:sldMk cId="917231444" sldId="2873"/>
            <ac:spMk id="3" creationId="{F62199AF-1D4C-98E6-BB35-896B46EC754C}"/>
          </ac:spMkLst>
        </pc:spChg>
        <pc:spChg chg="del">
          <ac:chgData name="Emma Jones" userId="0d593ba9-cd8d-40ab-a093-bf22d073b52e" providerId="ADAL" clId="{BAF74BBE-9F36-453F-B4E4-1B95E8759419}" dt="2023-07-21T10:46:48.462" v="1126" actId="478"/>
          <ac:spMkLst>
            <pc:docMk/>
            <pc:sldMk cId="917231444" sldId="2873"/>
            <ac:spMk id="8" creationId="{080DC4BE-5A49-BBF6-017B-10859C180636}"/>
          </ac:spMkLst>
        </pc:spChg>
        <pc:spChg chg="del">
          <ac:chgData name="Emma Jones" userId="0d593ba9-cd8d-40ab-a093-bf22d073b52e" providerId="ADAL" clId="{BAF74BBE-9F36-453F-B4E4-1B95E8759419}" dt="2023-07-21T10:46:57.871" v="1128" actId="478"/>
          <ac:spMkLst>
            <pc:docMk/>
            <pc:sldMk cId="917231444" sldId="2873"/>
            <ac:spMk id="10" creationId="{F74D5E6D-A93C-FCD2-9870-EF5386014DE6}"/>
          </ac:spMkLst>
        </pc:spChg>
        <pc:picChg chg="add mod">
          <ac:chgData name="Emma Jones" userId="0d593ba9-cd8d-40ab-a093-bf22d073b52e" providerId="ADAL" clId="{BAF74BBE-9F36-453F-B4E4-1B95E8759419}" dt="2023-07-26T15:29:35.075" v="2039" actId="14100"/>
          <ac:picMkLst>
            <pc:docMk/>
            <pc:sldMk cId="917231444" sldId="2873"/>
            <ac:picMk id="4" creationId="{30363598-B064-8B26-AD5F-EAD4FFBE3577}"/>
          </ac:picMkLst>
        </pc:picChg>
        <pc:picChg chg="del">
          <ac:chgData name="Emma Jones" userId="0d593ba9-cd8d-40ab-a093-bf22d073b52e" providerId="ADAL" clId="{BAF74BBE-9F36-453F-B4E4-1B95E8759419}" dt="2023-07-21T10:46:49.725" v="1127" actId="478"/>
          <ac:picMkLst>
            <pc:docMk/>
            <pc:sldMk cId="917231444" sldId="2873"/>
            <ac:picMk id="9" creationId="{E7628745-FBAD-6212-6EB1-66297A54D28B}"/>
          </ac:picMkLst>
        </pc:picChg>
        <pc:picChg chg="del">
          <ac:chgData name="Emma Jones" userId="0d593ba9-cd8d-40ab-a093-bf22d073b52e" providerId="ADAL" clId="{BAF74BBE-9F36-453F-B4E4-1B95E8759419}" dt="2023-07-21T10:46:48.462" v="1126" actId="478"/>
          <ac:picMkLst>
            <pc:docMk/>
            <pc:sldMk cId="917231444" sldId="2873"/>
            <ac:picMk id="11" creationId="{0E209093-929D-FD5E-9D31-E64FB5DCC36E}"/>
          </ac:picMkLst>
        </pc:picChg>
        <pc:picChg chg="del">
          <ac:chgData name="Emma Jones" userId="0d593ba9-cd8d-40ab-a093-bf22d073b52e" providerId="ADAL" clId="{BAF74BBE-9F36-453F-B4E4-1B95E8759419}" dt="2023-07-21T10:46:48.462" v="1126" actId="478"/>
          <ac:picMkLst>
            <pc:docMk/>
            <pc:sldMk cId="917231444" sldId="2873"/>
            <ac:picMk id="12" creationId="{C876FF38-7009-2567-869A-21EC8B267760}"/>
          </ac:picMkLst>
        </pc:picChg>
        <pc:picChg chg="del">
          <ac:chgData name="Emma Jones" userId="0d593ba9-cd8d-40ab-a093-bf22d073b52e" providerId="ADAL" clId="{BAF74BBE-9F36-453F-B4E4-1B95E8759419}" dt="2023-07-21T10:46:48.462" v="1126" actId="478"/>
          <ac:picMkLst>
            <pc:docMk/>
            <pc:sldMk cId="917231444" sldId="2873"/>
            <ac:picMk id="13" creationId="{BF943542-4A5D-CC01-86F3-9F9D6EB33C74}"/>
          </ac:picMkLst>
        </pc:picChg>
        <pc:picChg chg="del">
          <ac:chgData name="Emma Jones" userId="0d593ba9-cd8d-40ab-a093-bf22d073b52e" providerId="ADAL" clId="{BAF74BBE-9F36-453F-B4E4-1B95E8759419}" dt="2023-07-21T10:46:48.462" v="1126" actId="478"/>
          <ac:picMkLst>
            <pc:docMk/>
            <pc:sldMk cId="917231444" sldId="2873"/>
            <ac:picMk id="14" creationId="{5AA7488E-0A44-A551-7439-5D9C9003EC3D}"/>
          </ac:picMkLst>
        </pc:picChg>
        <pc:picChg chg="del">
          <ac:chgData name="Emma Jones" userId="0d593ba9-cd8d-40ab-a093-bf22d073b52e" providerId="ADAL" clId="{BAF74BBE-9F36-453F-B4E4-1B95E8759419}" dt="2023-07-21T10:46:48.462" v="1126" actId="478"/>
          <ac:picMkLst>
            <pc:docMk/>
            <pc:sldMk cId="917231444" sldId="2873"/>
            <ac:picMk id="15" creationId="{5BB2882B-CD5A-0F93-889C-679805D3D215}"/>
          </ac:picMkLst>
        </pc:picChg>
        <pc:picChg chg="del">
          <ac:chgData name="Emma Jones" userId="0d593ba9-cd8d-40ab-a093-bf22d073b52e" providerId="ADAL" clId="{BAF74BBE-9F36-453F-B4E4-1B95E8759419}" dt="2023-07-21T10:46:48.462" v="1126" actId="478"/>
          <ac:picMkLst>
            <pc:docMk/>
            <pc:sldMk cId="917231444" sldId="2873"/>
            <ac:picMk id="16" creationId="{E613653C-BA5B-A12C-FE54-335C4451802D}"/>
          </ac:picMkLst>
        </pc:picChg>
      </pc:sldChg>
      <pc:sldChg chg="addSp delSp modSp add mod">
        <pc:chgData name="Emma Jones" userId="0d593ba9-cd8d-40ab-a093-bf22d073b52e" providerId="ADAL" clId="{BAF74BBE-9F36-453F-B4E4-1B95E8759419}" dt="2023-07-26T15:30:12.218" v="2046" actId="14100"/>
        <pc:sldMkLst>
          <pc:docMk/>
          <pc:sldMk cId="401577071" sldId="2874"/>
        </pc:sldMkLst>
        <pc:spChg chg="del mod">
          <ac:chgData name="Emma Jones" userId="0d593ba9-cd8d-40ab-a093-bf22d073b52e" providerId="ADAL" clId="{BAF74BBE-9F36-453F-B4E4-1B95E8759419}" dt="2023-07-26T15:30:05.174" v="2044" actId="478"/>
          <ac:spMkLst>
            <pc:docMk/>
            <pc:sldMk cId="401577071" sldId="2874"/>
            <ac:spMk id="3" creationId="{F62199AF-1D4C-98E6-BB35-896B46EC754C}"/>
          </ac:spMkLst>
        </pc:spChg>
        <pc:picChg chg="add del mod">
          <ac:chgData name="Emma Jones" userId="0d593ba9-cd8d-40ab-a093-bf22d073b52e" providerId="ADAL" clId="{BAF74BBE-9F36-453F-B4E4-1B95E8759419}" dt="2023-07-26T15:30:12.218" v="2046" actId="14100"/>
          <ac:picMkLst>
            <pc:docMk/>
            <pc:sldMk cId="401577071" sldId="2874"/>
            <ac:picMk id="2" creationId="{72D1538F-3D9B-80F0-5EA4-0CD850BA0CA1}"/>
          </ac:picMkLst>
        </pc:picChg>
        <pc:picChg chg="del">
          <ac:chgData name="Emma Jones" userId="0d593ba9-cd8d-40ab-a093-bf22d073b52e" providerId="ADAL" clId="{BAF74BBE-9F36-453F-B4E4-1B95E8759419}" dt="2023-07-21T10:47:38.081" v="1132" actId="478"/>
          <ac:picMkLst>
            <pc:docMk/>
            <pc:sldMk cId="401577071" sldId="2874"/>
            <ac:picMk id="4" creationId="{30363598-B064-8B26-AD5F-EAD4FFBE3577}"/>
          </ac:picMkLst>
        </pc:picChg>
      </pc:sldChg>
      <pc:sldChg chg="addSp delSp modSp add mod">
        <pc:chgData name="Emma Jones" userId="0d593ba9-cd8d-40ab-a093-bf22d073b52e" providerId="ADAL" clId="{BAF74BBE-9F36-453F-B4E4-1B95E8759419}" dt="2023-07-26T15:30:38.081" v="2050" actId="14100"/>
        <pc:sldMkLst>
          <pc:docMk/>
          <pc:sldMk cId="2605658051" sldId="2875"/>
        </pc:sldMkLst>
        <pc:spChg chg="del">
          <ac:chgData name="Emma Jones" userId="0d593ba9-cd8d-40ab-a093-bf22d073b52e" providerId="ADAL" clId="{BAF74BBE-9F36-453F-B4E4-1B95E8759419}" dt="2023-07-26T15:30:23.998" v="2047" actId="478"/>
          <ac:spMkLst>
            <pc:docMk/>
            <pc:sldMk cId="2605658051" sldId="2875"/>
            <ac:spMk id="3" creationId="{F62199AF-1D4C-98E6-BB35-896B46EC754C}"/>
          </ac:spMkLst>
        </pc:spChg>
        <pc:picChg chg="del">
          <ac:chgData name="Emma Jones" userId="0d593ba9-cd8d-40ab-a093-bf22d073b52e" providerId="ADAL" clId="{BAF74BBE-9F36-453F-B4E4-1B95E8759419}" dt="2023-07-21T10:47:55.419" v="1136" actId="478"/>
          <ac:picMkLst>
            <pc:docMk/>
            <pc:sldMk cId="2605658051" sldId="2875"/>
            <ac:picMk id="2" creationId="{72D1538F-3D9B-80F0-5EA4-0CD850BA0CA1}"/>
          </ac:picMkLst>
        </pc:picChg>
        <pc:picChg chg="add mod">
          <ac:chgData name="Emma Jones" userId="0d593ba9-cd8d-40ab-a093-bf22d073b52e" providerId="ADAL" clId="{BAF74BBE-9F36-453F-B4E4-1B95E8759419}" dt="2023-07-26T15:30:38.081" v="2050" actId="14100"/>
          <ac:picMkLst>
            <pc:docMk/>
            <pc:sldMk cId="2605658051" sldId="2875"/>
            <ac:picMk id="4" creationId="{B2F3ACD1-7E3C-008D-C411-3C2BEB4695BF}"/>
          </ac:picMkLst>
        </pc:picChg>
      </pc:sldChg>
      <pc:sldChg chg="addSp delSp modSp add mod">
        <pc:chgData name="Emma Jones" userId="0d593ba9-cd8d-40ab-a093-bf22d073b52e" providerId="ADAL" clId="{BAF74BBE-9F36-453F-B4E4-1B95E8759419}" dt="2023-07-26T15:30:53.434" v="2054" actId="14100"/>
        <pc:sldMkLst>
          <pc:docMk/>
          <pc:sldMk cId="2010122337" sldId="2876"/>
        </pc:sldMkLst>
        <pc:spChg chg="del mod">
          <ac:chgData name="Emma Jones" userId="0d593ba9-cd8d-40ab-a093-bf22d073b52e" providerId="ADAL" clId="{BAF74BBE-9F36-453F-B4E4-1B95E8759419}" dt="2023-07-26T15:30:46.241" v="2052" actId="478"/>
          <ac:spMkLst>
            <pc:docMk/>
            <pc:sldMk cId="2010122337" sldId="2876"/>
            <ac:spMk id="3" creationId="{F62199AF-1D4C-98E6-BB35-896B46EC754C}"/>
          </ac:spMkLst>
        </pc:spChg>
        <pc:picChg chg="add mod">
          <ac:chgData name="Emma Jones" userId="0d593ba9-cd8d-40ab-a093-bf22d073b52e" providerId="ADAL" clId="{BAF74BBE-9F36-453F-B4E4-1B95E8759419}" dt="2023-07-26T15:30:53.434" v="2054" actId="14100"/>
          <ac:picMkLst>
            <pc:docMk/>
            <pc:sldMk cId="2010122337" sldId="2876"/>
            <ac:picMk id="2" creationId="{D77F08D0-07E7-ED94-786A-37049BAEA52A}"/>
          </ac:picMkLst>
        </pc:picChg>
        <pc:picChg chg="del">
          <ac:chgData name="Emma Jones" userId="0d593ba9-cd8d-40ab-a093-bf22d073b52e" providerId="ADAL" clId="{BAF74BBE-9F36-453F-B4E4-1B95E8759419}" dt="2023-07-21T10:48:11.859" v="1140" actId="478"/>
          <ac:picMkLst>
            <pc:docMk/>
            <pc:sldMk cId="2010122337" sldId="2876"/>
            <ac:picMk id="4" creationId="{B2F3ACD1-7E3C-008D-C411-3C2BEB4695BF}"/>
          </ac:picMkLst>
        </pc:picChg>
      </pc:sldChg>
      <pc:sldChg chg="addSp delSp modSp add mod">
        <pc:chgData name="Emma Jones" userId="0d593ba9-cd8d-40ab-a093-bf22d073b52e" providerId="ADAL" clId="{BAF74BBE-9F36-453F-B4E4-1B95E8759419}" dt="2023-07-26T15:31:06.801" v="2057" actId="14100"/>
        <pc:sldMkLst>
          <pc:docMk/>
          <pc:sldMk cId="3639423821" sldId="2877"/>
        </pc:sldMkLst>
        <pc:spChg chg="del">
          <ac:chgData name="Emma Jones" userId="0d593ba9-cd8d-40ab-a093-bf22d073b52e" providerId="ADAL" clId="{BAF74BBE-9F36-453F-B4E4-1B95E8759419}" dt="2023-07-26T15:31:00.953" v="2055" actId="478"/>
          <ac:spMkLst>
            <pc:docMk/>
            <pc:sldMk cId="3639423821" sldId="2877"/>
            <ac:spMk id="3" creationId="{F62199AF-1D4C-98E6-BB35-896B46EC754C}"/>
          </ac:spMkLst>
        </pc:spChg>
        <pc:picChg chg="del">
          <ac:chgData name="Emma Jones" userId="0d593ba9-cd8d-40ab-a093-bf22d073b52e" providerId="ADAL" clId="{BAF74BBE-9F36-453F-B4E4-1B95E8759419}" dt="2023-07-21T10:48:27.254" v="1144" actId="478"/>
          <ac:picMkLst>
            <pc:docMk/>
            <pc:sldMk cId="3639423821" sldId="2877"/>
            <ac:picMk id="2" creationId="{D77F08D0-07E7-ED94-786A-37049BAEA52A}"/>
          </ac:picMkLst>
        </pc:picChg>
        <pc:picChg chg="add mod">
          <ac:chgData name="Emma Jones" userId="0d593ba9-cd8d-40ab-a093-bf22d073b52e" providerId="ADAL" clId="{BAF74BBE-9F36-453F-B4E4-1B95E8759419}" dt="2023-07-26T15:31:06.801" v="2057" actId="14100"/>
          <ac:picMkLst>
            <pc:docMk/>
            <pc:sldMk cId="3639423821" sldId="2877"/>
            <ac:picMk id="4" creationId="{0430388C-F53B-02F8-CE8D-4FC72C83F207}"/>
          </ac:picMkLst>
        </pc:picChg>
      </pc:sldChg>
      <pc:sldChg chg="addSp delSp modSp add mod">
        <pc:chgData name="Emma Jones" userId="0d593ba9-cd8d-40ab-a093-bf22d073b52e" providerId="ADAL" clId="{BAF74BBE-9F36-453F-B4E4-1B95E8759419}" dt="2023-07-26T15:32:35.138" v="2087" actId="1036"/>
        <pc:sldMkLst>
          <pc:docMk/>
          <pc:sldMk cId="1264843961" sldId="2878"/>
        </pc:sldMkLst>
        <pc:spChg chg="mod">
          <ac:chgData name="Emma Jones" userId="0d593ba9-cd8d-40ab-a093-bf22d073b52e" providerId="ADAL" clId="{BAF74BBE-9F36-453F-B4E4-1B95E8759419}" dt="2023-07-21T10:48:48.411" v="1149"/>
          <ac:spMkLst>
            <pc:docMk/>
            <pc:sldMk cId="1264843961" sldId="2878"/>
            <ac:spMk id="3" creationId="{F62199AF-1D4C-98E6-BB35-896B46EC754C}"/>
          </ac:spMkLst>
        </pc:spChg>
        <pc:spChg chg="add mod">
          <ac:chgData name="Emma Jones" userId="0d593ba9-cd8d-40ab-a093-bf22d073b52e" providerId="ADAL" clId="{BAF74BBE-9F36-453F-B4E4-1B95E8759419}" dt="2023-07-26T15:31:42.552" v="2059" actId="1076"/>
          <ac:spMkLst>
            <pc:docMk/>
            <pc:sldMk cId="1264843961" sldId="2878"/>
            <ac:spMk id="6" creationId="{F5E51C84-CBE8-3319-62EA-4906BA61CAC5}"/>
          </ac:spMkLst>
        </pc:spChg>
        <pc:spChg chg="add mod">
          <ac:chgData name="Emma Jones" userId="0d593ba9-cd8d-40ab-a093-bf22d073b52e" providerId="ADAL" clId="{BAF74BBE-9F36-453F-B4E4-1B95E8759419}" dt="2023-07-26T15:31:37.825" v="2058" actId="1076"/>
          <ac:spMkLst>
            <pc:docMk/>
            <pc:sldMk cId="1264843961" sldId="2878"/>
            <ac:spMk id="7" creationId="{B6CED8FD-A8B8-20D9-3C25-CF0249BC7B05}"/>
          </ac:spMkLst>
        </pc:spChg>
        <pc:picChg chg="add mod">
          <ac:chgData name="Emma Jones" userId="0d593ba9-cd8d-40ab-a093-bf22d073b52e" providerId="ADAL" clId="{BAF74BBE-9F36-453F-B4E4-1B95E8759419}" dt="2023-07-26T15:32:35.138" v="2087" actId="1036"/>
          <ac:picMkLst>
            <pc:docMk/>
            <pc:sldMk cId="1264843961" sldId="2878"/>
            <ac:picMk id="2" creationId="{FF1620F0-3982-9F2E-97BC-5E4668C651D5}"/>
          </ac:picMkLst>
        </pc:picChg>
        <pc:picChg chg="del">
          <ac:chgData name="Emma Jones" userId="0d593ba9-cd8d-40ab-a093-bf22d073b52e" providerId="ADAL" clId="{BAF74BBE-9F36-453F-B4E4-1B95E8759419}" dt="2023-07-21T10:48:42.038" v="1148" actId="478"/>
          <ac:picMkLst>
            <pc:docMk/>
            <pc:sldMk cId="1264843961" sldId="2878"/>
            <ac:picMk id="4" creationId="{0430388C-F53B-02F8-CE8D-4FC72C83F207}"/>
          </ac:picMkLst>
        </pc:picChg>
        <pc:picChg chg="add mod">
          <ac:chgData name="Emma Jones" userId="0d593ba9-cd8d-40ab-a093-bf22d073b52e" providerId="ADAL" clId="{BAF74BBE-9F36-453F-B4E4-1B95E8759419}" dt="2023-07-26T15:32:35.138" v="2087" actId="1036"/>
          <ac:picMkLst>
            <pc:docMk/>
            <pc:sldMk cId="1264843961" sldId="2878"/>
            <ac:picMk id="5" creationId="{E2B25310-C4C1-006B-F86D-5C90933402AE}"/>
          </ac:picMkLst>
        </pc:picChg>
      </pc:sldChg>
      <pc:sldChg chg="modSp add mod ord">
        <pc:chgData name="Emma Jones" userId="0d593ba9-cd8d-40ab-a093-bf22d073b52e" providerId="ADAL" clId="{BAF74BBE-9F36-453F-B4E4-1B95E8759419}" dt="2023-07-21T10:49:20.070" v="1157"/>
        <pc:sldMkLst>
          <pc:docMk/>
          <pc:sldMk cId="1850692602" sldId="2879"/>
        </pc:sldMkLst>
        <pc:spChg chg="mod">
          <ac:chgData name="Emma Jones" userId="0d593ba9-cd8d-40ab-a093-bf22d073b52e" providerId="ADAL" clId="{BAF74BBE-9F36-453F-B4E4-1B95E8759419}" dt="2023-07-21T10:49:20.070" v="1157"/>
          <ac:spMkLst>
            <pc:docMk/>
            <pc:sldMk cId="1850692602" sldId="2879"/>
            <ac:spMk id="2" creationId="{3D36A507-9B67-567E-3B90-FC0303FD47B3}"/>
          </ac:spMkLst>
        </pc:spChg>
      </pc:sldChg>
      <pc:sldChg chg="addSp delSp modSp add mod ord">
        <pc:chgData name="Emma Jones" userId="0d593ba9-cd8d-40ab-a093-bf22d073b52e" providerId="ADAL" clId="{BAF74BBE-9F36-453F-B4E4-1B95E8759419}" dt="2023-07-24T13:36:05.608" v="1799"/>
        <pc:sldMkLst>
          <pc:docMk/>
          <pc:sldMk cId="875831977" sldId="2880"/>
        </pc:sldMkLst>
        <pc:spChg chg="mod">
          <ac:chgData name="Emma Jones" userId="0d593ba9-cd8d-40ab-a093-bf22d073b52e" providerId="ADAL" clId="{BAF74BBE-9F36-453F-B4E4-1B95E8759419}" dt="2023-07-21T10:49:39.644" v="1162"/>
          <ac:spMkLst>
            <pc:docMk/>
            <pc:sldMk cId="875831977" sldId="2880"/>
            <ac:spMk id="3" creationId="{F62199AF-1D4C-98E6-BB35-896B46EC754C}"/>
          </ac:spMkLst>
        </pc:spChg>
        <pc:spChg chg="add mod">
          <ac:chgData name="Emma Jones" userId="0d593ba9-cd8d-40ab-a093-bf22d073b52e" providerId="ADAL" clId="{BAF74BBE-9F36-453F-B4E4-1B95E8759419}" dt="2023-07-21T10:50:02.074" v="1167"/>
          <ac:spMkLst>
            <pc:docMk/>
            <pc:sldMk cId="875831977" sldId="2880"/>
            <ac:spMk id="4" creationId="{17CE8562-243E-8C64-9A5C-BF68D64DE46D}"/>
          </ac:spMkLst>
        </pc:spChg>
        <pc:spChg chg="del">
          <ac:chgData name="Emma Jones" userId="0d593ba9-cd8d-40ab-a093-bf22d073b52e" providerId="ADAL" clId="{BAF74BBE-9F36-453F-B4E4-1B95E8759419}" dt="2023-07-21T10:50:01.121" v="1166" actId="478"/>
          <ac:spMkLst>
            <pc:docMk/>
            <pc:sldMk cId="875831977" sldId="2880"/>
            <ac:spMk id="6" creationId="{F5E51C84-CBE8-3319-62EA-4906BA61CAC5}"/>
          </ac:spMkLst>
        </pc:spChg>
        <pc:spChg chg="del">
          <ac:chgData name="Emma Jones" userId="0d593ba9-cd8d-40ab-a093-bf22d073b52e" providerId="ADAL" clId="{BAF74BBE-9F36-453F-B4E4-1B95E8759419}" dt="2023-07-21T10:49:54.564" v="1165" actId="478"/>
          <ac:spMkLst>
            <pc:docMk/>
            <pc:sldMk cId="875831977" sldId="2880"/>
            <ac:spMk id="7" creationId="{B6CED8FD-A8B8-20D9-3C25-CF0249BC7B05}"/>
          </ac:spMkLst>
        </pc:spChg>
        <pc:spChg chg="add mod">
          <ac:chgData name="Emma Jones" userId="0d593ba9-cd8d-40ab-a093-bf22d073b52e" providerId="ADAL" clId="{BAF74BBE-9F36-453F-B4E4-1B95E8759419}" dt="2023-07-24T13:34:52.678" v="1778" actId="207"/>
          <ac:spMkLst>
            <pc:docMk/>
            <pc:sldMk cId="875831977" sldId="2880"/>
            <ac:spMk id="8" creationId="{9C54AD61-EC46-6EE1-C6E5-9D9BAB5EE3ED}"/>
          </ac:spMkLst>
        </pc:spChg>
        <pc:spChg chg="add mod">
          <ac:chgData name="Emma Jones" userId="0d593ba9-cd8d-40ab-a093-bf22d073b52e" providerId="ADAL" clId="{BAF74BBE-9F36-453F-B4E4-1B95E8759419}" dt="2023-07-24T13:34:52.678" v="1778" actId="207"/>
          <ac:spMkLst>
            <pc:docMk/>
            <pc:sldMk cId="875831977" sldId="2880"/>
            <ac:spMk id="9" creationId="{63885C06-1526-EFA5-4ADA-7BF4D8BE105C}"/>
          </ac:spMkLst>
        </pc:spChg>
        <pc:spChg chg="add mod">
          <ac:chgData name="Emma Jones" userId="0d593ba9-cd8d-40ab-a093-bf22d073b52e" providerId="ADAL" clId="{BAF74BBE-9F36-453F-B4E4-1B95E8759419}" dt="2023-07-24T13:34:52.678" v="1778" actId="207"/>
          <ac:spMkLst>
            <pc:docMk/>
            <pc:sldMk cId="875831977" sldId="2880"/>
            <ac:spMk id="10" creationId="{1D9388B9-040E-AE64-EB2B-042AA5263900}"/>
          </ac:spMkLst>
        </pc:spChg>
        <pc:spChg chg="add mod">
          <ac:chgData name="Emma Jones" userId="0d593ba9-cd8d-40ab-a093-bf22d073b52e" providerId="ADAL" clId="{BAF74BBE-9F36-453F-B4E4-1B95E8759419}" dt="2023-07-24T13:34:52.678" v="1778" actId="207"/>
          <ac:spMkLst>
            <pc:docMk/>
            <pc:sldMk cId="875831977" sldId="2880"/>
            <ac:spMk id="11" creationId="{05B77C0B-46FB-EC20-E2AB-CE41AEEF9241}"/>
          </ac:spMkLst>
        </pc:spChg>
        <pc:spChg chg="add mod">
          <ac:chgData name="Emma Jones" userId="0d593ba9-cd8d-40ab-a093-bf22d073b52e" providerId="ADAL" clId="{BAF74BBE-9F36-453F-B4E4-1B95E8759419}" dt="2023-07-21T10:50:19.485" v="1168" actId="207"/>
          <ac:spMkLst>
            <pc:docMk/>
            <pc:sldMk cId="875831977" sldId="2880"/>
            <ac:spMk id="13" creationId="{CA128BF6-6164-B1D5-D4F4-BF037A0F8391}"/>
          </ac:spMkLst>
        </pc:spChg>
        <pc:picChg chg="del">
          <ac:chgData name="Emma Jones" userId="0d593ba9-cd8d-40ab-a093-bf22d073b52e" providerId="ADAL" clId="{BAF74BBE-9F36-453F-B4E4-1B95E8759419}" dt="2023-07-21T10:49:52.185" v="1163" actId="478"/>
          <ac:picMkLst>
            <pc:docMk/>
            <pc:sldMk cId="875831977" sldId="2880"/>
            <ac:picMk id="2" creationId="{FF1620F0-3982-9F2E-97BC-5E4668C651D5}"/>
          </ac:picMkLst>
        </pc:picChg>
        <pc:picChg chg="del">
          <ac:chgData name="Emma Jones" userId="0d593ba9-cd8d-40ab-a093-bf22d073b52e" providerId="ADAL" clId="{BAF74BBE-9F36-453F-B4E4-1B95E8759419}" dt="2023-07-21T10:49:52.857" v="1164" actId="478"/>
          <ac:picMkLst>
            <pc:docMk/>
            <pc:sldMk cId="875831977" sldId="2880"/>
            <ac:picMk id="5" creationId="{E2B25310-C4C1-006B-F86D-5C90933402AE}"/>
          </ac:picMkLst>
        </pc:picChg>
        <pc:picChg chg="add mod">
          <ac:chgData name="Emma Jones" userId="0d593ba9-cd8d-40ab-a093-bf22d073b52e" providerId="ADAL" clId="{BAF74BBE-9F36-453F-B4E4-1B95E8759419}" dt="2023-07-24T13:36:05.608" v="1799"/>
          <ac:picMkLst>
            <pc:docMk/>
            <pc:sldMk cId="875831977" sldId="2880"/>
            <ac:picMk id="12" creationId="{06AC1AD2-DC82-F061-60E9-B85919CF3E4B}"/>
          </ac:picMkLst>
        </pc:picChg>
        <pc:picChg chg="add mod">
          <ac:chgData name="Emma Jones" userId="0d593ba9-cd8d-40ab-a093-bf22d073b52e" providerId="ADAL" clId="{BAF74BBE-9F36-453F-B4E4-1B95E8759419}" dt="2023-07-24T13:35:47.027" v="1797" actId="1076"/>
          <ac:picMkLst>
            <pc:docMk/>
            <pc:sldMk cId="875831977" sldId="2880"/>
            <ac:picMk id="14" creationId="{BE1CB17F-6870-C8CF-6AE1-8C0756CC976D}"/>
          </ac:picMkLst>
        </pc:picChg>
        <pc:picChg chg="add mod">
          <ac:chgData name="Emma Jones" userId="0d593ba9-cd8d-40ab-a093-bf22d073b52e" providerId="ADAL" clId="{BAF74BBE-9F36-453F-B4E4-1B95E8759419}" dt="2023-07-24T13:35:51.260" v="1798" actId="1076"/>
          <ac:picMkLst>
            <pc:docMk/>
            <pc:sldMk cId="875831977" sldId="2880"/>
            <ac:picMk id="15" creationId="{5DE15AD9-B261-F249-F52D-27DE84955777}"/>
          </ac:picMkLst>
        </pc:picChg>
        <pc:picChg chg="add mod">
          <ac:chgData name="Emma Jones" userId="0d593ba9-cd8d-40ab-a093-bf22d073b52e" providerId="ADAL" clId="{BAF74BBE-9F36-453F-B4E4-1B95E8759419}" dt="2023-07-24T13:35:37.355" v="1795" actId="1076"/>
          <ac:picMkLst>
            <pc:docMk/>
            <pc:sldMk cId="875831977" sldId="2880"/>
            <ac:picMk id="16" creationId="{BFB7DF5B-0756-7E3F-E98C-DD0EFC42BEC0}"/>
          </ac:picMkLst>
        </pc:picChg>
        <pc:picChg chg="add mod">
          <ac:chgData name="Emma Jones" userId="0d593ba9-cd8d-40ab-a093-bf22d073b52e" providerId="ADAL" clId="{BAF74BBE-9F36-453F-B4E4-1B95E8759419}" dt="2023-07-24T13:35:41.275" v="1796" actId="1076"/>
          <ac:picMkLst>
            <pc:docMk/>
            <pc:sldMk cId="875831977" sldId="2880"/>
            <ac:picMk id="17" creationId="{CC9E7F06-B982-ADD2-2715-AB4687CCB4FD}"/>
          </ac:picMkLst>
        </pc:picChg>
        <pc:picChg chg="add mod">
          <ac:chgData name="Emma Jones" userId="0d593ba9-cd8d-40ab-a093-bf22d073b52e" providerId="ADAL" clId="{BAF74BBE-9F36-453F-B4E4-1B95E8759419}" dt="2023-07-21T10:50:02.074" v="1167"/>
          <ac:picMkLst>
            <pc:docMk/>
            <pc:sldMk cId="875831977" sldId="2880"/>
            <ac:picMk id="18" creationId="{94AE0087-362D-710A-E6B9-22F5923756F0}"/>
          </ac:picMkLst>
        </pc:picChg>
        <pc:picChg chg="add mod">
          <ac:chgData name="Emma Jones" userId="0d593ba9-cd8d-40ab-a093-bf22d073b52e" providerId="ADAL" clId="{BAF74BBE-9F36-453F-B4E4-1B95E8759419}" dt="2023-07-21T10:50:02.074" v="1167"/>
          <ac:picMkLst>
            <pc:docMk/>
            <pc:sldMk cId="875831977" sldId="2880"/>
            <ac:picMk id="19" creationId="{EAECA930-2ADB-38D3-6F23-6A4E49A14C5D}"/>
          </ac:picMkLst>
        </pc:picChg>
        <pc:picChg chg="add mod">
          <ac:chgData name="Emma Jones" userId="0d593ba9-cd8d-40ab-a093-bf22d073b52e" providerId="ADAL" clId="{BAF74BBE-9F36-453F-B4E4-1B95E8759419}" dt="2023-07-21T10:50:02.074" v="1167"/>
          <ac:picMkLst>
            <pc:docMk/>
            <pc:sldMk cId="875831977" sldId="2880"/>
            <ac:picMk id="20" creationId="{96DFB106-E17D-D521-06FF-83E202E5A035}"/>
          </ac:picMkLst>
        </pc:picChg>
      </pc:sldChg>
      <pc:sldChg chg="modSp add mod ord">
        <pc:chgData name="Emma Jones" userId="0d593ba9-cd8d-40ab-a093-bf22d073b52e" providerId="ADAL" clId="{BAF74BBE-9F36-453F-B4E4-1B95E8759419}" dt="2023-07-21T10:50:43.557" v="1173"/>
        <pc:sldMkLst>
          <pc:docMk/>
          <pc:sldMk cId="3392243434" sldId="2881"/>
        </pc:sldMkLst>
        <pc:spChg chg="mod">
          <ac:chgData name="Emma Jones" userId="0d593ba9-cd8d-40ab-a093-bf22d073b52e" providerId="ADAL" clId="{BAF74BBE-9F36-453F-B4E4-1B95E8759419}" dt="2023-07-21T10:50:43.557" v="1173"/>
          <ac:spMkLst>
            <pc:docMk/>
            <pc:sldMk cId="3392243434" sldId="2881"/>
            <ac:spMk id="2" creationId="{3D36A507-9B67-567E-3B90-FC0303FD47B3}"/>
          </ac:spMkLst>
        </pc:spChg>
      </pc:sldChg>
      <pc:sldChg chg="addSp delSp modSp add mod ord">
        <pc:chgData name="Emma Jones" userId="0d593ba9-cd8d-40ab-a093-bf22d073b52e" providerId="ADAL" clId="{BAF74BBE-9F36-453F-B4E4-1B95E8759419}" dt="2023-07-26T15:34:06.878" v="2090" actId="1076"/>
        <pc:sldMkLst>
          <pc:docMk/>
          <pc:sldMk cId="3436519986" sldId="2882"/>
        </pc:sldMkLst>
        <pc:spChg chg="mod">
          <ac:chgData name="Emma Jones" userId="0d593ba9-cd8d-40ab-a093-bf22d073b52e" providerId="ADAL" clId="{BAF74BBE-9F36-453F-B4E4-1B95E8759419}" dt="2023-07-26T15:33:43.271" v="2089" actId="1076"/>
          <ac:spMkLst>
            <pc:docMk/>
            <pc:sldMk cId="3436519986" sldId="2882"/>
            <ac:spMk id="3" creationId="{F62199AF-1D4C-98E6-BB35-896B46EC754C}"/>
          </ac:spMkLst>
        </pc:spChg>
        <pc:spChg chg="add mod">
          <ac:chgData name="Emma Jones" userId="0d593ba9-cd8d-40ab-a093-bf22d073b52e" providerId="ADAL" clId="{BAF74BBE-9F36-453F-B4E4-1B95E8759419}" dt="2023-07-21T10:51:18" v="1182" actId="1076"/>
          <ac:spMkLst>
            <pc:docMk/>
            <pc:sldMk cId="3436519986" sldId="2882"/>
            <ac:spMk id="4" creationId="{92B65E31-EFCA-33B1-F5E5-142E2885D294}"/>
          </ac:spMkLst>
        </pc:spChg>
        <pc:spChg chg="del">
          <ac:chgData name="Emma Jones" userId="0d593ba9-cd8d-40ab-a093-bf22d073b52e" providerId="ADAL" clId="{BAF74BBE-9F36-453F-B4E4-1B95E8759419}" dt="2023-07-21T10:51:03.578" v="1180" actId="478"/>
          <ac:spMkLst>
            <pc:docMk/>
            <pc:sldMk cId="3436519986" sldId="2882"/>
            <ac:spMk id="6" creationId="{F5E51C84-CBE8-3319-62EA-4906BA61CAC5}"/>
          </ac:spMkLst>
        </pc:spChg>
        <pc:spChg chg="del">
          <ac:chgData name="Emma Jones" userId="0d593ba9-cd8d-40ab-a093-bf22d073b52e" providerId="ADAL" clId="{BAF74BBE-9F36-453F-B4E4-1B95E8759419}" dt="2023-07-21T10:51:03.578" v="1180" actId="478"/>
          <ac:spMkLst>
            <pc:docMk/>
            <pc:sldMk cId="3436519986" sldId="2882"/>
            <ac:spMk id="7" creationId="{B6CED8FD-A8B8-20D9-3C25-CF0249BC7B05}"/>
          </ac:spMkLst>
        </pc:spChg>
        <pc:spChg chg="add mod">
          <ac:chgData name="Emma Jones" userId="0d593ba9-cd8d-40ab-a093-bf22d073b52e" providerId="ADAL" clId="{BAF74BBE-9F36-453F-B4E4-1B95E8759419}" dt="2023-07-24T13:36:24.685" v="1802" actId="207"/>
          <ac:spMkLst>
            <pc:docMk/>
            <pc:sldMk cId="3436519986" sldId="2882"/>
            <ac:spMk id="8" creationId="{78A1317F-9515-5CB2-E918-89DEB35D91F9}"/>
          </ac:spMkLst>
        </pc:spChg>
        <pc:spChg chg="add mod">
          <ac:chgData name="Emma Jones" userId="0d593ba9-cd8d-40ab-a093-bf22d073b52e" providerId="ADAL" clId="{BAF74BBE-9F36-453F-B4E4-1B95E8759419}" dt="2023-07-26T15:34:06.878" v="2090" actId="1076"/>
          <ac:spMkLst>
            <pc:docMk/>
            <pc:sldMk cId="3436519986" sldId="2882"/>
            <ac:spMk id="9" creationId="{61A362CF-C1F7-EF49-D682-39DFDE7C1AA2}"/>
          </ac:spMkLst>
        </pc:spChg>
        <pc:spChg chg="add mod">
          <ac:chgData name="Emma Jones" userId="0d593ba9-cd8d-40ab-a093-bf22d073b52e" providerId="ADAL" clId="{BAF74BBE-9F36-453F-B4E4-1B95E8759419}" dt="2023-07-21T10:51:18" v="1182" actId="1076"/>
          <ac:spMkLst>
            <pc:docMk/>
            <pc:sldMk cId="3436519986" sldId="2882"/>
            <ac:spMk id="10" creationId="{44699C7C-3BE9-2FE8-A884-BD879896A6BF}"/>
          </ac:spMkLst>
        </pc:spChg>
        <pc:spChg chg="add mod">
          <ac:chgData name="Emma Jones" userId="0d593ba9-cd8d-40ab-a093-bf22d073b52e" providerId="ADAL" clId="{BAF74BBE-9F36-453F-B4E4-1B95E8759419}" dt="2023-07-24T13:36:43.548" v="1806" actId="207"/>
          <ac:spMkLst>
            <pc:docMk/>
            <pc:sldMk cId="3436519986" sldId="2882"/>
            <ac:spMk id="11" creationId="{C9941D3F-C510-C77A-A8E7-62B2702D8724}"/>
          </ac:spMkLst>
        </pc:spChg>
        <pc:spChg chg="add mod">
          <ac:chgData name="Emma Jones" userId="0d593ba9-cd8d-40ab-a093-bf22d073b52e" providerId="ADAL" clId="{BAF74BBE-9F36-453F-B4E4-1B95E8759419}" dt="2023-07-21T10:51:18" v="1182" actId="1076"/>
          <ac:spMkLst>
            <pc:docMk/>
            <pc:sldMk cId="3436519986" sldId="2882"/>
            <ac:spMk id="12" creationId="{616EAD4E-0221-F10D-38DE-E6D8C61734B7}"/>
          </ac:spMkLst>
        </pc:spChg>
        <pc:spChg chg="add mod">
          <ac:chgData name="Emma Jones" userId="0d593ba9-cd8d-40ab-a093-bf22d073b52e" providerId="ADAL" clId="{BAF74BBE-9F36-453F-B4E4-1B95E8759419}" dt="2023-07-24T13:36:21.244" v="1801" actId="207"/>
          <ac:spMkLst>
            <pc:docMk/>
            <pc:sldMk cId="3436519986" sldId="2882"/>
            <ac:spMk id="13" creationId="{CB049B70-7B3E-D0DF-ADC6-F6A2A163805D}"/>
          </ac:spMkLst>
        </pc:spChg>
        <pc:spChg chg="add mod">
          <ac:chgData name="Emma Jones" userId="0d593ba9-cd8d-40ab-a093-bf22d073b52e" providerId="ADAL" clId="{BAF74BBE-9F36-453F-B4E4-1B95E8759419}" dt="2023-07-21T10:51:18" v="1182" actId="1076"/>
          <ac:spMkLst>
            <pc:docMk/>
            <pc:sldMk cId="3436519986" sldId="2882"/>
            <ac:spMk id="14" creationId="{3D66EBE6-63FA-F52F-6899-A13F34B56230}"/>
          </ac:spMkLst>
        </pc:spChg>
        <pc:spChg chg="add mod">
          <ac:chgData name="Emma Jones" userId="0d593ba9-cd8d-40ab-a093-bf22d073b52e" providerId="ADAL" clId="{BAF74BBE-9F36-453F-B4E4-1B95E8759419}" dt="2023-07-24T13:36:46.756" v="1807" actId="207"/>
          <ac:spMkLst>
            <pc:docMk/>
            <pc:sldMk cId="3436519986" sldId="2882"/>
            <ac:spMk id="15" creationId="{B6CB706C-6E12-EB11-CAFD-F2940F95F4FE}"/>
          </ac:spMkLst>
        </pc:spChg>
        <pc:spChg chg="add mod">
          <ac:chgData name="Emma Jones" userId="0d593ba9-cd8d-40ab-a093-bf22d073b52e" providerId="ADAL" clId="{BAF74BBE-9F36-453F-B4E4-1B95E8759419}" dt="2023-07-21T10:51:18" v="1182" actId="1076"/>
          <ac:spMkLst>
            <pc:docMk/>
            <pc:sldMk cId="3436519986" sldId="2882"/>
            <ac:spMk id="16" creationId="{D9352602-6074-9268-B421-9C1F609F0022}"/>
          </ac:spMkLst>
        </pc:spChg>
        <pc:spChg chg="add mod">
          <ac:chgData name="Emma Jones" userId="0d593ba9-cd8d-40ab-a093-bf22d073b52e" providerId="ADAL" clId="{BAF74BBE-9F36-453F-B4E4-1B95E8759419}" dt="2023-07-24T13:36:18.393" v="1800" actId="207"/>
          <ac:spMkLst>
            <pc:docMk/>
            <pc:sldMk cId="3436519986" sldId="2882"/>
            <ac:spMk id="17" creationId="{A03F3531-A636-8B29-9590-1558B1B951CF}"/>
          </ac:spMkLst>
        </pc:spChg>
        <pc:spChg chg="add mod">
          <ac:chgData name="Emma Jones" userId="0d593ba9-cd8d-40ab-a093-bf22d073b52e" providerId="ADAL" clId="{BAF74BBE-9F36-453F-B4E4-1B95E8759419}" dt="2023-07-21T10:51:18" v="1182" actId="1076"/>
          <ac:spMkLst>
            <pc:docMk/>
            <pc:sldMk cId="3436519986" sldId="2882"/>
            <ac:spMk id="18" creationId="{F818217A-E6ED-6099-787D-461946116DE5}"/>
          </ac:spMkLst>
        </pc:spChg>
        <pc:spChg chg="add mod">
          <ac:chgData name="Emma Jones" userId="0d593ba9-cd8d-40ab-a093-bf22d073b52e" providerId="ADAL" clId="{BAF74BBE-9F36-453F-B4E4-1B95E8759419}" dt="2023-07-21T10:51:18" v="1182" actId="1076"/>
          <ac:spMkLst>
            <pc:docMk/>
            <pc:sldMk cId="3436519986" sldId="2882"/>
            <ac:spMk id="24" creationId="{B2E50350-D9FA-508F-BEA5-14841DD044B8}"/>
          </ac:spMkLst>
        </pc:spChg>
        <pc:spChg chg="add mod">
          <ac:chgData name="Emma Jones" userId="0d593ba9-cd8d-40ab-a093-bf22d073b52e" providerId="ADAL" clId="{BAF74BBE-9F36-453F-B4E4-1B95E8759419}" dt="2023-07-24T13:36:37.497" v="1804" actId="207"/>
          <ac:spMkLst>
            <pc:docMk/>
            <pc:sldMk cId="3436519986" sldId="2882"/>
            <ac:spMk id="25" creationId="{2B4FE5E8-7B66-D8C9-3EF5-E6F539FA4BBD}"/>
          </ac:spMkLst>
        </pc:spChg>
        <pc:picChg chg="del">
          <ac:chgData name="Emma Jones" userId="0d593ba9-cd8d-40ab-a093-bf22d073b52e" providerId="ADAL" clId="{BAF74BBE-9F36-453F-B4E4-1B95E8759419}" dt="2023-07-21T10:51:03.578" v="1180" actId="478"/>
          <ac:picMkLst>
            <pc:docMk/>
            <pc:sldMk cId="3436519986" sldId="2882"/>
            <ac:picMk id="2" creationId="{FF1620F0-3982-9F2E-97BC-5E4668C651D5}"/>
          </ac:picMkLst>
        </pc:picChg>
        <pc:picChg chg="del">
          <ac:chgData name="Emma Jones" userId="0d593ba9-cd8d-40ab-a093-bf22d073b52e" providerId="ADAL" clId="{BAF74BBE-9F36-453F-B4E4-1B95E8759419}" dt="2023-07-21T10:51:03.578" v="1180" actId="478"/>
          <ac:picMkLst>
            <pc:docMk/>
            <pc:sldMk cId="3436519986" sldId="2882"/>
            <ac:picMk id="5" creationId="{E2B25310-C4C1-006B-F86D-5C90933402AE}"/>
          </ac:picMkLst>
        </pc:picChg>
        <pc:picChg chg="add mod">
          <ac:chgData name="Emma Jones" userId="0d593ba9-cd8d-40ab-a093-bf22d073b52e" providerId="ADAL" clId="{BAF74BBE-9F36-453F-B4E4-1B95E8759419}" dt="2023-07-21T10:51:18" v="1182" actId="1076"/>
          <ac:picMkLst>
            <pc:docMk/>
            <pc:sldMk cId="3436519986" sldId="2882"/>
            <ac:picMk id="19" creationId="{CC82C28E-1F68-B678-4610-22A87E2A5412}"/>
          </ac:picMkLst>
        </pc:picChg>
        <pc:picChg chg="add mod">
          <ac:chgData name="Emma Jones" userId="0d593ba9-cd8d-40ab-a093-bf22d073b52e" providerId="ADAL" clId="{BAF74BBE-9F36-453F-B4E4-1B95E8759419}" dt="2023-07-21T10:51:18" v="1182" actId="1076"/>
          <ac:picMkLst>
            <pc:docMk/>
            <pc:sldMk cId="3436519986" sldId="2882"/>
            <ac:picMk id="20" creationId="{5D004707-B179-7B02-976A-F891942F2C72}"/>
          </ac:picMkLst>
        </pc:picChg>
        <pc:picChg chg="add mod">
          <ac:chgData name="Emma Jones" userId="0d593ba9-cd8d-40ab-a093-bf22d073b52e" providerId="ADAL" clId="{BAF74BBE-9F36-453F-B4E4-1B95E8759419}" dt="2023-07-21T10:51:18" v="1182" actId="1076"/>
          <ac:picMkLst>
            <pc:docMk/>
            <pc:sldMk cId="3436519986" sldId="2882"/>
            <ac:picMk id="21" creationId="{F6F06045-DFFA-E462-6716-582093AC1F70}"/>
          </ac:picMkLst>
        </pc:picChg>
        <pc:picChg chg="add mod">
          <ac:chgData name="Emma Jones" userId="0d593ba9-cd8d-40ab-a093-bf22d073b52e" providerId="ADAL" clId="{BAF74BBE-9F36-453F-B4E4-1B95E8759419}" dt="2023-07-21T10:51:18" v="1182" actId="1076"/>
          <ac:picMkLst>
            <pc:docMk/>
            <pc:sldMk cId="3436519986" sldId="2882"/>
            <ac:picMk id="22" creationId="{49128236-97FE-6DAE-C868-D8F17D2B61C3}"/>
          </ac:picMkLst>
        </pc:picChg>
        <pc:picChg chg="add mod">
          <ac:chgData name="Emma Jones" userId="0d593ba9-cd8d-40ab-a093-bf22d073b52e" providerId="ADAL" clId="{BAF74BBE-9F36-453F-B4E4-1B95E8759419}" dt="2023-07-21T10:51:18" v="1182" actId="1076"/>
          <ac:picMkLst>
            <pc:docMk/>
            <pc:sldMk cId="3436519986" sldId="2882"/>
            <ac:picMk id="23" creationId="{A3DEA39E-F86D-07B9-6F7B-5241F4B3C06B}"/>
          </ac:picMkLst>
        </pc:picChg>
        <pc:picChg chg="add mod">
          <ac:chgData name="Emma Jones" userId="0d593ba9-cd8d-40ab-a093-bf22d073b52e" providerId="ADAL" clId="{BAF74BBE-9F36-453F-B4E4-1B95E8759419}" dt="2023-07-21T10:51:18" v="1182" actId="1076"/>
          <ac:picMkLst>
            <pc:docMk/>
            <pc:sldMk cId="3436519986" sldId="2882"/>
            <ac:picMk id="26" creationId="{69BB5E46-6E2C-55B7-0DA0-AE0732447743}"/>
          </ac:picMkLst>
        </pc:picChg>
      </pc:sldChg>
      <pc:sldChg chg="addSp delSp modSp add mod ord">
        <pc:chgData name="Emma Jones" userId="0d593ba9-cd8d-40ab-a093-bf22d073b52e" providerId="ADAL" clId="{BAF74BBE-9F36-453F-B4E4-1B95E8759419}" dt="2023-07-24T13:38:27.628" v="1823" actId="1036"/>
        <pc:sldMkLst>
          <pc:docMk/>
          <pc:sldMk cId="2155580212" sldId="2883"/>
        </pc:sldMkLst>
        <pc:spChg chg="mod">
          <ac:chgData name="Emma Jones" userId="0d593ba9-cd8d-40ab-a093-bf22d073b52e" providerId="ADAL" clId="{BAF74BBE-9F36-453F-B4E4-1B95E8759419}" dt="2023-07-21T10:51:45.176" v="1188"/>
          <ac:spMkLst>
            <pc:docMk/>
            <pc:sldMk cId="2155580212" sldId="2883"/>
            <ac:spMk id="3" creationId="{F62199AF-1D4C-98E6-BB35-896B46EC754C}"/>
          </ac:spMkLst>
        </pc:spChg>
        <pc:spChg chg="add mod">
          <ac:chgData name="Emma Jones" userId="0d593ba9-cd8d-40ab-a093-bf22d073b52e" providerId="ADAL" clId="{BAF74BBE-9F36-453F-B4E4-1B95E8759419}" dt="2023-07-21T10:51:52.581" v="1190" actId="1076"/>
          <ac:spMkLst>
            <pc:docMk/>
            <pc:sldMk cId="2155580212" sldId="2883"/>
            <ac:spMk id="4" creationId="{0F274D0E-73F0-A0BE-9794-5E9C4876BF83}"/>
          </ac:spMkLst>
        </pc:spChg>
        <pc:spChg chg="del">
          <ac:chgData name="Emma Jones" userId="0d593ba9-cd8d-40ab-a093-bf22d073b52e" providerId="ADAL" clId="{BAF74BBE-9F36-453F-B4E4-1B95E8759419}" dt="2023-07-21T10:51:37.689" v="1187" actId="478"/>
          <ac:spMkLst>
            <pc:docMk/>
            <pc:sldMk cId="2155580212" sldId="2883"/>
            <ac:spMk id="6" creationId="{F5E51C84-CBE8-3319-62EA-4906BA61CAC5}"/>
          </ac:spMkLst>
        </pc:spChg>
        <pc:spChg chg="del">
          <ac:chgData name="Emma Jones" userId="0d593ba9-cd8d-40ab-a093-bf22d073b52e" providerId="ADAL" clId="{BAF74BBE-9F36-453F-B4E4-1B95E8759419}" dt="2023-07-21T10:51:37.689" v="1187" actId="478"/>
          <ac:spMkLst>
            <pc:docMk/>
            <pc:sldMk cId="2155580212" sldId="2883"/>
            <ac:spMk id="7" creationId="{B6CED8FD-A8B8-20D9-3C25-CF0249BC7B05}"/>
          </ac:spMkLst>
        </pc:spChg>
        <pc:spChg chg="add mod">
          <ac:chgData name="Emma Jones" userId="0d593ba9-cd8d-40ab-a093-bf22d073b52e" providerId="ADAL" clId="{BAF74BBE-9F36-453F-B4E4-1B95E8759419}" dt="2023-07-24T13:37:22.657" v="1810" actId="207"/>
          <ac:spMkLst>
            <pc:docMk/>
            <pc:sldMk cId="2155580212" sldId="2883"/>
            <ac:spMk id="8" creationId="{5D9F9370-C738-F1FE-534E-9A5EE1F15C25}"/>
          </ac:spMkLst>
        </pc:spChg>
        <pc:spChg chg="add mod">
          <ac:chgData name="Emma Jones" userId="0d593ba9-cd8d-40ab-a093-bf22d073b52e" providerId="ADAL" clId="{BAF74BBE-9F36-453F-B4E4-1B95E8759419}" dt="2023-07-24T13:38:27.628" v="1823" actId="1036"/>
          <ac:spMkLst>
            <pc:docMk/>
            <pc:sldMk cId="2155580212" sldId="2883"/>
            <ac:spMk id="9" creationId="{5786BFF8-1F9E-2354-D0B8-0E5121FDC5DD}"/>
          </ac:spMkLst>
        </pc:spChg>
        <pc:spChg chg="add mod">
          <ac:chgData name="Emma Jones" userId="0d593ba9-cd8d-40ab-a093-bf22d073b52e" providerId="ADAL" clId="{BAF74BBE-9F36-453F-B4E4-1B95E8759419}" dt="2023-07-24T13:37:22.657" v="1810" actId="207"/>
          <ac:spMkLst>
            <pc:docMk/>
            <pc:sldMk cId="2155580212" sldId="2883"/>
            <ac:spMk id="10" creationId="{8B1182F1-2730-D8C8-C356-0482DF6D070D}"/>
          </ac:spMkLst>
        </pc:spChg>
        <pc:spChg chg="add mod">
          <ac:chgData name="Emma Jones" userId="0d593ba9-cd8d-40ab-a093-bf22d073b52e" providerId="ADAL" clId="{BAF74BBE-9F36-453F-B4E4-1B95E8759419}" dt="2023-07-24T13:37:22.657" v="1810" actId="207"/>
          <ac:spMkLst>
            <pc:docMk/>
            <pc:sldMk cId="2155580212" sldId="2883"/>
            <ac:spMk id="11" creationId="{1FFB2D96-65A3-48C5-20E6-7F34A6E2852C}"/>
          </ac:spMkLst>
        </pc:spChg>
        <pc:spChg chg="add mod ord">
          <ac:chgData name="Emma Jones" userId="0d593ba9-cd8d-40ab-a093-bf22d073b52e" providerId="ADAL" clId="{BAF74BBE-9F36-453F-B4E4-1B95E8759419}" dt="2023-07-24T13:38:21.651" v="1822" actId="1076"/>
          <ac:spMkLst>
            <pc:docMk/>
            <pc:sldMk cId="2155580212" sldId="2883"/>
            <ac:spMk id="12" creationId="{7D5CF122-61C3-38A2-48FD-1136642C6489}"/>
          </ac:spMkLst>
        </pc:spChg>
        <pc:picChg chg="del">
          <ac:chgData name="Emma Jones" userId="0d593ba9-cd8d-40ab-a093-bf22d073b52e" providerId="ADAL" clId="{BAF74BBE-9F36-453F-B4E4-1B95E8759419}" dt="2023-07-21T10:51:37.689" v="1187" actId="478"/>
          <ac:picMkLst>
            <pc:docMk/>
            <pc:sldMk cId="2155580212" sldId="2883"/>
            <ac:picMk id="2" creationId="{FF1620F0-3982-9F2E-97BC-5E4668C651D5}"/>
          </ac:picMkLst>
        </pc:picChg>
        <pc:picChg chg="del">
          <ac:chgData name="Emma Jones" userId="0d593ba9-cd8d-40ab-a093-bf22d073b52e" providerId="ADAL" clId="{BAF74BBE-9F36-453F-B4E4-1B95E8759419}" dt="2023-07-21T10:51:37.689" v="1187" actId="478"/>
          <ac:picMkLst>
            <pc:docMk/>
            <pc:sldMk cId="2155580212" sldId="2883"/>
            <ac:picMk id="5" creationId="{E2B25310-C4C1-006B-F86D-5C90933402AE}"/>
          </ac:picMkLst>
        </pc:picChg>
      </pc:sldChg>
      <pc:sldChg chg="modSp add mod ord">
        <pc:chgData name="Emma Jones" userId="0d593ba9-cd8d-40ab-a093-bf22d073b52e" providerId="ADAL" clId="{BAF74BBE-9F36-453F-B4E4-1B95E8759419}" dt="2023-07-21T10:52:06.355" v="1196" actId="27636"/>
        <pc:sldMkLst>
          <pc:docMk/>
          <pc:sldMk cId="595400726" sldId="2884"/>
        </pc:sldMkLst>
        <pc:spChg chg="mod">
          <ac:chgData name="Emma Jones" userId="0d593ba9-cd8d-40ab-a093-bf22d073b52e" providerId="ADAL" clId="{BAF74BBE-9F36-453F-B4E4-1B95E8759419}" dt="2023-07-21T10:52:06.355" v="1196" actId="27636"/>
          <ac:spMkLst>
            <pc:docMk/>
            <pc:sldMk cId="595400726" sldId="2884"/>
            <ac:spMk id="2" creationId="{3D36A507-9B67-567E-3B90-FC0303FD47B3}"/>
          </ac:spMkLst>
        </pc:spChg>
      </pc:sldChg>
      <pc:sldChg chg="addSp delSp modSp add mod ord">
        <pc:chgData name="Emma Jones" userId="0d593ba9-cd8d-40ab-a093-bf22d073b52e" providerId="ADAL" clId="{BAF74BBE-9F36-453F-B4E4-1B95E8759419}" dt="2023-07-21T10:53:20.567" v="1213" actId="1076"/>
        <pc:sldMkLst>
          <pc:docMk/>
          <pc:sldMk cId="1529649123" sldId="2885"/>
        </pc:sldMkLst>
        <pc:spChg chg="mod">
          <ac:chgData name="Emma Jones" userId="0d593ba9-cd8d-40ab-a093-bf22d073b52e" providerId="ADAL" clId="{BAF74BBE-9F36-453F-B4E4-1B95E8759419}" dt="2023-07-21T10:52:38.820" v="1201"/>
          <ac:spMkLst>
            <pc:docMk/>
            <pc:sldMk cId="1529649123" sldId="2885"/>
            <ac:spMk id="3" creationId="{F62199AF-1D4C-98E6-BB35-896B46EC754C}"/>
          </ac:spMkLst>
        </pc:spChg>
        <pc:spChg chg="add mod">
          <ac:chgData name="Emma Jones" userId="0d593ba9-cd8d-40ab-a093-bf22d073b52e" providerId="ADAL" clId="{BAF74BBE-9F36-453F-B4E4-1B95E8759419}" dt="2023-07-21T10:53:20.567" v="1213" actId="1076"/>
          <ac:spMkLst>
            <pc:docMk/>
            <pc:sldMk cId="1529649123" sldId="2885"/>
            <ac:spMk id="4" creationId="{945E13CC-014D-7134-61C6-2D911861343F}"/>
          </ac:spMkLst>
        </pc:spChg>
        <pc:spChg chg="del">
          <ac:chgData name="Emma Jones" userId="0d593ba9-cd8d-40ab-a093-bf22d073b52e" providerId="ADAL" clId="{BAF74BBE-9F36-453F-B4E4-1B95E8759419}" dt="2023-07-21T10:52:41.117" v="1202" actId="478"/>
          <ac:spMkLst>
            <pc:docMk/>
            <pc:sldMk cId="1529649123" sldId="2885"/>
            <ac:spMk id="6" creationId="{F5E51C84-CBE8-3319-62EA-4906BA61CAC5}"/>
          </ac:spMkLst>
        </pc:spChg>
        <pc:spChg chg="del">
          <ac:chgData name="Emma Jones" userId="0d593ba9-cd8d-40ab-a093-bf22d073b52e" providerId="ADAL" clId="{BAF74BBE-9F36-453F-B4E4-1B95E8759419}" dt="2023-07-21T10:52:41.117" v="1202" actId="478"/>
          <ac:spMkLst>
            <pc:docMk/>
            <pc:sldMk cId="1529649123" sldId="2885"/>
            <ac:spMk id="7" creationId="{B6CED8FD-A8B8-20D9-3C25-CF0249BC7B05}"/>
          </ac:spMkLst>
        </pc:spChg>
        <pc:picChg chg="del">
          <ac:chgData name="Emma Jones" userId="0d593ba9-cd8d-40ab-a093-bf22d073b52e" providerId="ADAL" clId="{BAF74BBE-9F36-453F-B4E4-1B95E8759419}" dt="2023-07-21T10:52:41.117" v="1202" actId="478"/>
          <ac:picMkLst>
            <pc:docMk/>
            <pc:sldMk cId="1529649123" sldId="2885"/>
            <ac:picMk id="2" creationId="{FF1620F0-3982-9F2E-97BC-5E4668C651D5}"/>
          </ac:picMkLst>
        </pc:picChg>
        <pc:picChg chg="del">
          <ac:chgData name="Emma Jones" userId="0d593ba9-cd8d-40ab-a093-bf22d073b52e" providerId="ADAL" clId="{BAF74BBE-9F36-453F-B4E4-1B95E8759419}" dt="2023-07-21T10:52:41.117" v="1202" actId="478"/>
          <ac:picMkLst>
            <pc:docMk/>
            <pc:sldMk cId="1529649123" sldId="2885"/>
            <ac:picMk id="5" creationId="{E2B25310-C4C1-006B-F86D-5C90933402AE}"/>
          </ac:picMkLst>
        </pc:picChg>
      </pc:sldChg>
      <pc:sldChg chg="modSp add mod ord">
        <pc:chgData name="Emma Jones" userId="0d593ba9-cd8d-40ab-a093-bf22d073b52e" providerId="ADAL" clId="{BAF74BBE-9F36-453F-B4E4-1B95E8759419}" dt="2023-07-21T10:53:37.174" v="1219" actId="27636"/>
        <pc:sldMkLst>
          <pc:docMk/>
          <pc:sldMk cId="691275652" sldId="2886"/>
        </pc:sldMkLst>
        <pc:spChg chg="mod">
          <ac:chgData name="Emma Jones" userId="0d593ba9-cd8d-40ab-a093-bf22d073b52e" providerId="ADAL" clId="{BAF74BBE-9F36-453F-B4E4-1B95E8759419}" dt="2023-07-21T10:53:37.174" v="1219" actId="27636"/>
          <ac:spMkLst>
            <pc:docMk/>
            <pc:sldMk cId="691275652" sldId="2886"/>
            <ac:spMk id="2" creationId="{3D36A507-9B67-567E-3B90-FC0303FD47B3}"/>
          </ac:spMkLst>
        </pc:spChg>
      </pc:sldChg>
      <pc:sldChg chg="addSp delSp modSp add mod ord">
        <pc:chgData name="Emma Jones" userId="0d593ba9-cd8d-40ab-a093-bf22d073b52e" providerId="ADAL" clId="{BAF74BBE-9F36-453F-B4E4-1B95E8759419}" dt="2023-07-24T13:39:00.572" v="1828"/>
        <pc:sldMkLst>
          <pc:docMk/>
          <pc:sldMk cId="1492120311" sldId="2887"/>
        </pc:sldMkLst>
        <pc:spChg chg="add mod">
          <ac:chgData name="Emma Jones" userId="0d593ba9-cd8d-40ab-a093-bf22d073b52e" providerId="ADAL" clId="{BAF74BBE-9F36-453F-B4E4-1B95E8759419}" dt="2023-07-24T13:38:51.784" v="1827" actId="20577"/>
          <ac:spMkLst>
            <pc:docMk/>
            <pc:sldMk cId="1492120311" sldId="2887"/>
            <ac:spMk id="2" creationId="{4C3379B5-079F-1F74-7F68-D2026CFF187B}"/>
          </ac:spMkLst>
        </pc:spChg>
        <pc:spChg chg="mod">
          <ac:chgData name="Emma Jones" userId="0d593ba9-cd8d-40ab-a093-bf22d073b52e" providerId="ADAL" clId="{BAF74BBE-9F36-453F-B4E4-1B95E8759419}" dt="2023-07-21T10:53:53.934" v="1227" actId="27636"/>
          <ac:spMkLst>
            <pc:docMk/>
            <pc:sldMk cId="1492120311" sldId="2887"/>
            <ac:spMk id="3" creationId="{F62199AF-1D4C-98E6-BB35-896B46EC754C}"/>
          </ac:spMkLst>
        </pc:spChg>
        <pc:spChg chg="del">
          <ac:chgData name="Emma Jones" userId="0d593ba9-cd8d-40ab-a093-bf22d073b52e" providerId="ADAL" clId="{BAF74BBE-9F36-453F-B4E4-1B95E8759419}" dt="2023-07-21T10:54:05.019" v="1228" actId="478"/>
          <ac:spMkLst>
            <pc:docMk/>
            <pc:sldMk cId="1492120311" sldId="2887"/>
            <ac:spMk id="4" creationId="{945E13CC-014D-7134-61C6-2D911861343F}"/>
          </ac:spMkLst>
        </pc:spChg>
        <pc:picChg chg="add mod">
          <ac:chgData name="Emma Jones" userId="0d593ba9-cd8d-40ab-a093-bf22d073b52e" providerId="ADAL" clId="{BAF74BBE-9F36-453F-B4E4-1B95E8759419}" dt="2023-07-24T13:39:00.572" v="1828"/>
          <ac:picMkLst>
            <pc:docMk/>
            <pc:sldMk cId="1492120311" sldId="2887"/>
            <ac:picMk id="5" creationId="{724C4787-C845-160D-4CCB-99FEC626ECFD}"/>
          </ac:picMkLst>
        </pc:picChg>
        <pc:picChg chg="add mod">
          <ac:chgData name="Emma Jones" userId="0d593ba9-cd8d-40ab-a093-bf22d073b52e" providerId="ADAL" clId="{BAF74BBE-9F36-453F-B4E4-1B95E8759419}" dt="2023-07-24T13:39:00.572" v="1828"/>
          <ac:picMkLst>
            <pc:docMk/>
            <pc:sldMk cId="1492120311" sldId="2887"/>
            <ac:picMk id="6" creationId="{6E677843-505F-2741-92D9-F132DF9CE24D}"/>
          </ac:picMkLst>
        </pc:picChg>
        <pc:picChg chg="add mod">
          <ac:chgData name="Emma Jones" userId="0d593ba9-cd8d-40ab-a093-bf22d073b52e" providerId="ADAL" clId="{BAF74BBE-9F36-453F-B4E4-1B95E8759419}" dt="2023-07-24T13:39:00.572" v="1828"/>
          <ac:picMkLst>
            <pc:docMk/>
            <pc:sldMk cId="1492120311" sldId="2887"/>
            <ac:picMk id="7" creationId="{465F62A1-4065-F174-D266-4FEA1781E195}"/>
          </ac:picMkLst>
        </pc:picChg>
      </pc:sldChg>
      <pc:sldChg chg="modSp add mod ord">
        <pc:chgData name="Emma Jones" userId="0d593ba9-cd8d-40ab-a093-bf22d073b52e" providerId="ADAL" clId="{BAF74BBE-9F36-453F-B4E4-1B95E8759419}" dt="2023-07-21T10:54:28.771" v="1239" actId="27636"/>
        <pc:sldMkLst>
          <pc:docMk/>
          <pc:sldMk cId="545611995" sldId="2888"/>
        </pc:sldMkLst>
        <pc:spChg chg="mod">
          <ac:chgData name="Emma Jones" userId="0d593ba9-cd8d-40ab-a093-bf22d073b52e" providerId="ADAL" clId="{BAF74BBE-9F36-453F-B4E4-1B95E8759419}" dt="2023-07-21T10:54:28.771" v="1239" actId="27636"/>
          <ac:spMkLst>
            <pc:docMk/>
            <pc:sldMk cId="545611995" sldId="2888"/>
            <ac:spMk id="2" creationId="{3D36A507-9B67-567E-3B90-FC0303FD47B3}"/>
          </ac:spMkLst>
        </pc:spChg>
      </pc:sldChg>
      <pc:sldChg chg="addSp delSp modSp add mod ord">
        <pc:chgData name="Emma Jones" userId="0d593ba9-cd8d-40ab-a093-bf22d073b52e" providerId="ADAL" clId="{BAF74BBE-9F36-453F-B4E4-1B95E8759419}" dt="2023-07-24T13:39:14.685" v="1830" actId="207"/>
        <pc:sldMkLst>
          <pc:docMk/>
          <pc:sldMk cId="271925950" sldId="2889"/>
        </pc:sldMkLst>
        <pc:spChg chg="del">
          <ac:chgData name="Emma Jones" userId="0d593ba9-cd8d-40ab-a093-bf22d073b52e" providerId="ADAL" clId="{BAF74BBE-9F36-453F-B4E4-1B95E8759419}" dt="2023-07-21T10:54:55.440" v="1245" actId="478"/>
          <ac:spMkLst>
            <pc:docMk/>
            <pc:sldMk cId="271925950" sldId="2889"/>
            <ac:spMk id="2" creationId="{4C3379B5-079F-1F74-7F68-D2026CFF187B}"/>
          </ac:spMkLst>
        </pc:spChg>
        <pc:spChg chg="mod">
          <ac:chgData name="Emma Jones" userId="0d593ba9-cd8d-40ab-a093-bf22d073b52e" providerId="ADAL" clId="{BAF74BBE-9F36-453F-B4E4-1B95E8759419}" dt="2023-07-21T10:54:44.574" v="1244"/>
          <ac:spMkLst>
            <pc:docMk/>
            <pc:sldMk cId="271925950" sldId="2889"/>
            <ac:spMk id="3" creationId="{F62199AF-1D4C-98E6-BB35-896B46EC754C}"/>
          </ac:spMkLst>
        </pc:spChg>
        <pc:spChg chg="add mod">
          <ac:chgData name="Emma Jones" userId="0d593ba9-cd8d-40ab-a093-bf22d073b52e" providerId="ADAL" clId="{BAF74BBE-9F36-453F-B4E4-1B95E8759419}" dt="2023-07-24T13:39:14.685" v="1830" actId="207"/>
          <ac:spMkLst>
            <pc:docMk/>
            <pc:sldMk cId="271925950" sldId="2889"/>
            <ac:spMk id="9" creationId="{4FFAB0B5-6A26-DC8F-1DDB-519B6195109A}"/>
          </ac:spMkLst>
        </pc:spChg>
        <pc:picChg chg="add mod">
          <ac:chgData name="Emma Jones" userId="0d593ba9-cd8d-40ab-a093-bf22d073b52e" providerId="ADAL" clId="{BAF74BBE-9F36-453F-B4E4-1B95E8759419}" dt="2023-07-21T10:54:56.048" v="1246"/>
          <ac:picMkLst>
            <pc:docMk/>
            <pc:sldMk cId="271925950" sldId="2889"/>
            <ac:picMk id="4" creationId="{6690AA3B-A131-0898-5EBC-A85449A44EC6}"/>
          </ac:picMkLst>
        </pc:picChg>
        <pc:picChg chg="del">
          <ac:chgData name="Emma Jones" userId="0d593ba9-cd8d-40ab-a093-bf22d073b52e" providerId="ADAL" clId="{BAF74BBE-9F36-453F-B4E4-1B95E8759419}" dt="2023-07-21T10:54:55.440" v="1245" actId="478"/>
          <ac:picMkLst>
            <pc:docMk/>
            <pc:sldMk cId="271925950" sldId="2889"/>
            <ac:picMk id="5" creationId="{724C4787-C845-160D-4CCB-99FEC626ECFD}"/>
          </ac:picMkLst>
        </pc:picChg>
        <pc:picChg chg="del">
          <ac:chgData name="Emma Jones" userId="0d593ba9-cd8d-40ab-a093-bf22d073b52e" providerId="ADAL" clId="{BAF74BBE-9F36-453F-B4E4-1B95E8759419}" dt="2023-07-21T10:54:55.440" v="1245" actId="478"/>
          <ac:picMkLst>
            <pc:docMk/>
            <pc:sldMk cId="271925950" sldId="2889"/>
            <ac:picMk id="6" creationId="{6E677843-505F-2741-92D9-F132DF9CE24D}"/>
          </ac:picMkLst>
        </pc:picChg>
        <pc:picChg chg="del">
          <ac:chgData name="Emma Jones" userId="0d593ba9-cd8d-40ab-a093-bf22d073b52e" providerId="ADAL" clId="{BAF74BBE-9F36-453F-B4E4-1B95E8759419}" dt="2023-07-21T10:54:55.440" v="1245" actId="478"/>
          <ac:picMkLst>
            <pc:docMk/>
            <pc:sldMk cId="271925950" sldId="2889"/>
            <ac:picMk id="7" creationId="{465F62A1-4065-F174-D266-4FEA1781E195}"/>
          </ac:picMkLst>
        </pc:picChg>
        <pc:picChg chg="add mod">
          <ac:chgData name="Emma Jones" userId="0d593ba9-cd8d-40ab-a093-bf22d073b52e" providerId="ADAL" clId="{BAF74BBE-9F36-453F-B4E4-1B95E8759419}" dt="2023-07-21T10:54:56.048" v="1246"/>
          <ac:picMkLst>
            <pc:docMk/>
            <pc:sldMk cId="271925950" sldId="2889"/>
            <ac:picMk id="8" creationId="{D9654158-A9AE-2B07-3864-63D56E5788CC}"/>
          </ac:picMkLst>
        </pc:picChg>
      </pc:sldChg>
      <pc:sldChg chg="addSp delSp modSp add mod">
        <pc:chgData name="Emma Jones" userId="0d593ba9-cd8d-40ab-a093-bf22d073b52e" providerId="ADAL" clId="{BAF74BBE-9F36-453F-B4E4-1B95E8759419}" dt="2023-07-21T10:55:32.201" v="1259" actId="255"/>
        <pc:sldMkLst>
          <pc:docMk/>
          <pc:sldMk cId="3376776210" sldId="2890"/>
        </pc:sldMkLst>
        <pc:spChg chg="add mod">
          <ac:chgData name="Emma Jones" userId="0d593ba9-cd8d-40ab-a093-bf22d073b52e" providerId="ADAL" clId="{BAF74BBE-9F36-453F-B4E4-1B95E8759419}" dt="2023-07-21T10:55:32.201" v="1259" actId="255"/>
          <ac:spMkLst>
            <pc:docMk/>
            <pc:sldMk cId="3376776210" sldId="2890"/>
            <ac:spMk id="2" creationId="{B178A61B-F765-A3E6-6E42-25E7F6F22183}"/>
          </ac:spMkLst>
        </pc:spChg>
        <pc:spChg chg="mod">
          <ac:chgData name="Emma Jones" userId="0d593ba9-cd8d-40ab-a093-bf22d073b52e" providerId="ADAL" clId="{BAF74BBE-9F36-453F-B4E4-1B95E8759419}" dt="2023-07-21T10:55:18.433" v="1256" actId="27636"/>
          <ac:spMkLst>
            <pc:docMk/>
            <pc:sldMk cId="3376776210" sldId="2890"/>
            <ac:spMk id="3" creationId="{F62199AF-1D4C-98E6-BB35-896B46EC754C}"/>
          </ac:spMkLst>
        </pc:spChg>
        <pc:spChg chg="del">
          <ac:chgData name="Emma Jones" userId="0d593ba9-cd8d-40ab-a093-bf22d073b52e" providerId="ADAL" clId="{BAF74BBE-9F36-453F-B4E4-1B95E8759419}" dt="2023-07-21T10:55:08.560" v="1250" actId="478"/>
          <ac:spMkLst>
            <pc:docMk/>
            <pc:sldMk cId="3376776210" sldId="2890"/>
            <ac:spMk id="9" creationId="{4FFAB0B5-6A26-DC8F-1DDB-519B6195109A}"/>
          </ac:spMkLst>
        </pc:spChg>
        <pc:picChg chg="del">
          <ac:chgData name="Emma Jones" userId="0d593ba9-cd8d-40ab-a093-bf22d073b52e" providerId="ADAL" clId="{BAF74BBE-9F36-453F-B4E4-1B95E8759419}" dt="2023-07-21T10:55:08.560" v="1250" actId="478"/>
          <ac:picMkLst>
            <pc:docMk/>
            <pc:sldMk cId="3376776210" sldId="2890"/>
            <ac:picMk id="4" creationId="{6690AA3B-A131-0898-5EBC-A85449A44EC6}"/>
          </ac:picMkLst>
        </pc:picChg>
        <pc:picChg chg="add mod">
          <ac:chgData name="Emma Jones" userId="0d593ba9-cd8d-40ab-a093-bf22d073b52e" providerId="ADAL" clId="{BAF74BBE-9F36-453F-B4E4-1B95E8759419}" dt="2023-07-21T10:55:23.313" v="1257"/>
          <ac:picMkLst>
            <pc:docMk/>
            <pc:sldMk cId="3376776210" sldId="2890"/>
            <ac:picMk id="5" creationId="{88F505FB-979B-C7F1-FC04-28B5314CFBAC}"/>
          </ac:picMkLst>
        </pc:picChg>
        <pc:picChg chg="del">
          <ac:chgData name="Emma Jones" userId="0d593ba9-cd8d-40ab-a093-bf22d073b52e" providerId="ADAL" clId="{BAF74BBE-9F36-453F-B4E4-1B95E8759419}" dt="2023-07-21T10:55:09.608" v="1251" actId="478"/>
          <ac:picMkLst>
            <pc:docMk/>
            <pc:sldMk cId="3376776210" sldId="2890"/>
            <ac:picMk id="8" creationId="{D9654158-A9AE-2B07-3864-63D56E5788CC}"/>
          </ac:picMkLst>
        </pc:picChg>
      </pc:sldChg>
      <pc:sldChg chg="addSp delSp modSp add mod ord">
        <pc:chgData name="Emma Jones" userId="0d593ba9-cd8d-40ab-a093-bf22d073b52e" providerId="ADAL" clId="{BAF74BBE-9F36-453F-B4E4-1B95E8759419}" dt="2023-07-21T10:55:56.602" v="1267"/>
        <pc:sldMkLst>
          <pc:docMk/>
          <pc:sldMk cId="904151696" sldId="2891"/>
        </pc:sldMkLst>
        <pc:spChg chg="mod">
          <ac:chgData name="Emma Jones" userId="0d593ba9-cd8d-40ab-a093-bf22d073b52e" providerId="ADAL" clId="{BAF74BBE-9F36-453F-B4E4-1B95E8759419}" dt="2023-07-21T10:55:51.563" v="1266"/>
          <ac:spMkLst>
            <pc:docMk/>
            <pc:sldMk cId="904151696" sldId="2891"/>
            <ac:spMk id="3" creationId="{F62199AF-1D4C-98E6-BB35-896B46EC754C}"/>
          </ac:spMkLst>
        </pc:spChg>
        <pc:spChg chg="del">
          <ac:chgData name="Emma Jones" userId="0d593ba9-cd8d-40ab-a093-bf22d073b52e" providerId="ADAL" clId="{BAF74BBE-9F36-453F-B4E4-1B95E8759419}" dt="2023-07-21T10:55:43.772" v="1264" actId="478"/>
          <ac:spMkLst>
            <pc:docMk/>
            <pc:sldMk cId="904151696" sldId="2891"/>
            <ac:spMk id="9" creationId="{4FFAB0B5-6A26-DC8F-1DDB-519B6195109A}"/>
          </ac:spMkLst>
        </pc:spChg>
        <pc:picChg chg="add mod">
          <ac:chgData name="Emma Jones" userId="0d593ba9-cd8d-40ab-a093-bf22d073b52e" providerId="ADAL" clId="{BAF74BBE-9F36-453F-B4E4-1B95E8759419}" dt="2023-07-21T10:55:56.602" v="1267"/>
          <ac:picMkLst>
            <pc:docMk/>
            <pc:sldMk cId="904151696" sldId="2891"/>
            <ac:picMk id="2" creationId="{1C139011-9393-8DCD-DFA2-2C6FD318CCBA}"/>
          </ac:picMkLst>
        </pc:picChg>
        <pc:picChg chg="del">
          <ac:chgData name="Emma Jones" userId="0d593ba9-cd8d-40ab-a093-bf22d073b52e" providerId="ADAL" clId="{BAF74BBE-9F36-453F-B4E4-1B95E8759419}" dt="2023-07-21T10:55:43.772" v="1264" actId="478"/>
          <ac:picMkLst>
            <pc:docMk/>
            <pc:sldMk cId="904151696" sldId="2891"/>
            <ac:picMk id="4" creationId="{6690AA3B-A131-0898-5EBC-A85449A44EC6}"/>
          </ac:picMkLst>
        </pc:picChg>
        <pc:picChg chg="del">
          <ac:chgData name="Emma Jones" userId="0d593ba9-cd8d-40ab-a093-bf22d073b52e" providerId="ADAL" clId="{BAF74BBE-9F36-453F-B4E4-1B95E8759419}" dt="2023-07-21T10:55:45.313" v="1265" actId="478"/>
          <ac:picMkLst>
            <pc:docMk/>
            <pc:sldMk cId="904151696" sldId="2891"/>
            <ac:picMk id="8" creationId="{D9654158-A9AE-2B07-3864-63D56E5788CC}"/>
          </ac:picMkLst>
        </pc:picChg>
      </pc:sldChg>
      <pc:sldChg chg="addSp delSp modSp add mod ord">
        <pc:chgData name="Emma Jones" userId="0d593ba9-cd8d-40ab-a093-bf22d073b52e" providerId="ADAL" clId="{BAF74BBE-9F36-453F-B4E4-1B95E8759419}" dt="2023-07-21T10:56:45.837" v="1285" actId="1076"/>
        <pc:sldMkLst>
          <pc:docMk/>
          <pc:sldMk cId="1723896563" sldId="2892"/>
        </pc:sldMkLst>
        <pc:spChg chg="add mod">
          <ac:chgData name="Emma Jones" userId="0d593ba9-cd8d-40ab-a093-bf22d073b52e" providerId="ADAL" clId="{BAF74BBE-9F36-453F-B4E4-1B95E8759419}" dt="2023-07-21T10:56:18.390" v="1275"/>
          <ac:spMkLst>
            <pc:docMk/>
            <pc:sldMk cId="1723896563" sldId="2892"/>
            <ac:spMk id="2" creationId="{1C28B244-A00A-C898-3ADD-E488B8747125}"/>
          </ac:spMkLst>
        </pc:spChg>
        <pc:spChg chg="mod">
          <ac:chgData name="Emma Jones" userId="0d593ba9-cd8d-40ab-a093-bf22d073b52e" providerId="ADAL" clId="{BAF74BBE-9F36-453F-B4E4-1B95E8759419}" dt="2023-07-21T10:56:12.999" v="1274"/>
          <ac:spMkLst>
            <pc:docMk/>
            <pc:sldMk cId="1723896563" sldId="2892"/>
            <ac:spMk id="3" creationId="{F62199AF-1D4C-98E6-BB35-896B46EC754C}"/>
          </ac:spMkLst>
        </pc:spChg>
        <pc:spChg chg="add mod">
          <ac:chgData name="Emma Jones" userId="0d593ba9-cd8d-40ab-a093-bf22d073b52e" providerId="ADAL" clId="{BAF74BBE-9F36-453F-B4E4-1B95E8759419}" dt="2023-07-21T10:56:36.107" v="1283" actId="1076"/>
          <ac:spMkLst>
            <pc:docMk/>
            <pc:sldMk cId="1723896563" sldId="2892"/>
            <ac:spMk id="5" creationId="{5F3D2B78-007C-7AD5-9F93-E5DEC1EF51C8}"/>
          </ac:spMkLst>
        </pc:spChg>
        <pc:spChg chg="del">
          <ac:chgData name="Emma Jones" userId="0d593ba9-cd8d-40ab-a093-bf22d073b52e" providerId="ADAL" clId="{BAF74BBE-9F36-453F-B4E4-1B95E8759419}" dt="2023-07-21T10:56:07.284" v="1272" actId="478"/>
          <ac:spMkLst>
            <pc:docMk/>
            <pc:sldMk cId="1723896563" sldId="2892"/>
            <ac:spMk id="9" creationId="{4FFAB0B5-6A26-DC8F-1DDB-519B6195109A}"/>
          </ac:spMkLst>
        </pc:spChg>
        <pc:picChg chg="del">
          <ac:chgData name="Emma Jones" userId="0d593ba9-cd8d-40ab-a093-bf22d073b52e" providerId="ADAL" clId="{BAF74BBE-9F36-453F-B4E4-1B95E8759419}" dt="2023-07-21T10:56:07.284" v="1272" actId="478"/>
          <ac:picMkLst>
            <pc:docMk/>
            <pc:sldMk cId="1723896563" sldId="2892"/>
            <ac:picMk id="4" creationId="{6690AA3B-A131-0898-5EBC-A85449A44EC6}"/>
          </ac:picMkLst>
        </pc:picChg>
        <pc:picChg chg="add mod">
          <ac:chgData name="Emma Jones" userId="0d593ba9-cd8d-40ab-a093-bf22d073b52e" providerId="ADAL" clId="{BAF74BBE-9F36-453F-B4E4-1B95E8759419}" dt="2023-07-21T10:56:45.837" v="1285" actId="1076"/>
          <ac:picMkLst>
            <pc:docMk/>
            <pc:sldMk cId="1723896563" sldId="2892"/>
            <ac:picMk id="6" creationId="{7FCA6BB2-8C24-2667-7395-EE9287B58DA7}"/>
          </ac:picMkLst>
        </pc:picChg>
        <pc:picChg chg="del">
          <ac:chgData name="Emma Jones" userId="0d593ba9-cd8d-40ab-a093-bf22d073b52e" providerId="ADAL" clId="{BAF74BBE-9F36-453F-B4E4-1B95E8759419}" dt="2023-07-21T10:56:08.041" v="1273" actId="478"/>
          <ac:picMkLst>
            <pc:docMk/>
            <pc:sldMk cId="1723896563" sldId="2892"/>
            <ac:picMk id="8" creationId="{D9654158-A9AE-2B07-3864-63D56E5788CC}"/>
          </ac:picMkLst>
        </pc:picChg>
      </pc:sldChg>
      <pc:sldChg chg="add">
        <pc:chgData name="Emma Jones" userId="0d593ba9-cd8d-40ab-a093-bf22d073b52e" providerId="ADAL" clId="{BAF74BBE-9F36-453F-B4E4-1B95E8759419}" dt="2023-07-21T15:07:55.629" v="1287" actId="2890"/>
        <pc:sldMkLst>
          <pc:docMk/>
          <pc:sldMk cId="1741118757" sldId="2893"/>
        </pc:sldMkLst>
      </pc:sldChg>
      <pc:sldChg chg="addSp delSp modSp add mod ord">
        <pc:chgData name="Emma Jones" userId="0d593ba9-cd8d-40ab-a093-bf22d073b52e" providerId="ADAL" clId="{BAF74BBE-9F36-453F-B4E4-1B95E8759419}" dt="2023-07-24T13:22:11.524" v="1611" actId="1076"/>
        <pc:sldMkLst>
          <pc:docMk/>
          <pc:sldMk cId="3014151605" sldId="2894"/>
        </pc:sldMkLst>
        <pc:spChg chg="add mod">
          <ac:chgData name="Emma Jones" userId="0d593ba9-cd8d-40ab-a093-bf22d073b52e" providerId="ADAL" clId="{BAF74BBE-9F36-453F-B4E4-1B95E8759419}" dt="2023-07-21T15:09:20.521" v="1307" actId="1076"/>
          <ac:spMkLst>
            <pc:docMk/>
            <pc:sldMk cId="3014151605" sldId="2894"/>
            <ac:spMk id="7" creationId="{C65AF14B-C00A-0ACB-9AF3-9F191C30AE2B}"/>
          </ac:spMkLst>
        </pc:spChg>
        <pc:spChg chg="add mod">
          <ac:chgData name="Emma Jones" userId="0d593ba9-cd8d-40ab-a093-bf22d073b52e" providerId="ADAL" clId="{BAF74BBE-9F36-453F-B4E4-1B95E8759419}" dt="2023-07-24T13:21:45.391" v="1608" actId="122"/>
          <ac:spMkLst>
            <pc:docMk/>
            <pc:sldMk cId="3014151605" sldId="2894"/>
            <ac:spMk id="8" creationId="{43118AFA-4E53-30A2-6429-19990E908054}"/>
          </ac:spMkLst>
        </pc:spChg>
        <pc:spChg chg="mod">
          <ac:chgData name="Emma Jones" userId="0d593ba9-cd8d-40ab-a093-bf22d073b52e" providerId="ADAL" clId="{BAF74BBE-9F36-453F-B4E4-1B95E8759419}" dt="2023-07-21T15:09:49.304" v="1311" actId="242"/>
          <ac:spMkLst>
            <pc:docMk/>
            <pc:sldMk cId="3014151605" sldId="2894"/>
            <ac:spMk id="10" creationId="{F74D5E6D-A93C-FCD2-9870-EF5386014DE6}"/>
          </ac:spMkLst>
        </pc:spChg>
        <pc:spChg chg="add mod">
          <ac:chgData name="Emma Jones" userId="0d593ba9-cd8d-40ab-a093-bf22d073b52e" providerId="ADAL" clId="{BAF74BBE-9F36-453F-B4E4-1B95E8759419}" dt="2023-07-24T13:22:11.524" v="1611" actId="1076"/>
          <ac:spMkLst>
            <pc:docMk/>
            <pc:sldMk cId="3014151605" sldId="2894"/>
            <ac:spMk id="11" creationId="{8F3BB94A-5F1C-0C45-EE23-65C140311A08}"/>
          </ac:spMkLst>
        </pc:spChg>
        <pc:spChg chg="add mod">
          <ac:chgData name="Emma Jones" userId="0d593ba9-cd8d-40ab-a093-bf22d073b52e" providerId="ADAL" clId="{BAF74BBE-9F36-453F-B4E4-1B95E8759419}" dt="2023-07-24T13:22:02.849" v="1610" actId="1076"/>
          <ac:spMkLst>
            <pc:docMk/>
            <pc:sldMk cId="3014151605" sldId="2894"/>
            <ac:spMk id="13" creationId="{78E5E338-B689-67D1-85AE-195F44B8B63B}"/>
          </ac:spMkLst>
        </pc:spChg>
        <pc:grpChg chg="del">
          <ac:chgData name="Emma Jones" userId="0d593ba9-cd8d-40ab-a093-bf22d073b52e" providerId="ADAL" clId="{BAF74BBE-9F36-453F-B4E4-1B95E8759419}" dt="2023-07-21T15:08:41.231" v="1299" actId="478"/>
          <ac:grpSpMkLst>
            <pc:docMk/>
            <pc:sldMk cId="3014151605" sldId="2894"/>
            <ac:grpSpMk id="2" creationId="{92CCD465-AA8D-0B09-4EBA-246F10E65FB3}"/>
          </ac:grpSpMkLst>
        </pc:grpChg>
        <pc:picChg chg="add mod">
          <ac:chgData name="Emma Jones" userId="0d593ba9-cd8d-40ab-a093-bf22d073b52e" providerId="ADAL" clId="{BAF74BBE-9F36-453F-B4E4-1B95E8759419}" dt="2023-07-21T15:09:20.521" v="1307" actId="1076"/>
          <ac:picMkLst>
            <pc:docMk/>
            <pc:sldMk cId="3014151605" sldId="2894"/>
            <ac:picMk id="6" creationId="{71C49376-0158-A307-9A9D-9F440D338EC3}"/>
          </ac:picMkLst>
        </pc:picChg>
        <pc:picChg chg="add mod">
          <ac:chgData name="Emma Jones" userId="0d593ba9-cd8d-40ab-a093-bf22d073b52e" providerId="ADAL" clId="{BAF74BBE-9F36-453F-B4E4-1B95E8759419}" dt="2023-07-21T15:09:20.521" v="1307" actId="1076"/>
          <ac:picMkLst>
            <pc:docMk/>
            <pc:sldMk cId="3014151605" sldId="2894"/>
            <ac:picMk id="14" creationId="{05D208D4-29BB-2700-3316-D76742E7622F}"/>
          </ac:picMkLst>
        </pc:picChg>
        <pc:picChg chg="add mod">
          <ac:chgData name="Emma Jones" userId="0d593ba9-cd8d-40ab-a093-bf22d073b52e" providerId="ADAL" clId="{BAF74BBE-9F36-453F-B4E4-1B95E8759419}" dt="2023-07-21T15:09:20.521" v="1307" actId="1076"/>
          <ac:picMkLst>
            <pc:docMk/>
            <pc:sldMk cId="3014151605" sldId="2894"/>
            <ac:picMk id="15" creationId="{804303CE-66E4-FC4B-3D70-674BA4AD5A9E}"/>
          </ac:picMkLst>
        </pc:picChg>
      </pc:sldChg>
      <pc:sldChg chg="addSp delSp modSp add mod">
        <pc:chgData name="Emma Jones" userId="0d593ba9-cd8d-40ab-a093-bf22d073b52e" providerId="ADAL" clId="{BAF74BBE-9F36-453F-B4E4-1B95E8759419}" dt="2023-07-21T15:12:24.573" v="1349" actId="1076"/>
        <pc:sldMkLst>
          <pc:docMk/>
          <pc:sldMk cId="1418204725" sldId="2895"/>
        </pc:sldMkLst>
        <pc:spChg chg="add mod">
          <ac:chgData name="Emma Jones" userId="0d593ba9-cd8d-40ab-a093-bf22d073b52e" providerId="ADAL" clId="{BAF74BBE-9F36-453F-B4E4-1B95E8759419}" dt="2023-07-21T15:11:37.470" v="1341" actId="1076"/>
          <ac:spMkLst>
            <pc:docMk/>
            <pc:sldMk cId="1418204725" sldId="2895"/>
            <ac:spMk id="6" creationId="{C65AF14B-C00A-0ACB-9AF3-9F191C30AE2B}"/>
          </ac:spMkLst>
        </pc:spChg>
        <pc:spChg chg="add mod">
          <ac:chgData name="Emma Jones" userId="0d593ba9-cd8d-40ab-a093-bf22d073b52e" providerId="ADAL" clId="{BAF74BBE-9F36-453F-B4E4-1B95E8759419}" dt="2023-07-21T15:12:15.462" v="1348" actId="404"/>
          <ac:spMkLst>
            <pc:docMk/>
            <pc:sldMk cId="1418204725" sldId="2895"/>
            <ac:spMk id="7" creationId="{43118AFA-4E53-30A2-6429-19990E908054}"/>
          </ac:spMkLst>
        </pc:spChg>
        <pc:spChg chg="add mod">
          <ac:chgData name="Emma Jones" userId="0d593ba9-cd8d-40ab-a093-bf22d073b52e" providerId="ADAL" clId="{BAF74BBE-9F36-453F-B4E4-1B95E8759419}" dt="2023-07-21T15:12:24.573" v="1349" actId="1076"/>
          <ac:spMkLst>
            <pc:docMk/>
            <pc:sldMk cId="1418204725" sldId="2895"/>
            <ac:spMk id="8" creationId="{8F3BB94A-5F1C-0C45-EE23-65C140311A08}"/>
          </ac:spMkLst>
        </pc:spChg>
        <pc:spChg chg="mod">
          <ac:chgData name="Emma Jones" userId="0d593ba9-cd8d-40ab-a093-bf22d073b52e" providerId="ADAL" clId="{BAF74BBE-9F36-453F-B4E4-1B95E8759419}" dt="2023-07-21T15:11:14.508" v="1339" actId="1076"/>
          <ac:spMkLst>
            <pc:docMk/>
            <pc:sldMk cId="1418204725" sldId="2895"/>
            <ac:spMk id="10" creationId="{F74D5E6D-A93C-FCD2-9870-EF5386014DE6}"/>
          </ac:spMkLst>
        </pc:spChg>
        <pc:spChg chg="add mod">
          <ac:chgData name="Emma Jones" userId="0d593ba9-cd8d-40ab-a093-bf22d073b52e" providerId="ADAL" clId="{BAF74BBE-9F36-453F-B4E4-1B95E8759419}" dt="2023-07-21T15:12:15.462" v="1348" actId="404"/>
          <ac:spMkLst>
            <pc:docMk/>
            <pc:sldMk cId="1418204725" sldId="2895"/>
            <ac:spMk id="11" creationId="{78E5E338-B689-67D1-85AE-195F44B8B63B}"/>
          </ac:spMkLst>
        </pc:spChg>
        <pc:grpChg chg="del">
          <ac:chgData name="Emma Jones" userId="0d593ba9-cd8d-40ab-a093-bf22d073b52e" providerId="ADAL" clId="{BAF74BBE-9F36-453F-B4E4-1B95E8759419}" dt="2023-07-21T15:10:55.210" v="1334" actId="478"/>
          <ac:grpSpMkLst>
            <pc:docMk/>
            <pc:sldMk cId="1418204725" sldId="2895"/>
            <ac:grpSpMk id="2" creationId="{92CCD465-AA8D-0B09-4EBA-246F10E65FB3}"/>
          </ac:grpSpMkLst>
        </pc:grpChg>
        <pc:picChg chg="del">
          <ac:chgData name="Emma Jones" userId="0d593ba9-cd8d-40ab-a093-bf22d073b52e" providerId="ADAL" clId="{BAF74BBE-9F36-453F-B4E4-1B95E8759419}" dt="2023-07-21T15:10:53.544" v="1333" actId="478"/>
          <ac:picMkLst>
            <pc:docMk/>
            <pc:sldMk cId="1418204725" sldId="2895"/>
            <ac:picMk id="5" creationId="{DDE295F2-B366-5D01-6993-60CBC42C17D5}"/>
          </ac:picMkLst>
        </pc:picChg>
        <pc:picChg chg="add mod">
          <ac:chgData name="Emma Jones" userId="0d593ba9-cd8d-40ab-a093-bf22d073b52e" providerId="ADAL" clId="{BAF74BBE-9F36-453F-B4E4-1B95E8759419}" dt="2023-07-21T15:11:37.470" v="1341" actId="1076"/>
          <ac:picMkLst>
            <pc:docMk/>
            <pc:sldMk cId="1418204725" sldId="2895"/>
            <ac:picMk id="13" creationId="{F7339140-6D1D-32A1-9C72-BF0C3CA00C4C}"/>
          </ac:picMkLst>
        </pc:picChg>
        <pc:picChg chg="add mod">
          <ac:chgData name="Emma Jones" userId="0d593ba9-cd8d-40ab-a093-bf22d073b52e" providerId="ADAL" clId="{BAF74BBE-9F36-453F-B4E4-1B95E8759419}" dt="2023-07-21T15:11:37.470" v="1341" actId="1076"/>
          <ac:picMkLst>
            <pc:docMk/>
            <pc:sldMk cId="1418204725" sldId="2895"/>
            <ac:picMk id="14" creationId="{06B95AA1-79CD-737F-DCD9-711549ACDBBA}"/>
          </ac:picMkLst>
        </pc:picChg>
        <pc:picChg chg="add mod">
          <ac:chgData name="Emma Jones" userId="0d593ba9-cd8d-40ab-a093-bf22d073b52e" providerId="ADAL" clId="{BAF74BBE-9F36-453F-B4E4-1B95E8759419}" dt="2023-07-21T15:11:37.470" v="1341" actId="1076"/>
          <ac:picMkLst>
            <pc:docMk/>
            <pc:sldMk cId="1418204725" sldId="2895"/>
            <ac:picMk id="15" creationId="{8773C115-9D2D-6F22-05F3-10FF05E6442B}"/>
          </ac:picMkLst>
        </pc:picChg>
      </pc:sldChg>
      <pc:sldChg chg="addSp delSp modSp add mod">
        <pc:chgData name="Emma Jones" userId="0d593ba9-cd8d-40ab-a093-bf22d073b52e" providerId="ADAL" clId="{BAF74BBE-9F36-453F-B4E4-1B95E8759419}" dt="2023-07-26T15:01:33.744" v="1940" actId="166"/>
        <pc:sldMkLst>
          <pc:docMk/>
          <pc:sldMk cId="928500384" sldId="2896"/>
        </pc:sldMkLst>
        <pc:spChg chg="add mod">
          <ac:chgData name="Emma Jones" userId="0d593ba9-cd8d-40ab-a093-bf22d073b52e" providerId="ADAL" clId="{BAF74BBE-9F36-453F-B4E4-1B95E8759419}" dt="2023-07-21T15:18:53.785" v="1355" actId="1076"/>
          <ac:spMkLst>
            <pc:docMk/>
            <pc:sldMk cId="928500384" sldId="2896"/>
            <ac:spMk id="2" creationId="{C65AF14B-C00A-0ACB-9AF3-9F191C30AE2B}"/>
          </ac:spMkLst>
        </pc:spChg>
        <pc:spChg chg="del">
          <ac:chgData name="Emma Jones" userId="0d593ba9-cd8d-40ab-a093-bf22d073b52e" providerId="ADAL" clId="{BAF74BBE-9F36-453F-B4E4-1B95E8759419}" dt="2023-07-21T15:18:35.784" v="1351" actId="478"/>
          <ac:spMkLst>
            <pc:docMk/>
            <pc:sldMk cId="928500384" sldId="2896"/>
            <ac:spMk id="4" creationId="{D0AB8163-7828-9926-4ED4-C9EB5AF86D41}"/>
          </ac:spMkLst>
        </pc:spChg>
        <pc:spChg chg="del">
          <ac:chgData name="Emma Jones" userId="0d593ba9-cd8d-40ab-a093-bf22d073b52e" providerId="ADAL" clId="{BAF74BBE-9F36-453F-B4E4-1B95E8759419}" dt="2023-07-21T15:18:35.784" v="1351" actId="478"/>
          <ac:spMkLst>
            <pc:docMk/>
            <pc:sldMk cId="928500384" sldId="2896"/>
            <ac:spMk id="6" creationId="{C65AF14B-C00A-0ACB-9AF3-9F191C30AE2B}"/>
          </ac:spMkLst>
        </pc:spChg>
        <pc:spChg chg="del">
          <ac:chgData name="Emma Jones" userId="0d593ba9-cd8d-40ab-a093-bf22d073b52e" providerId="ADAL" clId="{BAF74BBE-9F36-453F-B4E4-1B95E8759419}" dt="2023-07-21T15:18:35.784" v="1351" actId="478"/>
          <ac:spMkLst>
            <pc:docMk/>
            <pc:sldMk cId="928500384" sldId="2896"/>
            <ac:spMk id="7" creationId="{43118AFA-4E53-30A2-6429-19990E908054}"/>
          </ac:spMkLst>
        </pc:spChg>
        <pc:spChg chg="del">
          <ac:chgData name="Emma Jones" userId="0d593ba9-cd8d-40ab-a093-bf22d073b52e" providerId="ADAL" clId="{BAF74BBE-9F36-453F-B4E4-1B95E8759419}" dt="2023-07-21T15:18:35.784" v="1351" actId="478"/>
          <ac:spMkLst>
            <pc:docMk/>
            <pc:sldMk cId="928500384" sldId="2896"/>
            <ac:spMk id="8" creationId="{8F3BB94A-5F1C-0C45-EE23-65C140311A08}"/>
          </ac:spMkLst>
        </pc:spChg>
        <pc:spChg chg="del">
          <ac:chgData name="Emma Jones" userId="0d593ba9-cd8d-40ab-a093-bf22d073b52e" providerId="ADAL" clId="{BAF74BBE-9F36-453F-B4E4-1B95E8759419}" dt="2023-07-21T15:18:35.784" v="1351" actId="478"/>
          <ac:spMkLst>
            <pc:docMk/>
            <pc:sldMk cId="928500384" sldId="2896"/>
            <ac:spMk id="9" creationId="{C4A2F954-F139-9F04-C840-A68F88AAC34A}"/>
          </ac:spMkLst>
        </pc:spChg>
        <pc:spChg chg="mod">
          <ac:chgData name="Emma Jones" userId="0d593ba9-cd8d-40ab-a093-bf22d073b52e" providerId="ADAL" clId="{BAF74BBE-9F36-453F-B4E4-1B95E8759419}" dt="2023-07-21T15:18:40.354" v="1353"/>
          <ac:spMkLst>
            <pc:docMk/>
            <pc:sldMk cId="928500384" sldId="2896"/>
            <ac:spMk id="10" creationId="{F74D5E6D-A93C-FCD2-9870-EF5386014DE6}"/>
          </ac:spMkLst>
        </pc:spChg>
        <pc:spChg chg="del">
          <ac:chgData name="Emma Jones" userId="0d593ba9-cd8d-40ab-a093-bf22d073b52e" providerId="ADAL" clId="{BAF74BBE-9F36-453F-B4E4-1B95E8759419}" dt="2023-07-21T15:18:35.784" v="1351" actId="478"/>
          <ac:spMkLst>
            <pc:docMk/>
            <pc:sldMk cId="928500384" sldId="2896"/>
            <ac:spMk id="11" creationId="{78E5E338-B689-67D1-85AE-195F44B8B63B}"/>
          </ac:spMkLst>
        </pc:spChg>
        <pc:picChg chg="add mod ord">
          <ac:chgData name="Emma Jones" userId="0d593ba9-cd8d-40ab-a093-bf22d073b52e" providerId="ADAL" clId="{BAF74BBE-9F36-453F-B4E4-1B95E8759419}" dt="2023-07-26T15:01:33.744" v="1940" actId="166"/>
          <ac:picMkLst>
            <pc:docMk/>
            <pc:sldMk cId="928500384" sldId="2896"/>
            <ac:picMk id="3" creationId="{D8211CD4-0AED-8B80-5932-385E92441FD6}"/>
          </ac:picMkLst>
        </pc:picChg>
        <pc:picChg chg="del">
          <ac:chgData name="Emma Jones" userId="0d593ba9-cd8d-40ab-a093-bf22d073b52e" providerId="ADAL" clId="{BAF74BBE-9F36-453F-B4E4-1B95E8759419}" dt="2023-07-21T15:18:35.784" v="1351" actId="478"/>
          <ac:picMkLst>
            <pc:docMk/>
            <pc:sldMk cId="928500384" sldId="2896"/>
            <ac:picMk id="13" creationId="{F7339140-6D1D-32A1-9C72-BF0C3CA00C4C}"/>
          </ac:picMkLst>
        </pc:picChg>
        <pc:picChg chg="del">
          <ac:chgData name="Emma Jones" userId="0d593ba9-cd8d-40ab-a093-bf22d073b52e" providerId="ADAL" clId="{BAF74BBE-9F36-453F-B4E4-1B95E8759419}" dt="2023-07-21T15:18:35.784" v="1351" actId="478"/>
          <ac:picMkLst>
            <pc:docMk/>
            <pc:sldMk cId="928500384" sldId="2896"/>
            <ac:picMk id="14" creationId="{06B95AA1-79CD-737F-DCD9-711549ACDBBA}"/>
          </ac:picMkLst>
        </pc:picChg>
        <pc:picChg chg="del">
          <ac:chgData name="Emma Jones" userId="0d593ba9-cd8d-40ab-a093-bf22d073b52e" providerId="ADAL" clId="{BAF74BBE-9F36-453F-B4E4-1B95E8759419}" dt="2023-07-21T15:18:35.784" v="1351" actId="478"/>
          <ac:picMkLst>
            <pc:docMk/>
            <pc:sldMk cId="928500384" sldId="2896"/>
            <ac:picMk id="15" creationId="{8773C115-9D2D-6F22-05F3-10FF05E6442B}"/>
          </ac:picMkLst>
        </pc:picChg>
      </pc:sldChg>
      <pc:sldChg chg="modSp add mod">
        <pc:chgData name="Emma Jones" userId="0d593ba9-cd8d-40ab-a093-bf22d073b52e" providerId="ADAL" clId="{BAF74BBE-9F36-453F-B4E4-1B95E8759419}" dt="2023-07-26T15:10:07.647" v="1984" actId="1076"/>
        <pc:sldMkLst>
          <pc:docMk/>
          <pc:sldMk cId="286718759" sldId="2897"/>
        </pc:sldMkLst>
        <pc:spChg chg="mod">
          <ac:chgData name="Emma Jones" userId="0d593ba9-cd8d-40ab-a093-bf22d073b52e" providerId="ADAL" clId="{BAF74BBE-9F36-453F-B4E4-1B95E8759419}" dt="2023-07-26T15:10:07.647" v="1984" actId="1076"/>
          <ac:spMkLst>
            <pc:docMk/>
            <pc:sldMk cId="286718759" sldId="2897"/>
            <ac:spMk id="2" creationId="{712C9742-E5D6-39C3-5ACC-E6BC6BCA7919}"/>
          </ac:spMkLst>
        </pc:spChg>
      </pc:sldChg>
      <pc:sldChg chg="modSp add mod">
        <pc:chgData name="Emma Jones" userId="0d593ba9-cd8d-40ab-a093-bf22d073b52e" providerId="ADAL" clId="{BAF74BBE-9F36-453F-B4E4-1B95E8759419}" dt="2023-07-26T15:11:28.757" v="1997" actId="14100"/>
        <pc:sldMkLst>
          <pc:docMk/>
          <pc:sldMk cId="2412531198" sldId="2898"/>
        </pc:sldMkLst>
        <pc:spChg chg="mod">
          <ac:chgData name="Emma Jones" userId="0d593ba9-cd8d-40ab-a093-bf22d073b52e" providerId="ADAL" clId="{BAF74BBE-9F36-453F-B4E4-1B95E8759419}" dt="2023-07-26T15:11:28.757" v="1997" actId="14100"/>
          <ac:spMkLst>
            <pc:docMk/>
            <pc:sldMk cId="2412531198" sldId="2898"/>
            <ac:spMk id="2" creationId="{712C9742-E5D6-39C3-5ACC-E6BC6BCA7919}"/>
          </ac:spMkLst>
        </pc:spChg>
      </pc:sldChg>
      <pc:sldMasterChg chg="addSldLayout delSldLayout">
        <pc:chgData name="Emma Jones" userId="0d593ba9-cd8d-40ab-a093-bf22d073b52e" providerId="ADAL" clId="{BAF74BBE-9F36-453F-B4E4-1B95E8759419}" dt="2023-07-21T10:26:42.572" v="956" actId="47"/>
        <pc:sldMasterMkLst>
          <pc:docMk/>
          <pc:sldMasterMk cId="0" sldId="2147483648"/>
        </pc:sldMasterMkLst>
        <pc:sldLayoutChg chg="add del">
          <pc:chgData name="Emma Jones" userId="0d593ba9-cd8d-40ab-a093-bf22d073b52e" providerId="ADAL" clId="{BAF74BBE-9F36-453F-B4E4-1B95E8759419}" dt="2023-07-21T10:26:21.955" v="949" actId="2696"/>
          <pc:sldLayoutMkLst>
            <pc:docMk/>
            <pc:sldMasterMk cId="0" sldId="2147483648"/>
            <pc:sldLayoutMk cId="2966636751" sldId="2147483700"/>
          </pc:sldLayoutMkLst>
        </pc:sldLayoutChg>
        <pc:sldLayoutChg chg="del">
          <pc:chgData name="Emma Jones" userId="0d593ba9-cd8d-40ab-a093-bf22d073b52e" providerId="ADAL" clId="{BAF74BBE-9F36-453F-B4E4-1B95E8759419}" dt="2023-07-21T10:26:42.572" v="956" actId="47"/>
          <pc:sldLayoutMkLst>
            <pc:docMk/>
            <pc:sldMasterMk cId="0" sldId="2147483648"/>
            <pc:sldLayoutMk cId="182769876" sldId="2147483701"/>
          </pc:sldLayoutMkLst>
        </pc:sldLayoutChg>
        <pc:sldLayoutChg chg="del">
          <pc:chgData name="Emma Jones" userId="0d593ba9-cd8d-40ab-a093-bf22d073b52e" providerId="ADAL" clId="{BAF74BBE-9F36-453F-B4E4-1B95E8759419}" dt="2023-07-21T09:42:25.449" v="782" actId="2696"/>
          <pc:sldLayoutMkLst>
            <pc:docMk/>
            <pc:sldMasterMk cId="0" sldId="2147483648"/>
            <pc:sldLayoutMk cId="2249310690" sldId="2147483726"/>
          </pc:sldLayoutMkLst>
        </pc:sldLayoutChg>
      </pc:sldMasterChg>
      <pc:sldMasterChg chg="del delSldLayout">
        <pc:chgData name="Emma Jones" userId="0d593ba9-cd8d-40ab-a093-bf22d073b52e" providerId="ADAL" clId="{BAF74BBE-9F36-453F-B4E4-1B95E8759419}" dt="2023-07-21T10:56:58.143" v="1286" actId="47"/>
        <pc:sldMasterMkLst>
          <pc:docMk/>
          <pc:sldMasterMk cId="1780930551" sldId="2147483702"/>
        </pc:sldMasterMkLst>
        <pc:sldLayoutChg chg="del">
          <pc:chgData name="Emma Jones" userId="0d593ba9-cd8d-40ab-a093-bf22d073b52e" providerId="ADAL" clId="{BAF74BBE-9F36-453F-B4E4-1B95E8759419}" dt="2023-07-21T10:56:58.143" v="1286" actId="47"/>
          <pc:sldLayoutMkLst>
            <pc:docMk/>
            <pc:sldMasterMk cId="1780930551" sldId="2147483702"/>
            <pc:sldLayoutMk cId="1939961121" sldId="2147483703"/>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468555197" sldId="2147483704"/>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3247732199" sldId="2147483705"/>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2014881967" sldId="2147483706"/>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052963829" sldId="2147483707"/>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366373293" sldId="2147483708"/>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3594301736" sldId="2147483709"/>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3353101269" sldId="2147483710"/>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960733178" sldId="2147483711"/>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044254588" sldId="2147483712"/>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2651500489" sldId="2147483713"/>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206337838" sldId="2147483714"/>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896439463" sldId="2147483715"/>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60543721" sldId="2147483716"/>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3052946858" sldId="2147483717"/>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2084812143" sldId="2147483718"/>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264854979" sldId="2147483719"/>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029014782" sldId="2147483720"/>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4182191274" sldId="2147483721"/>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200893708" sldId="2147483722"/>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363725477" sldId="2147483723"/>
          </pc:sldLayoutMkLst>
        </pc:sldLayoutChg>
        <pc:sldLayoutChg chg="del">
          <pc:chgData name="Emma Jones" userId="0d593ba9-cd8d-40ab-a093-bf22d073b52e" providerId="ADAL" clId="{BAF74BBE-9F36-453F-B4E4-1B95E8759419}" dt="2023-07-21T10:56:58.143" v="1286" actId="47"/>
          <pc:sldLayoutMkLst>
            <pc:docMk/>
            <pc:sldMasterMk cId="1780930551" sldId="2147483702"/>
            <pc:sldLayoutMk cId="1819205251" sldId="2147483724"/>
          </pc:sldLayoutMkLst>
        </pc:sldLayoutChg>
        <pc:sldLayoutChg chg="del">
          <pc:chgData name="Emma Jones" userId="0d593ba9-cd8d-40ab-a093-bf22d073b52e" providerId="ADAL" clId="{BAF74BBE-9F36-453F-B4E4-1B95E8759419}" dt="2023-07-21T10:55:59.576" v="1268" actId="47"/>
          <pc:sldLayoutMkLst>
            <pc:docMk/>
            <pc:sldMasterMk cId="1780930551" sldId="2147483702"/>
            <pc:sldLayoutMk cId="3386417570" sldId="2147483725"/>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image"/><Relationship Id="rId13"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4.image"/><Relationship Id="rId2" Type="http://schemas.openxmlformats.org/officeDocument/2006/relationships/image" Target="../media/image7.image"/><Relationship Id="rId1" Type="http://schemas.openxmlformats.org/officeDocument/2006/relationships/image" Target="../media/image73.png"/><Relationship Id="rId6" Type="http://schemas.openxmlformats.org/officeDocument/2006/relationships/image" Target="../media/image11.image"/><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image" Target="../media/image2.image"/><Relationship Id="rId4" Type="http://schemas.openxmlformats.org/officeDocument/2006/relationships/image" Target="../media/image9.image"/><Relationship Id="rId9" Type="http://schemas.openxmlformats.org/officeDocument/2006/relationships/image" Target="../media/image77.png"/><Relationship Id="rId14" Type="http://schemas.openxmlformats.org/officeDocument/2006/relationships/image" Target="../media/image6.image"/></Relationships>
</file>

<file path=ppt/diagrams/_rels/drawing1.xml.rels><?xml version="1.0" encoding="UTF-8" standalone="yes"?>
<Relationships xmlns="http://schemas.openxmlformats.org/package/2006/relationships"><Relationship Id="rId8" Type="http://schemas.openxmlformats.org/officeDocument/2006/relationships/image" Target="../media/image13.image"/><Relationship Id="rId13"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4.image"/><Relationship Id="rId2" Type="http://schemas.openxmlformats.org/officeDocument/2006/relationships/image" Target="../media/image7.image"/><Relationship Id="rId1" Type="http://schemas.openxmlformats.org/officeDocument/2006/relationships/image" Target="../media/image73.png"/><Relationship Id="rId6" Type="http://schemas.openxmlformats.org/officeDocument/2006/relationships/image" Target="../media/image11.image"/><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image" Target="../media/image2.image"/><Relationship Id="rId4" Type="http://schemas.openxmlformats.org/officeDocument/2006/relationships/image" Target="../media/image9.image"/><Relationship Id="rId9" Type="http://schemas.openxmlformats.org/officeDocument/2006/relationships/image" Target="../media/image77.png"/><Relationship Id="rId14" Type="http://schemas.openxmlformats.org/officeDocument/2006/relationships/image" Target="../media/image6.image"/></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1DAC8-1B22-405B-BE24-DD495317B3B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B22F63F-4C7E-4182-B58D-0087FA068A48}" type="parTrans" cxnId="{C66AF586-1A22-46D5-84D6-254C29F9BD37}">
      <dgm:prSet/>
      <dgm:spPr/>
      <dgm:t>
        <a:bodyPr/>
        <a:lstStyle/>
        <a:p>
          <a:endParaRPr lang="en-US">
            <a:latin typeface="Verdana" panose="020B0604030504040204" pitchFamily="34" charset="0"/>
            <a:ea typeface="Verdana" panose="020B0604030504040204" pitchFamily="34" charset="0"/>
          </a:endParaRPr>
        </a:p>
      </dgm:t>
    </dgm:pt>
    <dgm:pt modelId="{B48AE089-D465-4500-898E-CEF363C11610}">
      <dgm:prSet/>
      <dgm:spPr/>
      <dgm:t>
        <a:bodyPr/>
        <a:lstStyle/>
        <a:p>
          <a:pPr>
            <a:lnSpc>
              <a:spcPct val="100000"/>
            </a:lnSpc>
          </a:pPr>
          <a:r>
            <a:rPr lang="en-GB">
              <a:latin typeface="Verdana"/>
              <a:ea typeface="Verdana"/>
            </a:rPr>
            <a:t>0 – Intro and TDC vision</a:t>
          </a:r>
          <a:endParaRPr lang="en-US">
            <a:latin typeface="Verdana"/>
            <a:ea typeface="Verdana"/>
          </a:endParaRPr>
        </a:p>
      </dgm:t>
    </dgm:pt>
    <dgm:pt modelId="{ABDBCBD8-532D-473D-B9ED-93CED33C7C51}" type="sibTrans" cxnId="{C66AF586-1A22-46D5-84D6-254C29F9BD37}">
      <dgm:prSet/>
      <dgm:spPr/>
      <dgm:t>
        <a:bodyPr/>
        <a:lstStyle/>
        <a:p>
          <a:endParaRPr lang="en-US">
            <a:latin typeface="Verdana" panose="020B0604030504040204" pitchFamily="34" charset="0"/>
            <a:ea typeface="Verdana" panose="020B0604030504040204" pitchFamily="34" charset="0"/>
          </a:endParaRPr>
        </a:p>
      </dgm:t>
    </dgm:pt>
    <dgm:pt modelId="{6F807B03-CAE8-4CE3-BEE9-56B4FE9EC9F1}" type="parTrans" cxnId="{EC2DEF9F-AC21-4329-9BDC-103EB3C7BE67}">
      <dgm:prSet/>
      <dgm:spPr/>
      <dgm:t>
        <a:bodyPr/>
        <a:lstStyle/>
        <a:p>
          <a:endParaRPr lang="en-GB">
            <a:latin typeface="Verdana" panose="020B0604030504040204" pitchFamily="34" charset="0"/>
            <a:ea typeface="Verdana" panose="020B0604030504040204" pitchFamily="34" charset="0"/>
          </a:endParaRPr>
        </a:p>
      </dgm:t>
    </dgm:pt>
    <dgm:pt modelId="{3AC66DA6-856E-4DEE-92F5-A552F83BB782}">
      <dgm:prSet/>
      <dgm:spPr/>
      <dgm:t>
        <a:bodyPr/>
        <a:lstStyle/>
        <a:p>
          <a:pPr>
            <a:lnSpc>
              <a:spcPct val="100000"/>
            </a:lnSpc>
          </a:pPr>
          <a:r>
            <a:rPr lang="en-GB">
              <a:latin typeface="Verdana"/>
              <a:ea typeface="Verdana"/>
            </a:rPr>
            <a:t>1 – Recap on the use case</a:t>
          </a:r>
          <a:endParaRPr lang="en-US">
            <a:latin typeface="Verdana"/>
            <a:ea typeface="Verdana"/>
          </a:endParaRPr>
        </a:p>
      </dgm:t>
    </dgm:pt>
    <dgm:pt modelId="{928AFCC5-B813-4A38-ABEF-E3D019BD9FA2}" type="sibTrans" cxnId="{EC2DEF9F-AC21-4329-9BDC-103EB3C7BE67}">
      <dgm:prSet/>
      <dgm:spPr/>
      <dgm:t>
        <a:bodyPr/>
        <a:lstStyle/>
        <a:p>
          <a:endParaRPr lang="en-GB">
            <a:latin typeface="Verdana" panose="020B0604030504040204" pitchFamily="34" charset="0"/>
            <a:ea typeface="Verdana" panose="020B0604030504040204" pitchFamily="34" charset="0"/>
          </a:endParaRPr>
        </a:p>
      </dgm:t>
    </dgm:pt>
    <dgm:pt modelId="{1D076511-6B51-46A9-B3D5-434522745747}" type="parTrans" cxnId="{7D65365A-FF53-4440-862A-B2B636CADE2E}">
      <dgm:prSet/>
      <dgm:spPr/>
      <dgm:t>
        <a:bodyPr/>
        <a:lstStyle/>
        <a:p>
          <a:endParaRPr lang="en-US">
            <a:latin typeface="Verdana" panose="020B0604030504040204" pitchFamily="34" charset="0"/>
            <a:ea typeface="Verdana" panose="020B0604030504040204" pitchFamily="34" charset="0"/>
          </a:endParaRPr>
        </a:p>
      </dgm:t>
    </dgm:pt>
    <dgm:pt modelId="{7CAE6B1F-2016-4527-87B7-B99A31D633A6}">
      <dgm:prSet/>
      <dgm:spPr/>
      <dgm:t>
        <a:bodyPr/>
        <a:lstStyle/>
        <a:p>
          <a:pPr>
            <a:lnSpc>
              <a:spcPct val="100000"/>
            </a:lnSpc>
          </a:pPr>
          <a:r>
            <a:rPr lang="en-GB">
              <a:latin typeface="Verdana"/>
              <a:ea typeface="Verdana"/>
            </a:rPr>
            <a:t>2 – RBBMD service design</a:t>
          </a:r>
          <a:endParaRPr lang="en-US">
            <a:latin typeface="Verdana"/>
            <a:ea typeface="Verdana"/>
          </a:endParaRPr>
        </a:p>
      </dgm:t>
    </dgm:pt>
    <dgm:pt modelId="{6AA021B7-2115-42BA-9550-FEF5270318C5}" type="sibTrans" cxnId="{7D65365A-FF53-4440-862A-B2B636CADE2E}">
      <dgm:prSet/>
      <dgm:spPr/>
      <dgm:t>
        <a:bodyPr/>
        <a:lstStyle/>
        <a:p>
          <a:endParaRPr lang="en-US">
            <a:latin typeface="Verdana" panose="020B0604030504040204" pitchFamily="34" charset="0"/>
            <a:ea typeface="Verdana" panose="020B0604030504040204" pitchFamily="34" charset="0"/>
          </a:endParaRPr>
        </a:p>
      </dgm:t>
    </dgm:pt>
    <dgm:pt modelId="{84D472E0-3DE9-4E3E-9B1E-91C807F9EB59}" type="parTrans" cxnId="{000237A8-0DCB-4CD9-98C9-4C290C484C74}">
      <dgm:prSet/>
      <dgm:spPr/>
      <dgm:t>
        <a:bodyPr/>
        <a:lstStyle/>
        <a:p>
          <a:endParaRPr lang="en-GB">
            <a:latin typeface="Verdana" panose="020B0604030504040204" pitchFamily="34" charset="0"/>
            <a:ea typeface="Verdana" panose="020B0604030504040204" pitchFamily="34" charset="0"/>
          </a:endParaRPr>
        </a:p>
      </dgm:t>
    </dgm:pt>
    <dgm:pt modelId="{29A14AF1-3C09-4A69-85DD-BA1D611FA5E6}">
      <dgm:prSet/>
      <dgm:spPr/>
      <dgm:t>
        <a:bodyPr/>
        <a:lstStyle/>
        <a:p>
          <a:pPr>
            <a:lnSpc>
              <a:spcPct val="100000"/>
            </a:lnSpc>
          </a:pPr>
          <a:r>
            <a:rPr lang="en-GB">
              <a:latin typeface="Verdana"/>
              <a:ea typeface="Verdana"/>
            </a:rPr>
            <a:t>3 – Redesigned RBBMD template</a:t>
          </a:r>
        </a:p>
      </dgm:t>
    </dgm:pt>
    <dgm:pt modelId="{F3F22907-35E0-4A4D-A190-7C7F65A6FCEB}" type="sibTrans" cxnId="{000237A8-0DCB-4CD9-98C9-4C290C484C74}">
      <dgm:prSet/>
      <dgm:spPr/>
      <dgm:t>
        <a:bodyPr/>
        <a:lstStyle/>
        <a:p>
          <a:endParaRPr lang="en-GB">
            <a:latin typeface="Verdana" panose="020B0604030504040204" pitchFamily="34" charset="0"/>
            <a:ea typeface="Verdana" panose="020B0604030504040204" pitchFamily="34" charset="0"/>
          </a:endParaRPr>
        </a:p>
      </dgm:t>
    </dgm:pt>
    <dgm:pt modelId="{169C7181-8DB8-45AB-95E6-DC5670A180BC}" type="parTrans" cxnId="{D759D241-61CC-4F22-9A5F-C1DDC554BAF4}">
      <dgm:prSet/>
      <dgm:spPr/>
      <dgm:t>
        <a:bodyPr/>
        <a:lstStyle/>
        <a:p>
          <a:endParaRPr lang="en-GB">
            <a:latin typeface="Verdana" panose="020B0604030504040204" pitchFamily="34" charset="0"/>
            <a:ea typeface="Verdana" panose="020B0604030504040204" pitchFamily="34" charset="0"/>
          </a:endParaRPr>
        </a:p>
      </dgm:t>
    </dgm:pt>
    <dgm:pt modelId="{D6DF9CC0-44B5-4C41-A1D3-044B77C8A007}">
      <dgm:prSet/>
      <dgm:spPr/>
      <dgm:t>
        <a:bodyPr/>
        <a:lstStyle/>
        <a:p>
          <a:pPr>
            <a:lnSpc>
              <a:spcPct val="100000"/>
            </a:lnSpc>
          </a:pPr>
          <a:r>
            <a:rPr lang="en-GB">
              <a:latin typeface="Verdana"/>
              <a:ea typeface="Verdana"/>
            </a:rPr>
            <a:t>4 –  RBBMD user testing feedback</a:t>
          </a:r>
        </a:p>
      </dgm:t>
    </dgm:pt>
    <dgm:pt modelId="{6F0FBB76-AA3B-41D7-AA4B-1F5D88C63416}" type="sibTrans" cxnId="{D759D241-61CC-4F22-9A5F-C1DDC554BAF4}">
      <dgm:prSet/>
      <dgm:spPr/>
      <dgm:t>
        <a:bodyPr/>
        <a:lstStyle/>
        <a:p>
          <a:endParaRPr lang="en-GB">
            <a:latin typeface="Verdana" panose="020B0604030504040204" pitchFamily="34" charset="0"/>
            <a:ea typeface="Verdana" panose="020B0604030504040204" pitchFamily="34" charset="0"/>
          </a:endParaRPr>
        </a:p>
      </dgm:t>
    </dgm:pt>
    <dgm:pt modelId="{FAF27343-FA56-4B5E-93E1-C32FC260A084}" type="parTrans" cxnId="{7254C184-0C6F-4AEB-9C1C-064045B2582C}">
      <dgm:prSet/>
      <dgm:spPr/>
      <dgm:t>
        <a:bodyPr/>
        <a:lstStyle/>
        <a:p>
          <a:endParaRPr lang="en-GB">
            <a:latin typeface="Verdana" panose="020B0604030504040204" pitchFamily="34" charset="0"/>
            <a:ea typeface="Verdana" panose="020B0604030504040204" pitchFamily="34" charset="0"/>
          </a:endParaRPr>
        </a:p>
      </dgm:t>
    </dgm:pt>
    <dgm:pt modelId="{4C216969-9F88-453F-99DE-6FBBB21B30D2}">
      <dgm:prSet/>
      <dgm:spPr/>
      <dgm:t>
        <a:bodyPr/>
        <a:lstStyle/>
        <a:p>
          <a:pPr>
            <a:lnSpc>
              <a:spcPct val="100000"/>
            </a:lnSpc>
          </a:pPr>
          <a:r>
            <a:rPr lang="en-GB">
              <a:latin typeface="Verdana"/>
              <a:ea typeface="Verdana"/>
            </a:rPr>
            <a:t>5 - What’s next?</a:t>
          </a:r>
        </a:p>
      </dgm:t>
    </dgm:pt>
    <dgm:pt modelId="{F09ADC8B-0A98-4FA9-9D29-3C841592B8B1}" type="sibTrans" cxnId="{7254C184-0C6F-4AEB-9C1C-064045B2582C}">
      <dgm:prSet/>
      <dgm:spPr/>
      <dgm:t>
        <a:bodyPr/>
        <a:lstStyle/>
        <a:p>
          <a:endParaRPr lang="en-GB">
            <a:latin typeface="Verdana" panose="020B0604030504040204" pitchFamily="34" charset="0"/>
            <a:ea typeface="Verdana" panose="020B0604030504040204" pitchFamily="34" charset="0"/>
          </a:endParaRPr>
        </a:p>
      </dgm:t>
    </dgm:pt>
    <dgm:pt modelId="{C7586725-5B11-4B08-94B2-4F13F6097621}" type="parTrans" cxnId="{233318E7-ABD9-42A5-8D21-097E56E7B1F0}">
      <dgm:prSet/>
      <dgm:spPr/>
      <dgm:t>
        <a:bodyPr/>
        <a:lstStyle/>
        <a:p>
          <a:endParaRPr lang="en-GB">
            <a:latin typeface="Verdana" panose="020B0604030504040204" pitchFamily="34" charset="0"/>
            <a:ea typeface="Verdana" panose="020B0604030504040204" pitchFamily="34" charset="0"/>
          </a:endParaRPr>
        </a:p>
      </dgm:t>
    </dgm:pt>
    <dgm:pt modelId="{5B3D2EF2-EFF6-4E4E-891F-21242DBC2BEF}">
      <dgm:prSet/>
      <dgm:spPr/>
      <dgm:t>
        <a:bodyPr/>
        <a:lstStyle/>
        <a:p>
          <a:pPr>
            <a:lnSpc>
              <a:spcPct val="100000"/>
            </a:lnSpc>
          </a:pPr>
          <a:r>
            <a:rPr lang="en-GB">
              <a:latin typeface="Verdana"/>
              <a:ea typeface="Verdana"/>
            </a:rPr>
            <a:t>6 – How to get in touch with us?</a:t>
          </a:r>
        </a:p>
      </dgm:t>
    </dgm:pt>
    <dgm:pt modelId="{2EF4C504-9375-458A-B42F-4788B8C4D012}" type="sibTrans" cxnId="{233318E7-ABD9-42A5-8D21-097E56E7B1F0}">
      <dgm:prSet/>
      <dgm:spPr/>
      <dgm:t>
        <a:bodyPr/>
        <a:lstStyle/>
        <a:p>
          <a:endParaRPr lang="en-GB">
            <a:latin typeface="Verdana" panose="020B0604030504040204" pitchFamily="34" charset="0"/>
            <a:ea typeface="Verdana" panose="020B0604030504040204" pitchFamily="34" charset="0"/>
          </a:endParaRPr>
        </a:p>
      </dgm:t>
    </dgm:pt>
    <dgm:pt modelId="{9D19A3AC-6E56-442B-85D3-60EEEC41369B}" type="pres">
      <dgm:prSet presAssocID="{F551DAC8-1B22-405B-BE24-DD495317B3BC}" presName="root" presStyleCnt="0">
        <dgm:presLayoutVars>
          <dgm:dir/>
          <dgm:resizeHandles val="exact"/>
        </dgm:presLayoutVars>
      </dgm:prSet>
      <dgm:spPr/>
      <dgm:t>
        <a:bodyPr/>
        <a:lstStyle/>
        <a:p>
          <a:endParaRPr/>
        </a:p>
      </dgm:t>
    </dgm:pt>
    <dgm:pt modelId="{201C6563-BA25-4200-B550-470B681BB7E7}" type="pres">
      <dgm:prSet presAssocID="{B48AE089-D465-4500-898E-CEF363C11610}" presName="compNode" presStyleCnt="0"/>
      <dgm:spPr/>
      <dgm:t>
        <a:bodyPr/>
        <a:lstStyle/>
        <a:p>
          <a:endParaRPr/>
        </a:p>
      </dgm:t>
    </dgm:pt>
    <dgm:pt modelId="{EA9D1722-797E-4DDA-897D-F4E0E6212FF4}" type="pres">
      <dgm:prSet presAssocID="{B48AE089-D465-4500-898E-CEF363C11610}" presName="bgRect" presStyleLbl="bgShp" presStyleIdx="0" presStyleCnt="7"/>
      <dgm:spPr/>
      <dgm:t>
        <a:bodyPr/>
        <a:lstStyle/>
        <a:p>
          <a:endParaRPr/>
        </a:p>
      </dgm:t>
    </dgm:pt>
    <dgm:pt modelId="{05D9DA83-ACBD-46B9-BD3E-F590D15672FB}" type="pres">
      <dgm:prSet presAssocID="{B48AE089-D465-4500-898E-CEF363C11610}" presName="iconRect" presStyleLbl="node1" presStyleIdx="0" presStyleCnt="7"/>
      <dgm:spPr>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t>
        <a:bodyPr/>
        <a:lstStyle/>
        <a:p>
          <a:endParaRPr/>
        </a:p>
      </dgm:t>
    </dgm:pt>
    <dgm:pt modelId="{3385DD33-5FE4-405D-8AE6-F7C2A9C3B847}" type="pres">
      <dgm:prSet presAssocID="{B48AE089-D465-4500-898E-CEF363C11610}" presName="spaceRect" presStyleCnt="0"/>
      <dgm:spPr/>
      <dgm:t>
        <a:bodyPr/>
        <a:lstStyle/>
        <a:p>
          <a:endParaRPr/>
        </a:p>
      </dgm:t>
    </dgm:pt>
    <dgm:pt modelId="{CB7158D9-825C-4DB8-BCDE-E140E3DC46B0}" type="pres">
      <dgm:prSet presAssocID="{B48AE089-D465-4500-898E-CEF363C11610}" presName="parTx" presStyleLbl="revTx" presStyleIdx="0" presStyleCnt="7">
        <dgm:presLayoutVars>
          <dgm:chMax val="0"/>
          <dgm:chPref val="0"/>
        </dgm:presLayoutVars>
      </dgm:prSet>
      <dgm:spPr/>
      <dgm:t>
        <a:bodyPr/>
        <a:lstStyle/>
        <a:p>
          <a:endParaRPr/>
        </a:p>
      </dgm:t>
    </dgm:pt>
    <dgm:pt modelId="{7FF17F1C-3601-49D4-91AB-6BFFD27FBEC4}" type="pres">
      <dgm:prSet presAssocID="{ABDBCBD8-532D-473D-B9ED-93CED33C7C51}" presName="sibTrans" presStyleCnt="0"/>
      <dgm:spPr/>
      <dgm:t>
        <a:bodyPr/>
        <a:lstStyle/>
        <a:p>
          <a:endParaRPr/>
        </a:p>
      </dgm:t>
    </dgm:pt>
    <dgm:pt modelId="{D8CD9ABB-EF89-45AA-B8DB-1D2C2A2C8FFE}" type="pres">
      <dgm:prSet presAssocID="{3AC66DA6-856E-4DEE-92F5-A552F83BB782}" presName="compNode" presStyleCnt="0"/>
      <dgm:spPr/>
      <dgm:t>
        <a:bodyPr/>
        <a:lstStyle/>
        <a:p>
          <a:endParaRPr/>
        </a:p>
      </dgm:t>
    </dgm:pt>
    <dgm:pt modelId="{FC2AB11B-B84A-45CD-9AE9-208B90F71106}" type="pres">
      <dgm:prSet presAssocID="{3AC66DA6-856E-4DEE-92F5-A552F83BB782}" presName="bgRect" presStyleLbl="bgShp" presStyleIdx="1" presStyleCnt="7"/>
      <dgm:spPr/>
      <dgm:t>
        <a:bodyPr/>
        <a:lstStyle/>
        <a:p>
          <a:endParaRPr/>
        </a:p>
      </dgm:t>
    </dgm:pt>
    <dgm:pt modelId="{8838F1C6-FDB5-4610-A5E3-E132C0CCEC72}" type="pres">
      <dgm:prSet presAssocID="{3AC66DA6-856E-4DEE-92F5-A552F83BB782}" presName="iconRect" presStyleLbl="node1" presStyleIdx="1" presStyleCnt="7"/>
      <dgm:spPr>
        <a:blipFill>
          <a:blip xmlns:r="http://schemas.openxmlformats.org/officeDocument/2006/relationships" r:embed="rId3">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a:p>
      </dgm:t>
    </dgm:pt>
    <dgm:pt modelId="{6AD1B50C-10B0-41A0-9F73-EA30F3669C74}" type="pres">
      <dgm:prSet presAssocID="{3AC66DA6-856E-4DEE-92F5-A552F83BB782}" presName="spaceRect" presStyleCnt="0"/>
      <dgm:spPr/>
      <dgm:t>
        <a:bodyPr/>
        <a:lstStyle/>
        <a:p>
          <a:endParaRPr/>
        </a:p>
      </dgm:t>
    </dgm:pt>
    <dgm:pt modelId="{F4AC8CCD-619F-45DE-B18A-FBD700C85CD7}" type="pres">
      <dgm:prSet presAssocID="{3AC66DA6-856E-4DEE-92F5-A552F83BB782}" presName="parTx" presStyleLbl="revTx" presStyleIdx="1" presStyleCnt="7">
        <dgm:presLayoutVars>
          <dgm:chMax val="0"/>
          <dgm:chPref val="0"/>
        </dgm:presLayoutVars>
      </dgm:prSet>
      <dgm:spPr/>
      <dgm:t>
        <a:bodyPr/>
        <a:lstStyle/>
        <a:p>
          <a:endParaRPr/>
        </a:p>
      </dgm:t>
    </dgm:pt>
    <dgm:pt modelId="{C745BE2D-B177-4BD8-B42E-EF6DAE70E9B7}" type="pres">
      <dgm:prSet presAssocID="{928AFCC5-B813-4A38-ABEF-E3D019BD9FA2}" presName="sibTrans" presStyleCnt="0"/>
      <dgm:spPr/>
      <dgm:t>
        <a:bodyPr/>
        <a:lstStyle/>
        <a:p>
          <a:endParaRPr/>
        </a:p>
      </dgm:t>
    </dgm:pt>
    <dgm:pt modelId="{9F31C46D-6255-4F34-9DA8-871DA17C7B27}" type="pres">
      <dgm:prSet presAssocID="{7CAE6B1F-2016-4527-87B7-B99A31D633A6}" presName="compNode" presStyleCnt="0"/>
      <dgm:spPr/>
      <dgm:t>
        <a:bodyPr/>
        <a:lstStyle/>
        <a:p>
          <a:endParaRPr/>
        </a:p>
      </dgm:t>
    </dgm:pt>
    <dgm:pt modelId="{898D394A-23E9-4294-8DD7-44E4F2A0E73E}" type="pres">
      <dgm:prSet presAssocID="{7CAE6B1F-2016-4527-87B7-B99A31D633A6}" presName="bgRect" presStyleLbl="bgShp" presStyleIdx="2" presStyleCnt="7"/>
      <dgm:spPr/>
      <dgm:t>
        <a:bodyPr/>
        <a:lstStyle/>
        <a:p>
          <a:endParaRPr/>
        </a:p>
      </dgm:t>
    </dgm:pt>
    <dgm:pt modelId="{15F29F5E-5707-41AB-A123-AC8562DFA240}" type="pres">
      <dgm:prSet presAssocID="{7CAE6B1F-2016-4527-87B7-B99A31D633A6}" presName="iconRect" presStyleLbl="node1" presStyleIdx="2" presStyleCnt="7"/>
      <dgm:spPr>
        <a:blipFill>
          <a:blip xmlns:r="http://schemas.openxmlformats.org/officeDocument/2006/relationships"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a:p>
      </dgm:t>
    </dgm:pt>
    <dgm:pt modelId="{7B096B16-5B5A-457F-A5F8-75AEA793C0B1}" type="pres">
      <dgm:prSet presAssocID="{7CAE6B1F-2016-4527-87B7-B99A31D633A6}" presName="spaceRect" presStyleCnt="0"/>
      <dgm:spPr/>
      <dgm:t>
        <a:bodyPr/>
        <a:lstStyle/>
        <a:p>
          <a:endParaRPr/>
        </a:p>
      </dgm:t>
    </dgm:pt>
    <dgm:pt modelId="{6EA7028A-F873-4D2B-BF68-8BD71FEC8B0F}" type="pres">
      <dgm:prSet presAssocID="{7CAE6B1F-2016-4527-87B7-B99A31D633A6}" presName="parTx" presStyleLbl="revTx" presStyleIdx="2" presStyleCnt="7">
        <dgm:presLayoutVars>
          <dgm:chMax val="0"/>
          <dgm:chPref val="0"/>
        </dgm:presLayoutVars>
      </dgm:prSet>
      <dgm:spPr/>
      <dgm:t>
        <a:bodyPr/>
        <a:lstStyle/>
        <a:p>
          <a:endParaRPr/>
        </a:p>
      </dgm:t>
    </dgm:pt>
    <dgm:pt modelId="{5DBDB2B3-D6AD-489B-9761-E2EDD2604805}" type="pres">
      <dgm:prSet presAssocID="{6AA021B7-2115-42BA-9550-FEF5270318C5}" presName="sibTrans" presStyleCnt="0"/>
      <dgm:spPr/>
      <dgm:t>
        <a:bodyPr/>
        <a:lstStyle/>
        <a:p>
          <a:endParaRPr/>
        </a:p>
      </dgm:t>
    </dgm:pt>
    <dgm:pt modelId="{182A3D8E-4688-4A87-819F-8202BD624B6C}" type="pres">
      <dgm:prSet presAssocID="{29A14AF1-3C09-4A69-85DD-BA1D611FA5E6}" presName="compNode" presStyleCnt="0"/>
      <dgm:spPr/>
      <dgm:t>
        <a:bodyPr/>
        <a:lstStyle/>
        <a:p>
          <a:endParaRPr/>
        </a:p>
      </dgm:t>
    </dgm:pt>
    <dgm:pt modelId="{69830E78-E5F9-4040-92EF-5E41993211D6}" type="pres">
      <dgm:prSet presAssocID="{29A14AF1-3C09-4A69-85DD-BA1D611FA5E6}" presName="bgRect" presStyleLbl="bgShp" presStyleIdx="3" presStyleCnt="7"/>
      <dgm:spPr/>
      <dgm:t>
        <a:bodyPr/>
        <a:lstStyle/>
        <a:p>
          <a:endParaRPr/>
        </a:p>
      </dgm:t>
    </dgm:pt>
    <dgm:pt modelId="{11ADA199-1520-4247-AB8A-A360B34DBB50}" type="pres">
      <dgm:prSet presAssocID="{29A14AF1-3C09-4A69-85DD-BA1D611FA5E6}" presName="iconRect" presStyleLbl="node1" presStyleIdx="3" presStyleCnt="7"/>
      <dgm:spPr>
        <a:blipFill>
          <a:blip xmlns:r="http://schemas.openxmlformats.org/officeDocument/2006/relationships" r:embed="rId7">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dgm:spPr>
      <dgm:t>
        <a:bodyPr/>
        <a:lstStyle/>
        <a:p>
          <a:endParaRPr/>
        </a:p>
      </dgm:t>
    </dgm:pt>
    <dgm:pt modelId="{7FCD0D44-5F11-4CA2-BC99-08BD6B3E9F0D}" type="pres">
      <dgm:prSet presAssocID="{29A14AF1-3C09-4A69-85DD-BA1D611FA5E6}" presName="spaceRect" presStyleCnt="0"/>
      <dgm:spPr/>
      <dgm:t>
        <a:bodyPr/>
        <a:lstStyle/>
        <a:p>
          <a:endParaRPr/>
        </a:p>
      </dgm:t>
    </dgm:pt>
    <dgm:pt modelId="{3E55CC75-6E17-4711-9B62-E3D2442CB050}" type="pres">
      <dgm:prSet presAssocID="{29A14AF1-3C09-4A69-85DD-BA1D611FA5E6}" presName="parTx" presStyleLbl="revTx" presStyleIdx="3" presStyleCnt="7">
        <dgm:presLayoutVars>
          <dgm:chMax val="0"/>
          <dgm:chPref val="0"/>
        </dgm:presLayoutVars>
      </dgm:prSet>
      <dgm:spPr/>
      <dgm:t>
        <a:bodyPr/>
        <a:lstStyle/>
        <a:p>
          <a:endParaRPr/>
        </a:p>
      </dgm:t>
    </dgm:pt>
    <dgm:pt modelId="{914C49C6-2768-4FE9-8D3A-DF3E9BE7C940}" type="pres">
      <dgm:prSet presAssocID="{F3F22907-35E0-4A4D-A190-7C7F65A6FCEB}" presName="sibTrans" presStyleCnt="0"/>
      <dgm:spPr/>
      <dgm:t>
        <a:bodyPr/>
        <a:lstStyle/>
        <a:p>
          <a:endParaRPr/>
        </a:p>
      </dgm:t>
    </dgm:pt>
    <dgm:pt modelId="{8F0D5674-4C24-4956-B6C8-1FC0B242933A}" type="pres">
      <dgm:prSet presAssocID="{D6DF9CC0-44B5-4C41-A1D3-044B77C8A007}" presName="compNode" presStyleCnt="0"/>
      <dgm:spPr/>
      <dgm:t>
        <a:bodyPr/>
        <a:lstStyle/>
        <a:p>
          <a:endParaRPr/>
        </a:p>
      </dgm:t>
    </dgm:pt>
    <dgm:pt modelId="{9B86B885-70DD-44F7-862B-7B332AF1DA8B}" type="pres">
      <dgm:prSet presAssocID="{D6DF9CC0-44B5-4C41-A1D3-044B77C8A007}" presName="bgRect" presStyleLbl="bgShp" presStyleIdx="4" presStyleCnt="7"/>
      <dgm:spPr/>
      <dgm:t>
        <a:bodyPr/>
        <a:lstStyle/>
        <a:p>
          <a:endParaRPr/>
        </a:p>
      </dgm:t>
    </dgm:pt>
    <dgm:pt modelId="{89F08D61-F635-4EBB-941B-87C91D950904}" type="pres">
      <dgm:prSet presAssocID="{D6DF9CC0-44B5-4C41-A1D3-044B77C8A007}" presName="iconRect" presStyleLbl="node1" presStyleIdx="4" presStyleCnt="7"/>
      <dgm:spPr>
        <a:blipFill>
          <a:blip xmlns:r="http://schemas.openxmlformats.org/officeDocument/2006/relationships" r:embed="rId9">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a:noFill/>
        </a:ln>
      </dgm:spPr>
      <dgm:t>
        <a:bodyPr/>
        <a:lstStyle/>
        <a:p>
          <a:endParaRPr/>
        </a:p>
      </dgm:t>
    </dgm:pt>
    <dgm:pt modelId="{A8D65667-EF8B-4478-9A18-02972CFE7D0B}" type="pres">
      <dgm:prSet presAssocID="{D6DF9CC0-44B5-4C41-A1D3-044B77C8A007}" presName="spaceRect" presStyleCnt="0"/>
      <dgm:spPr/>
      <dgm:t>
        <a:bodyPr/>
        <a:lstStyle/>
        <a:p>
          <a:endParaRPr/>
        </a:p>
      </dgm:t>
    </dgm:pt>
    <dgm:pt modelId="{309E95F1-60C4-4F88-97B4-17CA168B496D}" type="pres">
      <dgm:prSet presAssocID="{D6DF9CC0-44B5-4C41-A1D3-044B77C8A007}" presName="parTx" presStyleLbl="revTx" presStyleIdx="4" presStyleCnt="7">
        <dgm:presLayoutVars>
          <dgm:chMax val="0"/>
          <dgm:chPref val="0"/>
        </dgm:presLayoutVars>
      </dgm:prSet>
      <dgm:spPr/>
      <dgm:t>
        <a:bodyPr/>
        <a:lstStyle/>
        <a:p>
          <a:endParaRPr/>
        </a:p>
      </dgm:t>
    </dgm:pt>
    <dgm:pt modelId="{24EE774B-F083-4408-9B2F-7AE9D7DA170E}" type="pres">
      <dgm:prSet presAssocID="{6F0FBB76-AA3B-41D7-AA4B-1F5D88C63416}" presName="sibTrans" presStyleCnt="0"/>
      <dgm:spPr/>
      <dgm:t>
        <a:bodyPr/>
        <a:lstStyle/>
        <a:p>
          <a:endParaRPr/>
        </a:p>
      </dgm:t>
    </dgm:pt>
    <dgm:pt modelId="{493E2886-E89B-4B17-87A4-060FB7509599}" type="pres">
      <dgm:prSet presAssocID="{4C216969-9F88-453F-99DE-6FBBB21B30D2}" presName="compNode" presStyleCnt="0"/>
      <dgm:spPr/>
      <dgm:t>
        <a:bodyPr/>
        <a:lstStyle/>
        <a:p>
          <a:endParaRPr/>
        </a:p>
      </dgm:t>
    </dgm:pt>
    <dgm:pt modelId="{9AEF1368-80F7-4E96-ACCE-880BEF9817D0}" type="pres">
      <dgm:prSet presAssocID="{4C216969-9F88-453F-99DE-6FBBB21B30D2}" presName="bgRect" presStyleLbl="bgShp" presStyleIdx="5" presStyleCnt="7"/>
      <dgm:spPr/>
      <dgm:t>
        <a:bodyPr/>
        <a:lstStyle/>
        <a:p>
          <a:endParaRPr/>
        </a:p>
      </dgm:t>
    </dgm:pt>
    <dgm:pt modelId="{52F609F2-103E-4244-9736-9E61FAA7B30E}" type="pres">
      <dgm:prSet presAssocID="{4C216969-9F88-453F-99DE-6FBBB21B30D2}" presName="iconRect" presStyleLbl="node1" presStyleIdx="5" presStyleCnt="7"/>
      <dgm:spPr>
        <a:blipFill>
          <a:blip xmlns:r="http://schemas.openxmlformats.org/officeDocument/2006/relationships" r:embed="rId1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a:ln>
          <a:noFill/>
        </a:ln>
      </dgm:spPr>
      <dgm:t>
        <a:bodyPr/>
        <a:lstStyle/>
        <a:p>
          <a:endParaRPr/>
        </a:p>
      </dgm:t>
    </dgm:pt>
    <dgm:pt modelId="{B94A3C28-663D-4182-B2ED-F06F0F4C7B80}" type="pres">
      <dgm:prSet presAssocID="{4C216969-9F88-453F-99DE-6FBBB21B30D2}" presName="spaceRect" presStyleCnt="0"/>
      <dgm:spPr/>
      <dgm:t>
        <a:bodyPr/>
        <a:lstStyle/>
        <a:p>
          <a:endParaRPr/>
        </a:p>
      </dgm:t>
    </dgm:pt>
    <dgm:pt modelId="{4DD358EF-F6AC-4BA4-B268-F42EEF91E01C}" type="pres">
      <dgm:prSet presAssocID="{4C216969-9F88-453F-99DE-6FBBB21B30D2}" presName="parTx" presStyleLbl="revTx" presStyleIdx="5" presStyleCnt="7">
        <dgm:presLayoutVars>
          <dgm:chMax val="0"/>
          <dgm:chPref val="0"/>
        </dgm:presLayoutVars>
      </dgm:prSet>
      <dgm:spPr/>
      <dgm:t>
        <a:bodyPr/>
        <a:lstStyle/>
        <a:p>
          <a:endParaRPr/>
        </a:p>
      </dgm:t>
    </dgm:pt>
    <dgm:pt modelId="{F06FEF29-9C37-4BC3-9161-71E64886B991}" type="pres">
      <dgm:prSet presAssocID="{F09ADC8B-0A98-4FA9-9D29-3C841592B8B1}" presName="sibTrans" presStyleCnt="0"/>
      <dgm:spPr/>
      <dgm:t>
        <a:bodyPr/>
        <a:lstStyle/>
        <a:p>
          <a:endParaRPr/>
        </a:p>
      </dgm:t>
    </dgm:pt>
    <dgm:pt modelId="{F757C9A0-3F51-4116-BB48-2881112FEE49}" type="pres">
      <dgm:prSet presAssocID="{5B3D2EF2-EFF6-4E4E-891F-21242DBC2BEF}" presName="compNode" presStyleCnt="0"/>
      <dgm:spPr/>
      <dgm:t>
        <a:bodyPr/>
        <a:lstStyle/>
        <a:p>
          <a:endParaRPr/>
        </a:p>
      </dgm:t>
    </dgm:pt>
    <dgm:pt modelId="{55FDA11C-A523-46EE-BB2C-A9A883991AF4}" type="pres">
      <dgm:prSet presAssocID="{5B3D2EF2-EFF6-4E4E-891F-21242DBC2BEF}" presName="bgRect" presStyleLbl="bgShp" presStyleIdx="6" presStyleCnt="7"/>
      <dgm:spPr/>
      <dgm:t>
        <a:bodyPr/>
        <a:lstStyle/>
        <a:p>
          <a:endParaRPr/>
        </a:p>
      </dgm:t>
    </dgm:pt>
    <dgm:pt modelId="{F186A0EA-A52A-4A97-A78B-EFFDEAC1D82C}" type="pres">
      <dgm:prSet presAssocID="{5B3D2EF2-EFF6-4E4E-891F-21242DBC2BEF}" presName="iconRect" presStyleLbl="node1" presStyleIdx="6" presStyleCnt="7" custFlipHor="1"/>
      <dgm:spPr>
        <a:blipFill>
          <a:blip xmlns:r="http://schemas.openxmlformats.org/officeDocument/2006/relationships" r:embed="rId1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a:blipFill>
        <a:ln>
          <a:noFill/>
        </a:ln>
      </dgm:spPr>
      <dgm:t>
        <a:bodyPr/>
        <a:lstStyle/>
        <a:p>
          <a:endParaRPr/>
        </a:p>
      </dgm:t>
    </dgm:pt>
    <dgm:pt modelId="{EFEE1714-A2D2-4940-801D-829D0D5C6B56}" type="pres">
      <dgm:prSet presAssocID="{5B3D2EF2-EFF6-4E4E-891F-21242DBC2BEF}" presName="spaceRect" presStyleCnt="0"/>
      <dgm:spPr/>
      <dgm:t>
        <a:bodyPr/>
        <a:lstStyle/>
        <a:p>
          <a:endParaRPr/>
        </a:p>
      </dgm:t>
    </dgm:pt>
    <dgm:pt modelId="{3922A619-B7DD-49D4-9390-B1741CBCE39A}" type="pres">
      <dgm:prSet presAssocID="{5B3D2EF2-EFF6-4E4E-891F-21242DBC2BEF}" presName="parTx" presStyleLbl="revTx" presStyleIdx="6" presStyleCnt="7">
        <dgm:presLayoutVars>
          <dgm:chMax val="0"/>
          <dgm:chPref val="0"/>
        </dgm:presLayoutVars>
      </dgm:prSet>
      <dgm:spPr/>
      <dgm:t>
        <a:bodyPr/>
        <a:lstStyle/>
        <a:p>
          <a:endParaRPr/>
        </a:p>
      </dgm:t>
    </dgm:pt>
  </dgm:ptLst>
  <dgm:cxnLst>
    <dgm:cxn modelId="{050416B2-BB92-44D1-8D47-0BE690B73EE5}" type="presOf" srcId="{F551DAC8-1B22-405B-BE24-DD495317B3BC}" destId="{9D19A3AC-6E56-442B-85D3-60EEEC41369B}" srcOrd="0" destOrd="0" presId="urn:microsoft.com/office/officeart/2018/2/layout/IconVerticalSolidList"/>
    <dgm:cxn modelId="{6EC2B7AA-8C6C-44E5-83BE-1C960E2B4BE7}" type="presOf" srcId="{D6DF9CC0-44B5-4C41-A1D3-044B77C8A007}" destId="{309E95F1-60C4-4F88-97B4-17CA168B496D}" srcOrd="0" destOrd="0" presId="urn:microsoft.com/office/officeart/2018/2/layout/IconVerticalSolidList"/>
    <dgm:cxn modelId="{41BA3511-EFC9-4F1A-8B50-49AC0C3BA5EB}" type="presOf" srcId="{29A14AF1-3C09-4A69-85DD-BA1D611FA5E6}" destId="{3E55CC75-6E17-4711-9B62-E3D2442CB050}" srcOrd="0" destOrd="0" presId="urn:microsoft.com/office/officeart/2018/2/layout/IconVerticalSolidList"/>
    <dgm:cxn modelId="{F75269F7-D853-4122-8B03-56D774445535}" type="presOf" srcId="{3AC66DA6-856E-4DEE-92F5-A552F83BB782}" destId="{F4AC8CCD-619F-45DE-B18A-FBD700C85CD7}" srcOrd="0" destOrd="0" presId="urn:microsoft.com/office/officeart/2018/2/layout/IconVerticalSolidList"/>
    <dgm:cxn modelId="{7D65365A-FF53-4440-862A-B2B636CADE2E}" srcId="{F551DAC8-1B22-405B-BE24-DD495317B3BC}" destId="{7CAE6B1F-2016-4527-87B7-B99A31D633A6}" srcOrd="2" destOrd="0" parTransId="{1D076511-6B51-46A9-B3D5-434522745747}" sibTransId="{6AA021B7-2115-42BA-9550-FEF5270318C5}"/>
    <dgm:cxn modelId="{3A6F1455-07E0-44E1-9FEA-E321959D33CD}" type="presOf" srcId="{5B3D2EF2-EFF6-4E4E-891F-21242DBC2BEF}" destId="{3922A619-B7DD-49D4-9390-B1741CBCE39A}" srcOrd="0" destOrd="0" presId="urn:microsoft.com/office/officeart/2018/2/layout/IconVerticalSolidList"/>
    <dgm:cxn modelId="{D1B86E14-B749-4AE8-B5DD-7C6F0157E2DD}" type="presOf" srcId="{7CAE6B1F-2016-4527-87B7-B99A31D633A6}" destId="{6EA7028A-F873-4D2B-BF68-8BD71FEC8B0F}" srcOrd="0" destOrd="0" presId="urn:microsoft.com/office/officeart/2018/2/layout/IconVerticalSolidList"/>
    <dgm:cxn modelId="{7254C184-0C6F-4AEB-9C1C-064045B2582C}" srcId="{F551DAC8-1B22-405B-BE24-DD495317B3BC}" destId="{4C216969-9F88-453F-99DE-6FBBB21B30D2}" srcOrd="5" destOrd="0" parTransId="{FAF27343-FA56-4B5E-93E1-C32FC260A084}" sibTransId="{F09ADC8B-0A98-4FA9-9D29-3C841592B8B1}"/>
    <dgm:cxn modelId="{EB00EC27-A4CB-4216-AA96-1436F26C5271}" type="presOf" srcId="{B48AE089-D465-4500-898E-CEF363C11610}" destId="{CB7158D9-825C-4DB8-BCDE-E140E3DC46B0}" srcOrd="0" destOrd="0" presId="urn:microsoft.com/office/officeart/2018/2/layout/IconVerticalSolidList"/>
    <dgm:cxn modelId="{D759D241-61CC-4F22-9A5F-C1DDC554BAF4}" srcId="{F551DAC8-1B22-405B-BE24-DD495317B3BC}" destId="{D6DF9CC0-44B5-4C41-A1D3-044B77C8A007}" srcOrd="4" destOrd="0" parTransId="{169C7181-8DB8-45AB-95E6-DC5670A180BC}" sibTransId="{6F0FBB76-AA3B-41D7-AA4B-1F5D88C63416}"/>
    <dgm:cxn modelId="{DDFA12B1-C854-48FE-9E7B-1A607A6DE502}" type="presOf" srcId="{4C216969-9F88-453F-99DE-6FBBB21B30D2}" destId="{4DD358EF-F6AC-4BA4-B268-F42EEF91E01C}" srcOrd="0" destOrd="0" presId="urn:microsoft.com/office/officeart/2018/2/layout/IconVerticalSolidList"/>
    <dgm:cxn modelId="{C66AF586-1A22-46D5-84D6-254C29F9BD37}" srcId="{F551DAC8-1B22-405B-BE24-DD495317B3BC}" destId="{B48AE089-D465-4500-898E-CEF363C11610}" srcOrd="0" destOrd="0" parTransId="{9B22F63F-4C7E-4182-B58D-0087FA068A48}" sibTransId="{ABDBCBD8-532D-473D-B9ED-93CED33C7C51}"/>
    <dgm:cxn modelId="{233318E7-ABD9-42A5-8D21-097E56E7B1F0}" srcId="{F551DAC8-1B22-405B-BE24-DD495317B3BC}" destId="{5B3D2EF2-EFF6-4E4E-891F-21242DBC2BEF}" srcOrd="6" destOrd="0" parTransId="{C7586725-5B11-4B08-94B2-4F13F6097621}" sibTransId="{2EF4C504-9375-458A-B42F-4788B8C4D012}"/>
    <dgm:cxn modelId="{EC2DEF9F-AC21-4329-9BDC-103EB3C7BE67}" srcId="{F551DAC8-1B22-405B-BE24-DD495317B3BC}" destId="{3AC66DA6-856E-4DEE-92F5-A552F83BB782}" srcOrd="1" destOrd="0" parTransId="{6F807B03-CAE8-4CE3-BEE9-56B4FE9EC9F1}" sibTransId="{928AFCC5-B813-4A38-ABEF-E3D019BD9FA2}"/>
    <dgm:cxn modelId="{000237A8-0DCB-4CD9-98C9-4C290C484C74}" srcId="{F551DAC8-1B22-405B-BE24-DD495317B3BC}" destId="{29A14AF1-3C09-4A69-85DD-BA1D611FA5E6}" srcOrd="3" destOrd="0" parTransId="{84D472E0-3DE9-4E3E-9B1E-91C807F9EB59}" sibTransId="{F3F22907-35E0-4A4D-A190-7C7F65A6FCEB}"/>
    <dgm:cxn modelId="{A2A25C9F-CB13-40E6-A73B-3371F3D45459}" type="presParOf" srcId="{9D19A3AC-6E56-442B-85D3-60EEEC41369B}" destId="{201C6563-BA25-4200-B550-470B681BB7E7}" srcOrd="0" destOrd="0" presId="urn:microsoft.com/office/officeart/2018/2/layout/IconVerticalSolidList"/>
    <dgm:cxn modelId="{1C54CFA5-D6D7-4092-876C-DA53E6492968}" type="presParOf" srcId="{201C6563-BA25-4200-B550-470B681BB7E7}" destId="{EA9D1722-797E-4DDA-897D-F4E0E6212FF4}" srcOrd="0" destOrd="0" presId="urn:microsoft.com/office/officeart/2018/2/layout/IconVerticalSolidList"/>
    <dgm:cxn modelId="{8CDB1B0E-582D-4B7A-89AE-183EC3B927AB}" type="presParOf" srcId="{201C6563-BA25-4200-B550-470B681BB7E7}" destId="{05D9DA83-ACBD-46B9-BD3E-F590D15672FB}" srcOrd="1" destOrd="0" presId="urn:microsoft.com/office/officeart/2018/2/layout/IconVerticalSolidList"/>
    <dgm:cxn modelId="{B49859C8-8CDA-4542-B5F2-F68C68AC3952}" type="presParOf" srcId="{201C6563-BA25-4200-B550-470B681BB7E7}" destId="{3385DD33-5FE4-405D-8AE6-F7C2A9C3B847}" srcOrd="2" destOrd="0" presId="urn:microsoft.com/office/officeart/2018/2/layout/IconVerticalSolidList"/>
    <dgm:cxn modelId="{5A42D054-5C2C-4C66-BD50-AD0530213600}" type="presParOf" srcId="{201C6563-BA25-4200-B550-470B681BB7E7}" destId="{CB7158D9-825C-4DB8-BCDE-E140E3DC46B0}" srcOrd="3" destOrd="0" presId="urn:microsoft.com/office/officeart/2018/2/layout/IconVerticalSolidList"/>
    <dgm:cxn modelId="{D32C4BA5-5F87-4065-B9EF-F3F3416BA6D8}" type="presParOf" srcId="{9D19A3AC-6E56-442B-85D3-60EEEC41369B}" destId="{7FF17F1C-3601-49D4-91AB-6BFFD27FBEC4}" srcOrd="1" destOrd="0" presId="urn:microsoft.com/office/officeart/2018/2/layout/IconVerticalSolidList"/>
    <dgm:cxn modelId="{3B378B89-C4C0-4493-A121-399CF4180A5B}" type="presParOf" srcId="{9D19A3AC-6E56-442B-85D3-60EEEC41369B}" destId="{D8CD9ABB-EF89-45AA-B8DB-1D2C2A2C8FFE}" srcOrd="2" destOrd="0" presId="urn:microsoft.com/office/officeart/2018/2/layout/IconVerticalSolidList"/>
    <dgm:cxn modelId="{760D854B-CF53-4DA7-9F0C-CF1E8F2A4A8A}" type="presParOf" srcId="{D8CD9ABB-EF89-45AA-B8DB-1D2C2A2C8FFE}" destId="{FC2AB11B-B84A-45CD-9AE9-208B90F71106}" srcOrd="0" destOrd="0" presId="urn:microsoft.com/office/officeart/2018/2/layout/IconVerticalSolidList"/>
    <dgm:cxn modelId="{13888FE4-68DF-4400-8707-7C9066B05E79}" type="presParOf" srcId="{D8CD9ABB-EF89-45AA-B8DB-1D2C2A2C8FFE}" destId="{8838F1C6-FDB5-4610-A5E3-E132C0CCEC72}" srcOrd="1" destOrd="0" presId="urn:microsoft.com/office/officeart/2018/2/layout/IconVerticalSolidList"/>
    <dgm:cxn modelId="{4F321AA2-1854-4BA3-8543-69FD855E8F89}" type="presParOf" srcId="{D8CD9ABB-EF89-45AA-B8DB-1D2C2A2C8FFE}" destId="{6AD1B50C-10B0-41A0-9F73-EA30F3669C74}" srcOrd="2" destOrd="0" presId="urn:microsoft.com/office/officeart/2018/2/layout/IconVerticalSolidList"/>
    <dgm:cxn modelId="{CAC26E6D-C328-481C-8093-4C539216A89A}" type="presParOf" srcId="{D8CD9ABB-EF89-45AA-B8DB-1D2C2A2C8FFE}" destId="{F4AC8CCD-619F-45DE-B18A-FBD700C85CD7}" srcOrd="3" destOrd="0" presId="urn:microsoft.com/office/officeart/2018/2/layout/IconVerticalSolidList"/>
    <dgm:cxn modelId="{628DEA24-6FC7-4E7C-B741-54ED7CAEC685}" type="presParOf" srcId="{9D19A3AC-6E56-442B-85D3-60EEEC41369B}" destId="{C745BE2D-B177-4BD8-B42E-EF6DAE70E9B7}" srcOrd="3" destOrd="0" presId="urn:microsoft.com/office/officeart/2018/2/layout/IconVerticalSolidList"/>
    <dgm:cxn modelId="{7C1DD07C-3FBF-499B-B00C-55C07FC3CDD4}" type="presParOf" srcId="{9D19A3AC-6E56-442B-85D3-60EEEC41369B}" destId="{9F31C46D-6255-4F34-9DA8-871DA17C7B27}" srcOrd="4" destOrd="0" presId="urn:microsoft.com/office/officeart/2018/2/layout/IconVerticalSolidList"/>
    <dgm:cxn modelId="{ED65A395-F84E-4BF8-BE45-56F9B4B8381E}" type="presParOf" srcId="{9F31C46D-6255-4F34-9DA8-871DA17C7B27}" destId="{898D394A-23E9-4294-8DD7-44E4F2A0E73E}" srcOrd="0" destOrd="0" presId="urn:microsoft.com/office/officeart/2018/2/layout/IconVerticalSolidList"/>
    <dgm:cxn modelId="{664E84A7-2B93-47FD-B908-756C99E7AA2A}" type="presParOf" srcId="{9F31C46D-6255-4F34-9DA8-871DA17C7B27}" destId="{15F29F5E-5707-41AB-A123-AC8562DFA240}" srcOrd="1" destOrd="0" presId="urn:microsoft.com/office/officeart/2018/2/layout/IconVerticalSolidList"/>
    <dgm:cxn modelId="{4C0E6F82-D243-4EA2-8CD6-838CF7C79239}" type="presParOf" srcId="{9F31C46D-6255-4F34-9DA8-871DA17C7B27}" destId="{7B096B16-5B5A-457F-A5F8-75AEA793C0B1}" srcOrd="2" destOrd="0" presId="urn:microsoft.com/office/officeart/2018/2/layout/IconVerticalSolidList"/>
    <dgm:cxn modelId="{500EC73D-BF6B-47FE-A7C6-FF04F0909598}" type="presParOf" srcId="{9F31C46D-6255-4F34-9DA8-871DA17C7B27}" destId="{6EA7028A-F873-4D2B-BF68-8BD71FEC8B0F}" srcOrd="3" destOrd="0" presId="urn:microsoft.com/office/officeart/2018/2/layout/IconVerticalSolidList"/>
    <dgm:cxn modelId="{32EBF812-F92F-4F2D-8E2E-2FDCD119E119}" type="presParOf" srcId="{9D19A3AC-6E56-442B-85D3-60EEEC41369B}" destId="{5DBDB2B3-D6AD-489B-9761-E2EDD2604805}" srcOrd="5" destOrd="0" presId="urn:microsoft.com/office/officeart/2018/2/layout/IconVerticalSolidList"/>
    <dgm:cxn modelId="{81876644-DBF7-4097-9AFA-7C33F5191DEC}" type="presParOf" srcId="{9D19A3AC-6E56-442B-85D3-60EEEC41369B}" destId="{182A3D8E-4688-4A87-819F-8202BD624B6C}" srcOrd="6" destOrd="0" presId="urn:microsoft.com/office/officeart/2018/2/layout/IconVerticalSolidList"/>
    <dgm:cxn modelId="{E50E6274-6BA2-4DA5-B817-E0C9BC6CD888}" type="presParOf" srcId="{182A3D8E-4688-4A87-819F-8202BD624B6C}" destId="{69830E78-E5F9-4040-92EF-5E41993211D6}" srcOrd="0" destOrd="0" presId="urn:microsoft.com/office/officeart/2018/2/layout/IconVerticalSolidList"/>
    <dgm:cxn modelId="{A2BDAB41-D2AB-4FE3-970B-3C4A2F0AAD42}" type="presParOf" srcId="{182A3D8E-4688-4A87-819F-8202BD624B6C}" destId="{11ADA199-1520-4247-AB8A-A360B34DBB50}" srcOrd="1" destOrd="0" presId="urn:microsoft.com/office/officeart/2018/2/layout/IconVerticalSolidList"/>
    <dgm:cxn modelId="{DF2B8518-3F1A-4A36-AD41-3AB64917474A}" type="presParOf" srcId="{182A3D8E-4688-4A87-819F-8202BD624B6C}" destId="{7FCD0D44-5F11-4CA2-BC99-08BD6B3E9F0D}" srcOrd="2" destOrd="0" presId="urn:microsoft.com/office/officeart/2018/2/layout/IconVerticalSolidList"/>
    <dgm:cxn modelId="{81787815-213F-4CD3-9293-EA821C2AD63B}" type="presParOf" srcId="{182A3D8E-4688-4A87-819F-8202BD624B6C}" destId="{3E55CC75-6E17-4711-9B62-E3D2442CB050}" srcOrd="3" destOrd="0" presId="urn:microsoft.com/office/officeart/2018/2/layout/IconVerticalSolidList"/>
    <dgm:cxn modelId="{45EA0052-0290-4DF3-8441-E9AB6DA02B1A}" type="presParOf" srcId="{9D19A3AC-6E56-442B-85D3-60EEEC41369B}" destId="{914C49C6-2768-4FE9-8D3A-DF3E9BE7C940}" srcOrd="7" destOrd="0" presId="urn:microsoft.com/office/officeart/2018/2/layout/IconVerticalSolidList"/>
    <dgm:cxn modelId="{5F5CD6C6-AC93-40FA-BA0F-C9B5B6294D86}" type="presParOf" srcId="{9D19A3AC-6E56-442B-85D3-60EEEC41369B}" destId="{8F0D5674-4C24-4956-B6C8-1FC0B242933A}" srcOrd="8" destOrd="0" presId="urn:microsoft.com/office/officeart/2018/2/layout/IconVerticalSolidList"/>
    <dgm:cxn modelId="{06442B0F-C38D-4B05-8788-FA03296880B9}" type="presParOf" srcId="{8F0D5674-4C24-4956-B6C8-1FC0B242933A}" destId="{9B86B885-70DD-44F7-862B-7B332AF1DA8B}" srcOrd="0" destOrd="0" presId="urn:microsoft.com/office/officeart/2018/2/layout/IconVerticalSolidList"/>
    <dgm:cxn modelId="{22514094-502F-472F-8288-F690C3EDBA9D}" type="presParOf" srcId="{8F0D5674-4C24-4956-B6C8-1FC0B242933A}" destId="{89F08D61-F635-4EBB-941B-87C91D950904}" srcOrd="1" destOrd="0" presId="urn:microsoft.com/office/officeart/2018/2/layout/IconVerticalSolidList"/>
    <dgm:cxn modelId="{52F27F5D-746C-477A-8597-6D3271D11600}" type="presParOf" srcId="{8F0D5674-4C24-4956-B6C8-1FC0B242933A}" destId="{A8D65667-EF8B-4478-9A18-02972CFE7D0B}" srcOrd="2" destOrd="0" presId="urn:microsoft.com/office/officeart/2018/2/layout/IconVerticalSolidList"/>
    <dgm:cxn modelId="{663210AC-55E3-479C-9A8F-5292ACE5F946}" type="presParOf" srcId="{8F0D5674-4C24-4956-B6C8-1FC0B242933A}" destId="{309E95F1-60C4-4F88-97B4-17CA168B496D}" srcOrd="3" destOrd="0" presId="urn:microsoft.com/office/officeart/2018/2/layout/IconVerticalSolidList"/>
    <dgm:cxn modelId="{53B5DC6B-0170-41CB-BF0D-827DB8DDAA34}" type="presParOf" srcId="{9D19A3AC-6E56-442B-85D3-60EEEC41369B}" destId="{24EE774B-F083-4408-9B2F-7AE9D7DA170E}" srcOrd="9" destOrd="0" presId="urn:microsoft.com/office/officeart/2018/2/layout/IconVerticalSolidList"/>
    <dgm:cxn modelId="{544EA4A6-B0B6-4847-A040-8E491E4BFBC4}" type="presParOf" srcId="{9D19A3AC-6E56-442B-85D3-60EEEC41369B}" destId="{493E2886-E89B-4B17-87A4-060FB7509599}" srcOrd="10" destOrd="0" presId="urn:microsoft.com/office/officeart/2018/2/layout/IconVerticalSolidList"/>
    <dgm:cxn modelId="{868536CE-A4B4-47A4-926D-B169332B88EB}" type="presParOf" srcId="{493E2886-E89B-4B17-87A4-060FB7509599}" destId="{9AEF1368-80F7-4E96-ACCE-880BEF9817D0}" srcOrd="0" destOrd="0" presId="urn:microsoft.com/office/officeart/2018/2/layout/IconVerticalSolidList"/>
    <dgm:cxn modelId="{DE62C029-9A32-49B0-A0FF-20FAFE39823F}" type="presParOf" srcId="{493E2886-E89B-4B17-87A4-060FB7509599}" destId="{52F609F2-103E-4244-9736-9E61FAA7B30E}" srcOrd="1" destOrd="0" presId="urn:microsoft.com/office/officeart/2018/2/layout/IconVerticalSolidList"/>
    <dgm:cxn modelId="{B2F4EFEB-267F-4AE2-B46B-41B8BEEDADD8}" type="presParOf" srcId="{493E2886-E89B-4B17-87A4-060FB7509599}" destId="{B94A3C28-663D-4182-B2ED-F06F0F4C7B80}" srcOrd="2" destOrd="0" presId="urn:microsoft.com/office/officeart/2018/2/layout/IconVerticalSolidList"/>
    <dgm:cxn modelId="{222F9A27-3053-45C7-BC70-4D305CB5EF18}" type="presParOf" srcId="{493E2886-E89B-4B17-87A4-060FB7509599}" destId="{4DD358EF-F6AC-4BA4-B268-F42EEF91E01C}" srcOrd="3" destOrd="0" presId="urn:microsoft.com/office/officeart/2018/2/layout/IconVerticalSolidList"/>
    <dgm:cxn modelId="{185A6205-8AD4-49A8-9A1A-D40CB93F5057}" type="presParOf" srcId="{9D19A3AC-6E56-442B-85D3-60EEEC41369B}" destId="{F06FEF29-9C37-4BC3-9161-71E64886B991}" srcOrd="11" destOrd="0" presId="urn:microsoft.com/office/officeart/2018/2/layout/IconVerticalSolidList"/>
    <dgm:cxn modelId="{A308B427-843B-4610-BBC7-699BD04CC899}" type="presParOf" srcId="{9D19A3AC-6E56-442B-85D3-60EEEC41369B}" destId="{F757C9A0-3F51-4116-BB48-2881112FEE49}" srcOrd="12" destOrd="0" presId="urn:microsoft.com/office/officeart/2018/2/layout/IconVerticalSolidList"/>
    <dgm:cxn modelId="{07768386-88FA-40D8-A1ED-FF47440BD21E}" type="presParOf" srcId="{F757C9A0-3F51-4116-BB48-2881112FEE49}" destId="{55FDA11C-A523-46EE-BB2C-A9A883991AF4}" srcOrd="0" destOrd="0" presId="urn:microsoft.com/office/officeart/2018/2/layout/IconVerticalSolidList"/>
    <dgm:cxn modelId="{85A8847A-25EB-4DDF-9ADF-7A5D84E85B06}" type="presParOf" srcId="{F757C9A0-3F51-4116-BB48-2881112FEE49}" destId="{F186A0EA-A52A-4A97-A78B-EFFDEAC1D82C}" srcOrd="1" destOrd="0" presId="urn:microsoft.com/office/officeart/2018/2/layout/IconVerticalSolidList"/>
    <dgm:cxn modelId="{2D0ECB98-4628-487F-B4FF-0A4FBA2F7581}" type="presParOf" srcId="{F757C9A0-3F51-4116-BB48-2881112FEE49}" destId="{EFEE1714-A2D2-4940-801D-829D0D5C6B56}" srcOrd="2" destOrd="0" presId="urn:microsoft.com/office/officeart/2018/2/layout/IconVerticalSolidList"/>
    <dgm:cxn modelId="{415FD1C3-1E0B-46C8-8E55-05CD40AB7C23}" type="presParOf" srcId="{F757C9A0-3F51-4116-BB48-2881112FEE49}" destId="{3922A619-B7DD-49D4-9390-B1741CBCE39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51DAC8-1B22-405B-BE24-DD495317B3B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B22F63F-4C7E-4182-B58D-0087FA068A48}" type="parTrans" cxnId="{C66AF586-1A22-46D5-84D6-254C29F9BD37}">
      <dgm:prSet/>
      <dgm:spPr/>
      <dgm:t>
        <a:bodyPr/>
        <a:lstStyle/>
        <a:p>
          <a:endParaRPr lang="en-US">
            <a:latin typeface="Verdana" panose="020B0604030504040204" pitchFamily="34" charset="0"/>
            <a:ea typeface="Verdana" panose="020B0604030504040204" pitchFamily="34" charset="0"/>
          </a:endParaRPr>
        </a:p>
      </dgm:t>
    </dgm:pt>
    <dgm:pt modelId="{B48AE089-D465-4500-898E-CEF363C11610}">
      <dgm:prSet/>
      <dgm:spPr/>
      <dgm:t>
        <a:bodyPr/>
        <a:lstStyle/>
        <a:p>
          <a:pPr>
            <a:lnSpc>
              <a:spcPct val="100000"/>
            </a:lnSpc>
          </a:pPr>
          <a:r>
            <a:rPr lang="en-GB">
              <a:latin typeface="Verdana"/>
              <a:ea typeface="Verdana"/>
            </a:rPr>
            <a:t>Slide 5 to 7</a:t>
          </a:r>
          <a:endParaRPr lang="en-US">
            <a:latin typeface="Verdana"/>
            <a:ea typeface="Verdana"/>
          </a:endParaRPr>
        </a:p>
      </dgm:t>
    </dgm:pt>
    <dgm:pt modelId="{ABDBCBD8-532D-473D-B9ED-93CED33C7C51}" type="sibTrans" cxnId="{C66AF586-1A22-46D5-84D6-254C29F9BD37}">
      <dgm:prSet/>
      <dgm:spPr/>
      <dgm:t>
        <a:bodyPr/>
        <a:lstStyle/>
        <a:p>
          <a:endParaRPr lang="en-US">
            <a:latin typeface="Verdana" panose="020B0604030504040204" pitchFamily="34" charset="0"/>
            <a:ea typeface="Verdana" panose="020B0604030504040204" pitchFamily="34" charset="0"/>
          </a:endParaRPr>
        </a:p>
      </dgm:t>
    </dgm:pt>
    <dgm:pt modelId="{6F807B03-CAE8-4CE3-BEE9-56B4FE9EC9F1}" type="parTrans" cxnId="{EC2DEF9F-AC21-4329-9BDC-103EB3C7BE67}">
      <dgm:prSet/>
      <dgm:spPr/>
      <dgm:t>
        <a:bodyPr/>
        <a:lstStyle/>
        <a:p>
          <a:endParaRPr lang="en-GB">
            <a:latin typeface="Verdana" panose="020B0604030504040204" pitchFamily="34" charset="0"/>
            <a:ea typeface="Verdana" panose="020B0604030504040204" pitchFamily="34" charset="0"/>
          </a:endParaRPr>
        </a:p>
      </dgm:t>
    </dgm:pt>
    <dgm:pt modelId="{3AC66DA6-856E-4DEE-92F5-A552F83BB782}">
      <dgm:prSet/>
      <dgm:spPr/>
      <dgm:t>
        <a:bodyPr/>
        <a:lstStyle/>
        <a:p>
          <a:pPr>
            <a:lnSpc>
              <a:spcPct val="100000"/>
            </a:lnSpc>
          </a:pPr>
          <a:r>
            <a:rPr lang="en-GB">
              <a:latin typeface="Verdana"/>
              <a:ea typeface="Verdana"/>
            </a:rPr>
            <a:t>Slide 8 to 14</a:t>
          </a:r>
          <a:endParaRPr lang="en-US">
            <a:latin typeface="Verdana"/>
            <a:ea typeface="Verdana"/>
          </a:endParaRPr>
        </a:p>
      </dgm:t>
    </dgm:pt>
    <dgm:pt modelId="{928AFCC5-B813-4A38-ABEF-E3D019BD9FA2}" type="sibTrans" cxnId="{EC2DEF9F-AC21-4329-9BDC-103EB3C7BE67}">
      <dgm:prSet/>
      <dgm:spPr/>
      <dgm:t>
        <a:bodyPr/>
        <a:lstStyle/>
        <a:p>
          <a:endParaRPr lang="en-GB">
            <a:latin typeface="Verdana" panose="020B0604030504040204" pitchFamily="34" charset="0"/>
            <a:ea typeface="Verdana" panose="020B0604030504040204" pitchFamily="34" charset="0"/>
          </a:endParaRPr>
        </a:p>
      </dgm:t>
    </dgm:pt>
    <dgm:pt modelId="{1D076511-6B51-46A9-B3D5-434522745747}" type="parTrans" cxnId="{7D65365A-FF53-4440-862A-B2B636CADE2E}">
      <dgm:prSet/>
      <dgm:spPr/>
      <dgm:t>
        <a:bodyPr/>
        <a:lstStyle/>
        <a:p>
          <a:endParaRPr lang="en-US">
            <a:latin typeface="Verdana" panose="020B0604030504040204" pitchFamily="34" charset="0"/>
            <a:ea typeface="Verdana" panose="020B0604030504040204" pitchFamily="34" charset="0"/>
          </a:endParaRPr>
        </a:p>
      </dgm:t>
    </dgm:pt>
    <dgm:pt modelId="{7CAE6B1F-2016-4527-87B7-B99A31D633A6}">
      <dgm:prSet/>
      <dgm:spPr/>
      <dgm:t>
        <a:bodyPr/>
        <a:lstStyle/>
        <a:p>
          <a:pPr>
            <a:lnSpc>
              <a:spcPct val="100000"/>
            </a:lnSpc>
          </a:pPr>
          <a:r>
            <a:rPr lang="en-GB">
              <a:latin typeface="Verdana"/>
              <a:ea typeface="Verdana"/>
            </a:rPr>
            <a:t>Slide 15 to 21</a:t>
          </a:r>
          <a:endParaRPr lang="en-US">
            <a:latin typeface="Verdana"/>
            <a:ea typeface="Verdana"/>
          </a:endParaRPr>
        </a:p>
      </dgm:t>
    </dgm:pt>
    <dgm:pt modelId="{6AA021B7-2115-42BA-9550-FEF5270318C5}" type="sibTrans" cxnId="{7D65365A-FF53-4440-862A-B2B636CADE2E}">
      <dgm:prSet/>
      <dgm:spPr/>
      <dgm:t>
        <a:bodyPr/>
        <a:lstStyle/>
        <a:p>
          <a:endParaRPr lang="en-US">
            <a:latin typeface="Verdana" panose="020B0604030504040204" pitchFamily="34" charset="0"/>
            <a:ea typeface="Verdana" panose="020B0604030504040204" pitchFamily="34" charset="0"/>
          </a:endParaRPr>
        </a:p>
      </dgm:t>
    </dgm:pt>
    <dgm:pt modelId="{84D472E0-3DE9-4E3E-9B1E-91C807F9EB59}" type="parTrans" cxnId="{000237A8-0DCB-4CD9-98C9-4C290C484C74}">
      <dgm:prSet/>
      <dgm:spPr/>
      <dgm:t>
        <a:bodyPr/>
        <a:lstStyle/>
        <a:p>
          <a:endParaRPr lang="en-GB">
            <a:latin typeface="Verdana" panose="020B0604030504040204" pitchFamily="34" charset="0"/>
            <a:ea typeface="Verdana" panose="020B0604030504040204" pitchFamily="34" charset="0"/>
          </a:endParaRPr>
        </a:p>
      </dgm:t>
    </dgm:pt>
    <dgm:pt modelId="{29A14AF1-3C09-4A69-85DD-BA1D611FA5E6}">
      <dgm:prSet/>
      <dgm:spPr/>
      <dgm:t>
        <a:bodyPr/>
        <a:lstStyle/>
        <a:p>
          <a:pPr>
            <a:lnSpc>
              <a:spcPct val="100000"/>
            </a:lnSpc>
          </a:pPr>
          <a:r>
            <a:rPr lang="en-GB">
              <a:latin typeface="Verdana"/>
              <a:ea typeface="Verdana"/>
            </a:rPr>
            <a:t>Slide 22 to 23 </a:t>
          </a:r>
        </a:p>
      </dgm:t>
    </dgm:pt>
    <dgm:pt modelId="{F3F22907-35E0-4A4D-A190-7C7F65A6FCEB}" type="sibTrans" cxnId="{000237A8-0DCB-4CD9-98C9-4C290C484C74}">
      <dgm:prSet/>
      <dgm:spPr/>
      <dgm:t>
        <a:bodyPr/>
        <a:lstStyle/>
        <a:p>
          <a:endParaRPr lang="en-GB">
            <a:latin typeface="Verdana" panose="020B0604030504040204" pitchFamily="34" charset="0"/>
            <a:ea typeface="Verdana" panose="020B0604030504040204" pitchFamily="34" charset="0"/>
          </a:endParaRPr>
        </a:p>
      </dgm:t>
    </dgm:pt>
    <dgm:pt modelId="{169C7181-8DB8-45AB-95E6-DC5670A180BC}" type="parTrans" cxnId="{D759D241-61CC-4F22-9A5F-C1DDC554BAF4}">
      <dgm:prSet/>
      <dgm:spPr/>
      <dgm:t>
        <a:bodyPr/>
        <a:lstStyle/>
        <a:p>
          <a:endParaRPr lang="en-GB">
            <a:latin typeface="Verdana" panose="020B0604030504040204" pitchFamily="34" charset="0"/>
            <a:ea typeface="Verdana" panose="020B0604030504040204" pitchFamily="34" charset="0"/>
          </a:endParaRPr>
        </a:p>
      </dgm:t>
    </dgm:pt>
    <dgm:pt modelId="{D6DF9CC0-44B5-4C41-A1D3-044B77C8A007}">
      <dgm:prSet/>
      <dgm:spPr/>
      <dgm:t>
        <a:bodyPr/>
        <a:lstStyle/>
        <a:p>
          <a:pPr>
            <a:lnSpc>
              <a:spcPct val="100000"/>
            </a:lnSpc>
          </a:pPr>
          <a:r>
            <a:rPr lang="en-GB">
              <a:latin typeface="Verdana"/>
              <a:ea typeface="Verdana"/>
            </a:rPr>
            <a:t>Slide 24 to 26 </a:t>
          </a:r>
        </a:p>
      </dgm:t>
    </dgm:pt>
    <dgm:pt modelId="{6F0FBB76-AA3B-41D7-AA4B-1F5D88C63416}" type="sibTrans" cxnId="{D759D241-61CC-4F22-9A5F-C1DDC554BAF4}">
      <dgm:prSet/>
      <dgm:spPr/>
      <dgm:t>
        <a:bodyPr/>
        <a:lstStyle/>
        <a:p>
          <a:endParaRPr lang="en-GB">
            <a:latin typeface="Verdana" panose="020B0604030504040204" pitchFamily="34" charset="0"/>
            <a:ea typeface="Verdana" panose="020B0604030504040204" pitchFamily="34" charset="0"/>
          </a:endParaRPr>
        </a:p>
      </dgm:t>
    </dgm:pt>
    <dgm:pt modelId="{FAF27343-FA56-4B5E-93E1-C32FC260A084}" type="parTrans" cxnId="{7254C184-0C6F-4AEB-9C1C-064045B2582C}">
      <dgm:prSet/>
      <dgm:spPr/>
      <dgm:t>
        <a:bodyPr/>
        <a:lstStyle/>
        <a:p>
          <a:endParaRPr lang="en-GB">
            <a:latin typeface="Verdana" panose="020B0604030504040204" pitchFamily="34" charset="0"/>
            <a:ea typeface="Verdana" panose="020B0604030504040204" pitchFamily="34" charset="0"/>
          </a:endParaRPr>
        </a:p>
      </dgm:t>
    </dgm:pt>
    <dgm:pt modelId="{4C216969-9F88-453F-99DE-6FBBB21B30D2}">
      <dgm:prSet/>
      <dgm:spPr/>
      <dgm:t>
        <a:bodyPr/>
        <a:lstStyle/>
        <a:p>
          <a:pPr>
            <a:lnSpc>
              <a:spcPct val="100000"/>
            </a:lnSpc>
          </a:pPr>
          <a:r>
            <a:rPr lang="en-GB">
              <a:latin typeface="Verdana"/>
              <a:ea typeface="Verdana"/>
            </a:rPr>
            <a:t>Slide 28</a:t>
          </a:r>
        </a:p>
      </dgm:t>
    </dgm:pt>
    <dgm:pt modelId="{F09ADC8B-0A98-4FA9-9D29-3C841592B8B1}" type="sibTrans" cxnId="{7254C184-0C6F-4AEB-9C1C-064045B2582C}">
      <dgm:prSet/>
      <dgm:spPr/>
      <dgm:t>
        <a:bodyPr/>
        <a:lstStyle/>
        <a:p>
          <a:endParaRPr lang="en-GB">
            <a:latin typeface="Verdana" panose="020B0604030504040204" pitchFamily="34" charset="0"/>
            <a:ea typeface="Verdana" panose="020B0604030504040204" pitchFamily="34" charset="0"/>
          </a:endParaRPr>
        </a:p>
      </dgm:t>
    </dgm:pt>
    <dgm:pt modelId="{C7586725-5B11-4B08-94B2-4F13F6097621}" type="parTrans" cxnId="{233318E7-ABD9-42A5-8D21-097E56E7B1F0}">
      <dgm:prSet/>
      <dgm:spPr/>
      <dgm:t>
        <a:bodyPr/>
        <a:lstStyle/>
        <a:p>
          <a:endParaRPr lang="en-GB">
            <a:latin typeface="Verdana" panose="020B0604030504040204" pitchFamily="34" charset="0"/>
            <a:ea typeface="Verdana" panose="020B0604030504040204" pitchFamily="34" charset="0"/>
          </a:endParaRPr>
        </a:p>
      </dgm:t>
    </dgm:pt>
    <dgm:pt modelId="{5B3D2EF2-EFF6-4E4E-891F-21242DBC2BEF}">
      <dgm:prSet/>
      <dgm:spPr/>
      <dgm:t>
        <a:bodyPr/>
        <a:lstStyle/>
        <a:p>
          <a:pPr>
            <a:lnSpc>
              <a:spcPct val="100000"/>
            </a:lnSpc>
          </a:pPr>
          <a:r>
            <a:rPr lang="en-GB">
              <a:latin typeface="Verdana"/>
              <a:ea typeface="Verdana"/>
            </a:rPr>
            <a:t>Slide 30</a:t>
          </a:r>
        </a:p>
      </dgm:t>
    </dgm:pt>
    <dgm:pt modelId="{2EF4C504-9375-458A-B42F-4788B8C4D012}" type="sibTrans" cxnId="{233318E7-ABD9-42A5-8D21-097E56E7B1F0}">
      <dgm:prSet/>
      <dgm:spPr/>
      <dgm:t>
        <a:bodyPr/>
        <a:lstStyle/>
        <a:p>
          <a:endParaRPr lang="en-GB">
            <a:latin typeface="Verdana" panose="020B0604030504040204" pitchFamily="34" charset="0"/>
            <a:ea typeface="Verdana" panose="020B0604030504040204" pitchFamily="34" charset="0"/>
          </a:endParaRPr>
        </a:p>
      </dgm:t>
    </dgm:pt>
    <dgm:pt modelId="{9D19A3AC-6E56-442B-85D3-60EEEC41369B}" type="pres">
      <dgm:prSet presAssocID="{F551DAC8-1B22-405B-BE24-DD495317B3BC}" presName="root" presStyleCnt="0">
        <dgm:presLayoutVars>
          <dgm:dir/>
          <dgm:resizeHandles val="exact"/>
        </dgm:presLayoutVars>
      </dgm:prSet>
      <dgm:spPr/>
      <dgm:t>
        <a:bodyPr/>
        <a:lstStyle/>
        <a:p>
          <a:endParaRPr/>
        </a:p>
      </dgm:t>
    </dgm:pt>
    <dgm:pt modelId="{201C6563-BA25-4200-B550-470B681BB7E7}" type="pres">
      <dgm:prSet presAssocID="{B48AE089-D465-4500-898E-CEF363C11610}" presName="compNode" presStyleCnt="0"/>
      <dgm:spPr/>
      <dgm:t>
        <a:bodyPr/>
        <a:lstStyle/>
        <a:p>
          <a:endParaRPr/>
        </a:p>
      </dgm:t>
    </dgm:pt>
    <dgm:pt modelId="{EA9D1722-797E-4DDA-897D-F4E0E6212FF4}" type="pres">
      <dgm:prSet presAssocID="{B48AE089-D465-4500-898E-CEF363C11610}" presName="bgRect" presStyleLbl="bgShp" presStyleIdx="0" presStyleCnt="7" custLinFactX="1446" custLinFactNeighborX="100000" custLinFactNeighborY="-2260"/>
      <dgm:spPr/>
      <dgm:t>
        <a:bodyPr/>
        <a:lstStyle/>
        <a:p>
          <a:endParaRPr/>
        </a:p>
      </dgm:t>
    </dgm:pt>
    <dgm:pt modelId="{05D9DA83-ACBD-46B9-BD3E-F590D15672FB}" type="pres">
      <dgm:prSet presAssocID="{B48AE089-D465-4500-898E-CEF363C11610}" presName="iconRect" presStyleLbl="node1" presStyleIdx="0" presStyleCnt="7"/>
      <dgm:spPr>
        <a:ln>
          <a:noFill/>
        </a:ln>
      </dgm:spPr>
      <dgm:t>
        <a:bodyPr/>
        <a:lstStyle/>
        <a:p>
          <a:endParaRPr/>
        </a:p>
      </dgm:t>
    </dgm:pt>
    <dgm:pt modelId="{3385DD33-5FE4-405D-8AE6-F7C2A9C3B847}" type="pres">
      <dgm:prSet presAssocID="{B48AE089-D465-4500-898E-CEF363C11610}" presName="spaceRect" presStyleCnt="0"/>
      <dgm:spPr/>
      <dgm:t>
        <a:bodyPr/>
        <a:lstStyle/>
        <a:p>
          <a:endParaRPr/>
        </a:p>
      </dgm:t>
    </dgm:pt>
    <dgm:pt modelId="{CB7158D9-825C-4DB8-BCDE-E140E3DC46B0}" type="pres">
      <dgm:prSet presAssocID="{B48AE089-D465-4500-898E-CEF363C11610}" presName="parTx" presStyleLbl="revTx" presStyleIdx="0" presStyleCnt="7">
        <dgm:presLayoutVars>
          <dgm:chMax val="0"/>
          <dgm:chPref val="0"/>
        </dgm:presLayoutVars>
      </dgm:prSet>
      <dgm:spPr/>
      <dgm:t>
        <a:bodyPr/>
        <a:lstStyle/>
        <a:p>
          <a:endParaRPr/>
        </a:p>
      </dgm:t>
    </dgm:pt>
    <dgm:pt modelId="{7FF17F1C-3601-49D4-91AB-6BFFD27FBEC4}" type="pres">
      <dgm:prSet presAssocID="{ABDBCBD8-532D-473D-B9ED-93CED33C7C51}" presName="sibTrans" presStyleCnt="0"/>
      <dgm:spPr/>
      <dgm:t>
        <a:bodyPr/>
        <a:lstStyle/>
        <a:p>
          <a:endParaRPr/>
        </a:p>
      </dgm:t>
    </dgm:pt>
    <dgm:pt modelId="{D8CD9ABB-EF89-45AA-B8DB-1D2C2A2C8FFE}" type="pres">
      <dgm:prSet presAssocID="{3AC66DA6-856E-4DEE-92F5-A552F83BB782}" presName="compNode" presStyleCnt="0"/>
      <dgm:spPr/>
      <dgm:t>
        <a:bodyPr/>
        <a:lstStyle/>
        <a:p>
          <a:endParaRPr/>
        </a:p>
      </dgm:t>
    </dgm:pt>
    <dgm:pt modelId="{FC2AB11B-B84A-45CD-9AE9-208B90F71106}" type="pres">
      <dgm:prSet presAssocID="{3AC66DA6-856E-4DEE-92F5-A552F83BB782}" presName="bgRect" presStyleLbl="bgShp" presStyleIdx="1" presStyleCnt="7"/>
      <dgm:spPr/>
      <dgm:t>
        <a:bodyPr/>
        <a:lstStyle/>
        <a:p>
          <a:endParaRPr/>
        </a:p>
      </dgm:t>
    </dgm:pt>
    <dgm:pt modelId="{8838F1C6-FDB5-4610-A5E3-E132C0CCEC72}" type="pres">
      <dgm:prSet presAssocID="{3AC66DA6-856E-4DEE-92F5-A552F83BB782}" presName="iconRect" presStyleLbl="node1" presStyleIdx="1" presStyleCnt="7"/>
      <dgm:spPr>
        <a:ln>
          <a:noFill/>
        </a:ln>
      </dgm:spPr>
      <dgm:t>
        <a:bodyPr/>
        <a:lstStyle/>
        <a:p>
          <a:endParaRPr/>
        </a:p>
      </dgm:t>
    </dgm:pt>
    <dgm:pt modelId="{6AD1B50C-10B0-41A0-9F73-EA30F3669C74}" type="pres">
      <dgm:prSet presAssocID="{3AC66DA6-856E-4DEE-92F5-A552F83BB782}" presName="spaceRect" presStyleCnt="0"/>
      <dgm:spPr/>
      <dgm:t>
        <a:bodyPr/>
        <a:lstStyle/>
        <a:p>
          <a:endParaRPr/>
        </a:p>
      </dgm:t>
    </dgm:pt>
    <dgm:pt modelId="{F4AC8CCD-619F-45DE-B18A-FBD700C85CD7}" type="pres">
      <dgm:prSet presAssocID="{3AC66DA6-856E-4DEE-92F5-A552F83BB782}" presName="parTx" presStyleLbl="revTx" presStyleIdx="1" presStyleCnt="7">
        <dgm:presLayoutVars>
          <dgm:chMax val="0"/>
          <dgm:chPref val="0"/>
        </dgm:presLayoutVars>
      </dgm:prSet>
      <dgm:spPr/>
      <dgm:t>
        <a:bodyPr/>
        <a:lstStyle/>
        <a:p>
          <a:endParaRPr/>
        </a:p>
      </dgm:t>
    </dgm:pt>
    <dgm:pt modelId="{C745BE2D-B177-4BD8-B42E-EF6DAE70E9B7}" type="pres">
      <dgm:prSet presAssocID="{928AFCC5-B813-4A38-ABEF-E3D019BD9FA2}" presName="sibTrans" presStyleCnt="0"/>
      <dgm:spPr/>
      <dgm:t>
        <a:bodyPr/>
        <a:lstStyle/>
        <a:p>
          <a:endParaRPr/>
        </a:p>
      </dgm:t>
    </dgm:pt>
    <dgm:pt modelId="{9F31C46D-6255-4F34-9DA8-871DA17C7B27}" type="pres">
      <dgm:prSet presAssocID="{7CAE6B1F-2016-4527-87B7-B99A31D633A6}" presName="compNode" presStyleCnt="0"/>
      <dgm:spPr/>
      <dgm:t>
        <a:bodyPr/>
        <a:lstStyle/>
        <a:p>
          <a:endParaRPr/>
        </a:p>
      </dgm:t>
    </dgm:pt>
    <dgm:pt modelId="{898D394A-23E9-4294-8DD7-44E4F2A0E73E}" type="pres">
      <dgm:prSet presAssocID="{7CAE6B1F-2016-4527-87B7-B99A31D633A6}" presName="bgRect" presStyleLbl="bgShp" presStyleIdx="2" presStyleCnt="7"/>
      <dgm:spPr/>
      <dgm:t>
        <a:bodyPr/>
        <a:lstStyle/>
        <a:p>
          <a:endParaRPr/>
        </a:p>
      </dgm:t>
    </dgm:pt>
    <dgm:pt modelId="{15F29F5E-5707-41AB-A123-AC8562DFA240}" type="pres">
      <dgm:prSet presAssocID="{7CAE6B1F-2016-4527-87B7-B99A31D633A6}" presName="iconRect" presStyleLbl="node1" presStyleIdx="2" presStyleCnt="7"/>
      <dgm:spPr>
        <a:ln>
          <a:noFill/>
        </a:ln>
      </dgm:spPr>
      <dgm:t>
        <a:bodyPr/>
        <a:lstStyle/>
        <a:p>
          <a:endParaRPr/>
        </a:p>
      </dgm:t>
    </dgm:pt>
    <dgm:pt modelId="{7B096B16-5B5A-457F-A5F8-75AEA793C0B1}" type="pres">
      <dgm:prSet presAssocID="{7CAE6B1F-2016-4527-87B7-B99A31D633A6}" presName="spaceRect" presStyleCnt="0"/>
      <dgm:spPr/>
      <dgm:t>
        <a:bodyPr/>
        <a:lstStyle/>
        <a:p>
          <a:endParaRPr/>
        </a:p>
      </dgm:t>
    </dgm:pt>
    <dgm:pt modelId="{6EA7028A-F873-4D2B-BF68-8BD71FEC8B0F}" type="pres">
      <dgm:prSet presAssocID="{7CAE6B1F-2016-4527-87B7-B99A31D633A6}" presName="parTx" presStyleLbl="revTx" presStyleIdx="2" presStyleCnt="7">
        <dgm:presLayoutVars>
          <dgm:chMax val="0"/>
          <dgm:chPref val="0"/>
        </dgm:presLayoutVars>
      </dgm:prSet>
      <dgm:spPr/>
      <dgm:t>
        <a:bodyPr/>
        <a:lstStyle/>
        <a:p>
          <a:endParaRPr/>
        </a:p>
      </dgm:t>
    </dgm:pt>
    <dgm:pt modelId="{5DBDB2B3-D6AD-489B-9761-E2EDD2604805}" type="pres">
      <dgm:prSet presAssocID="{6AA021B7-2115-42BA-9550-FEF5270318C5}" presName="sibTrans" presStyleCnt="0"/>
      <dgm:spPr/>
      <dgm:t>
        <a:bodyPr/>
        <a:lstStyle/>
        <a:p>
          <a:endParaRPr/>
        </a:p>
      </dgm:t>
    </dgm:pt>
    <dgm:pt modelId="{182A3D8E-4688-4A87-819F-8202BD624B6C}" type="pres">
      <dgm:prSet presAssocID="{29A14AF1-3C09-4A69-85DD-BA1D611FA5E6}" presName="compNode" presStyleCnt="0"/>
      <dgm:spPr/>
      <dgm:t>
        <a:bodyPr/>
        <a:lstStyle/>
        <a:p>
          <a:endParaRPr/>
        </a:p>
      </dgm:t>
    </dgm:pt>
    <dgm:pt modelId="{69830E78-E5F9-4040-92EF-5E41993211D6}" type="pres">
      <dgm:prSet presAssocID="{29A14AF1-3C09-4A69-85DD-BA1D611FA5E6}" presName="bgRect" presStyleLbl="bgShp" presStyleIdx="3" presStyleCnt="7"/>
      <dgm:spPr/>
      <dgm:t>
        <a:bodyPr/>
        <a:lstStyle/>
        <a:p>
          <a:endParaRPr/>
        </a:p>
      </dgm:t>
    </dgm:pt>
    <dgm:pt modelId="{11ADA199-1520-4247-AB8A-A360B34DBB50}" type="pres">
      <dgm:prSet presAssocID="{29A14AF1-3C09-4A69-85DD-BA1D611FA5E6}" presName="iconRect" presStyleLbl="node1" presStyleIdx="3" presStyleCnt="7"/>
      <dgm:spPr>
        <a:ln>
          <a:noFill/>
        </a:ln>
      </dgm:spPr>
      <dgm:t>
        <a:bodyPr/>
        <a:lstStyle/>
        <a:p>
          <a:endParaRPr/>
        </a:p>
      </dgm:t>
    </dgm:pt>
    <dgm:pt modelId="{7FCD0D44-5F11-4CA2-BC99-08BD6B3E9F0D}" type="pres">
      <dgm:prSet presAssocID="{29A14AF1-3C09-4A69-85DD-BA1D611FA5E6}" presName="spaceRect" presStyleCnt="0"/>
      <dgm:spPr/>
      <dgm:t>
        <a:bodyPr/>
        <a:lstStyle/>
        <a:p>
          <a:endParaRPr/>
        </a:p>
      </dgm:t>
    </dgm:pt>
    <dgm:pt modelId="{3E55CC75-6E17-4711-9B62-E3D2442CB050}" type="pres">
      <dgm:prSet presAssocID="{29A14AF1-3C09-4A69-85DD-BA1D611FA5E6}" presName="parTx" presStyleLbl="revTx" presStyleIdx="3" presStyleCnt="7">
        <dgm:presLayoutVars>
          <dgm:chMax val="0"/>
          <dgm:chPref val="0"/>
        </dgm:presLayoutVars>
      </dgm:prSet>
      <dgm:spPr/>
      <dgm:t>
        <a:bodyPr/>
        <a:lstStyle/>
        <a:p>
          <a:endParaRPr/>
        </a:p>
      </dgm:t>
    </dgm:pt>
    <dgm:pt modelId="{914C49C6-2768-4FE9-8D3A-DF3E9BE7C940}" type="pres">
      <dgm:prSet presAssocID="{F3F22907-35E0-4A4D-A190-7C7F65A6FCEB}" presName="sibTrans" presStyleCnt="0"/>
      <dgm:spPr/>
      <dgm:t>
        <a:bodyPr/>
        <a:lstStyle/>
        <a:p>
          <a:endParaRPr/>
        </a:p>
      </dgm:t>
    </dgm:pt>
    <dgm:pt modelId="{8F0D5674-4C24-4956-B6C8-1FC0B242933A}" type="pres">
      <dgm:prSet presAssocID="{D6DF9CC0-44B5-4C41-A1D3-044B77C8A007}" presName="compNode" presStyleCnt="0"/>
      <dgm:spPr/>
      <dgm:t>
        <a:bodyPr/>
        <a:lstStyle/>
        <a:p>
          <a:endParaRPr/>
        </a:p>
      </dgm:t>
    </dgm:pt>
    <dgm:pt modelId="{9B86B885-70DD-44F7-862B-7B332AF1DA8B}" type="pres">
      <dgm:prSet presAssocID="{D6DF9CC0-44B5-4C41-A1D3-044B77C8A007}" presName="bgRect" presStyleLbl="bgShp" presStyleIdx="4" presStyleCnt="7"/>
      <dgm:spPr/>
      <dgm:t>
        <a:bodyPr/>
        <a:lstStyle/>
        <a:p>
          <a:endParaRPr/>
        </a:p>
      </dgm:t>
    </dgm:pt>
    <dgm:pt modelId="{89F08D61-F635-4EBB-941B-87C91D950904}" type="pres">
      <dgm:prSet presAssocID="{D6DF9CC0-44B5-4C41-A1D3-044B77C8A007}" presName="iconRect" presStyleLbl="node1" presStyleIdx="4" presStyleCnt="7"/>
      <dgm:spPr>
        <a:ln>
          <a:noFill/>
        </a:ln>
      </dgm:spPr>
      <dgm:t>
        <a:bodyPr/>
        <a:lstStyle/>
        <a:p>
          <a:endParaRPr/>
        </a:p>
      </dgm:t>
    </dgm:pt>
    <dgm:pt modelId="{A8D65667-EF8B-4478-9A18-02972CFE7D0B}" type="pres">
      <dgm:prSet presAssocID="{D6DF9CC0-44B5-4C41-A1D3-044B77C8A007}" presName="spaceRect" presStyleCnt="0"/>
      <dgm:spPr/>
      <dgm:t>
        <a:bodyPr/>
        <a:lstStyle/>
        <a:p>
          <a:endParaRPr/>
        </a:p>
      </dgm:t>
    </dgm:pt>
    <dgm:pt modelId="{309E95F1-60C4-4F88-97B4-17CA168B496D}" type="pres">
      <dgm:prSet presAssocID="{D6DF9CC0-44B5-4C41-A1D3-044B77C8A007}" presName="parTx" presStyleLbl="revTx" presStyleIdx="4" presStyleCnt="7">
        <dgm:presLayoutVars>
          <dgm:chMax val="0"/>
          <dgm:chPref val="0"/>
        </dgm:presLayoutVars>
      </dgm:prSet>
      <dgm:spPr/>
      <dgm:t>
        <a:bodyPr/>
        <a:lstStyle/>
        <a:p>
          <a:endParaRPr/>
        </a:p>
      </dgm:t>
    </dgm:pt>
    <dgm:pt modelId="{24EE774B-F083-4408-9B2F-7AE9D7DA170E}" type="pres">
      <dgm:prSet presAssocID="{6F0FBB76-AA3B-41D7-AA4B-1F5D88C63416}" presName="sibTrans" presStyleCnt="0"/>
      <dgm:spPr/>
      <dgm:t>
        <a:bodyPr/>
        <a:lstStyle/>
        <a:p>
          <a:endParaRPr/>
        </a:p>
      </dgm:t>
    </dgm:pt>
    <dgm:pt modelId="{493E2886-E89B-4B17-87A4-060FB7509599}" type="pres">
      <dgm:prSet presAssocID="{4C216969-9F88-453F-99DE-6FBBB21B30D2}" presName="compNode" presStyleCnt="0"/>
      <dgm:spPr/>
      <dgm:t>
        <a:bodyPr/>
        <a:lstStyle/>
        <a:p>
          <a:endParaRPr/>
        </a:p>
      </dgm:t>
    </dgm:pt>
    <dgm:pt modelId="{9AEF1368-80F7-4E96-ACCE-880BEF9817D0}" type="pres">
      <dgm:prSet presAssocID="{4C216969-9F88-453F-99DE-6FBBB21B30D2}" presName="bgRect" presStyleLbl="bgShp" presStyleIdx="5" presStyleCnt="7"/>
      <dgm:spPr/>
      <dgm:t>
        <a:bodyPr/>
        <a:lstStyle/>
        <a:p>
          <a:endParaRPr/>
        </a:p>
      </dgm:t>
    </dgm:pt>
    <dgm:pt modelId="{52F609F2-103E-4244-9736-9E61FAA7B30E}" type="pres">
      <dgm:prSet presAssocID="{4C216969-9F88-453F-99DE-6FBBB21B30D2}" presName="iconRect" presStyleLbl="node1" presStyleIdx="5" presStyleCnt="7"/>
      <dgm:spPr>
        <a:ln>
          <a:noFill/>
        </a:ln>
      </dgm:spPr>
      <dgm:t>
        <a:bodyPr/>
        <a:lstStyle/>
        <a:p>
          <a:endParaRPr/>
        </a:p>
      </dgm:t>
    </dgm:pt>
    <dgm:pt modelId="{B94A3C28-663D-4182-B2ED-F06F0F4C7B80}" type="pres">
      <dgm:prSet presAssocID="{4C216969-9F88-453F-99DE-6FBBB21B30D2}" presName="spaceRect" presStyleCnt="0"/>
      <dgm:spPr/>
      <dgm:t>
        <a:bodyPr/>
        <a:lstStyle/>
        <a:p>
          <a:endParaRPr/>
        </a:p>
      </dgm:t>
    </dgm:pt>
    <dgm:pt modelId="{4DD358EF-F6AC-4BA4-B268-F42EEF91E01C}" type="pres">
      <dgm:prSet presAssocID="{4C216969-9F88-453F-99DE-6FBBB21B30D2}" presName="parTx" presStyleLbl="revTx" presStyleIdx="5" presStyleCnt="7">
        <dgm:presLayoutVars>
          <dgm:chMax val="0"/>
          <dgm:chPref val="0"/>
        </dgm:presLayoutVars>
      </dgm:prSet>
      <dgm:spPr/>
      <dgm:t>
        <a:bodyPr/>
        <a:lstStyle/>
        <a:p>
          <a:endParaRPr/>
        </a:p>
      </dgm:t>
    </dgm:pt>
    <dgm:pt modelId="{F06FEF29-9C37-4BC3-9161-71E64886B991}" type="pres">
      <dgm:prSet presAssocID="{F09ADC8B-0A98-4FA9-9D29-3C841592B8B1}" presName="sibTrans" presStyleCnt="0"/>
      <dgm:spPr/>
      <dgm:t>
        <a:bodyPr/>
        <a:lstStyle/>
        <a:p>
          <a:endParaRPr/>
        </a:p>
      </dgm:t>
    </dgm:pt>
    <dgm:pt modelId="{F757C9A0-3F51-4116-BB48-2881112FEE49}" type="pres">
      <dgm:prSet presAssocID="{5B3D2EF2-EFF6-4E4E-891F-21242DBC2BEF}" presName="compNode" presStyleCnt="0"/>
      <dgm:spPr/>
      <dgm:t>
        <a:bodyPr/>
        <a:lstStyle/>
        <a:p>
          <a:endParaRPr/>
        </a:p>
      </dgm:t>
    </dgm:pt>
    <dgm:pt modelId="{55FDA11C-A523-46EE-BB2C-A9A883991AF4}" type="pres">
      <dgm:prSet presAssocID="{5B3D2EF2-EFF6-4E4E-891F-21242DBC2BEF}" presName="bgRect" presStyleLbl="bgShp" presStyleIdx="6" presStyleCnt="7"/>
      <dgm:spPr/>
      <dgm:t>
        <a:bodyPr/>
        <a:lstStyle/>
        <a:p>
          <a:endParaRPr/>
        </a:p>
      </dgm:t>
    </dgm:pt>
    <dgm:pt modelId="{F186A0EA-A52A-4A97-A78B-EFFDEAC1D82C}" type="pres">
      <dgm:prSet presAssocID="{5B3D2EF2-EFF6-4E4E-891F-21242DBC2BEF}" presName="iconRect" presStyleLbl="node1" presStyleIdx="6" presStyleCnt="7" custFlipHor="1"/>
      <dgm:spPr>
        <a:ln>
          <a:noFill/>
        </a:ln>
      </dgm:spPr>
      <dgm:t>
        <a:bodyPr/>
        <a:lstStyle/>
        <a:p>
          <a:endParaRPr/>
        </a:p>
      </dgm:t>
    </dgm:pt>
    <dgm:pt modelId="{EFEE1714-A2D2-4940-801D-829D0D5C6B56}" type="pres">
      <dgm:prSet presAssocID="{5B3D2EF2-EFF6-4E4E-891F-21242DBC2BEF}" presName="spaceRect" presStyleCnt="0"/>
      <dgm:spPr/>
      <dgm:t>
        <a:bodyPr/>
        <a:lstStyle/>
        <a:p>
          <a:endParaRPr/>
        </a:p>
      </dgm:t>
    </dgm:pt>
    <dgm:pt modelId="{3922A619-B7DD-49D4-9390-B1741CBCE39A}" type="pres">
      <dgm:prSet presAssocID="{5B3D2EF2-EFF6-4E4E-891F-21242DBC2BEF}" presName="parTx" presStyleLbl="revTx" presStyleIdx="6" presStyleCnt="7">
        <dgm:presLayoutVars>
          <dgm:chMax val="0"/>
          <dgm:chPref val="0"/>
        </dgm:presLayoutVars>
      </dgm:prSet>
      <dgm:spPr/>
      <dgm:t>
        <a:bodyPr/>
        <a:lstStyle/>
        <a:p>
          <a:endParaRPr/>
        </a:p>
      </dgm:t>
    </dgm:pt>
  </dgm:ptLst>
  <dgm:cxnLst>
    <dgm:cxn modelId="{2C717ED5-E0E8-4B86-B504-B3C62D43D282}" type="presOf" srcId="{D6DF9CC0-44B5-4C41-A1D3-044B77C8A007}" destId="{309E95F1-60C4-4F88-97B4-17CA168B496D}" srcOrd="0" destOrd="0" presId="urn:microsoft.com/office/officeart/2018/2/layout/IconVerticalSolidList"/>
    <dgm:cxn modelId="{4CAB8827-2394-4DDF-BA50-E23F1A3B95E4}" type="presOf" srcId="{29A14AF1-3C09-4A69-85DD-BA1D611FA5E6}" destId="{3E55CC75-6E17-4711-9B62-E3D2442CB050}" srcOrd="0" destOrd="0" presId="urn:microsoft.com/office/officeart/2018/2/layout/IconVerticalSolidList"/>
    <dgm:cxn modelId="{5F87700B-5712-4611-956E-63745B1004B4}" type="presOf" srcId="{7CAE6B1F-2016-4527-87B7-B99A31D633A6}" destId="{6EA7028A-F873-4D2B-BF68-8BD71FEC8B0F}" srcOrd="0" destOrd="0" presId="urn:microsoft.com/office/officeart/2018/2/layout/IconVerticalSolidList"/>
    <dgm:cxn modelId="{64506A92-ECDE-4319-9CCF-3B0F6D958639}" type="presOf" srcId="{3AC66DA6-856E-4DEE-92F5-A552F83BB782}" destId="{F4AC8CCD-619F-45DE-B18A-FBD700C85CD7}" srcOrd="0" destOrd="0" presId="urn:microsoft.com/office/officeart/2018/2/layout/IconVerticalSolidList"/>
    <dgm:cxn modelId="{7D65365A-FF53-4440-862A-B2B636CADE2E}" srcId="{F551DAC8-1B22-405B-BE24-DD495317B3BC}" destId="{7CAE6B1F-2016-4527-87B7-B99A31D633A6}" srcOrd="2" destOrd="0" parTransId="{1D076511-6B51-46A9-B3D5-434522745747}" sibTransId="{6AA021B7-2115-42BA-9550-FEF5270318C5}"/>
    <dgm:cxn modelId="{7254C184-0C6F-4AEB-9C1C-064045B2582C}" srcId="{F551DAC8-1B22-405B-BE24-DD495317B3BC}" destId="{4C216969-9F88-453F-99DE-6FBBB21B30D2}" srcOrd="5" destOrd="0" parTransId="{FAF27343-FA56-4B5E-93E1-C32FC260A084}" sibTransId="{F09ADC8B-0A98-4FA9-9D29-3C841592B8B1}"/>
    <dgm:cxn modelId="{D759D241-61CC-4F22-9A5F-C1DDC554BAF4}" srcId="{F551DAC8-1B22-405B-BE24-DD495317B3BC}" destId="{D6DF9CC0-44B5-4C41-A1D3-044B77C8A007}" srcOrd="4" destOrd="0" parTransId="{169C7181-8DB8-45AB-95E6-DC5670A180BC}" sibTransId="{6F0FBB76-AA3B-41D7-AA4B-1F5D88C63416}"/>
    <dgm:cxn modelId="{C66AF586-1A22-46D5-84D6-254C29F9BD37}" srcId="{F551DAC8-1B22-405B-BE24-DD495317B3BC}" destId="{B48AE089-D465-4500-898E-CEF363C11610}" srcOrd="0" destOrd="0" parTransId="{9B22F63F-4C7E-4182-B58D-0087FA068A48}" sibTransId="{ABDBCBD8-532D-473D-B9ED-93CED33C7C51}"/>
    <dgm:cxn modelId="{233318E7-ABD9-42A5-8D21-097E56E7B1F0}" srcId="{F551DAC8-1B22-405B-BE24-DD495317B3BC}" destId="{5B3D2EF2-EFF6-4E4E-891F-21242DBC2BEF}" srcOrd="6" destOrd="0" parTransId="{C7586725-5B11-4B08-94B2-4F13F6097621}" sibTransId="{2EF4C504-9375-458A-B42F-4788B8C4D012}"/>
    <dgm:cxn modelId="{EC2DEF9F-AC21-4329-9BDC-103EB3C7BE67}" srcId="{F551DAC8-1B22-405B-BE24-DD495317B3BC}" destId="{3AC66DA6-856E-4DEE-92F5-A552F83BB782}" srcOrd="1" destOrd="0" parTransId="{6F807B03-CAE8-4CE3-BEE9-56B4FE9EC9F1}" sibTransId="{928AFCC5-B813-4A38-ABEF-E3D019BD9FA2}"/>
    <dgm:cxn modelId="{6AD1B1D9-17F3-452A-9752-A115DE4B05B2}" type="presOf" srcId="{4C216969-9F88-453F-99DE-6FBBB21B30D2}" destId="{4DD358EF-F6AC-4BA4-B268-F42EEF91E01C}" srcOrd="0" destOrd="0" presId="urn:microsoft.com/office/officeart/2018/2/layout/IconVerticalSolidList"/>
    <dgm:cxn modelId="{170B6D68-52BD-4963-87AD-8265965F1B84}" type="presOf" srcId="{B48AE089-D465-4500-898E-CEF363C11610}" destId="{CB7158D9-825C-4DB8-BCDE-E140E3DC46B0}" srcOrd="0" destOrd="0" presId="urn:microsoft.com/office/officeart/2018/2/layout/IconVerticalSolidList"/>
    <dgm:cxn modelId="{000237A8-0DCB-4CD9-98C9-4C290C484C74}" srcId="{F551DAC8-1B22-405B-BE24-DD495317B3BC}" destId="{29A14AF1-3C09-4A69-85DD-BA1D611FA5E6}" srcOrd="3" destOrd="0" parTransId="{84D472E0-3DE9-4E3E-9B1E-91C807F9EB59}" sibTransId="{F3F22907-35E0-4A4D-A190-7C7F65A6FCEB}"/>
    <dgm:cxn modelId="{26121DAE-0802-4391-9627-04AACDD1F616}" type="presOf" srcId="{F551DAC8-1B22-405B-BE24-DD495317B3BC}" destId="{9D19A3AC-6E56-442B-85D3-60EEEC41369B}" srcOrd="0" destOrd="0" presId="urn:microsoft.com/office/officeart/2018/2/layout/IconVerticalSolidList"/>
    <dgm:cxn modelId="{D02251F8-059C-4E5C-BBB8-9D978800C541}" type="presOf" srcId="{5B3D2EF2-EFF6-4E4E-891F-21242DBC2BEF}" destId="{3922A619-B7DD-49D4-9390-B1741CBCE39A}" srcOrd="0" destOrd="0" presId="urn:microsoft.com/office/officeart/2018/2/layout/IconVerticalSolidList"/>
    <dgm:cxn modelId="{C5B9FD33-AE50-40FC-A173-3C6F77274F96}" type="presParOf" srcId="{9D19A3AC-6E56-442B-85D3-60EEEC41369B}" destId="{201C6563-BA25-4200-B550-470B681BB7E7}" srcOrd="0" destOrd="0" presId="urn:microsoft.com/office/officeart/2018/2/layout/IconVerticalSolidList"/>
    <dgm:cxn modelId="{CBF832B9-0498-49F5-A2A8-9C0EB2507577}" type="presParOf" srcId="{201C6563-BA25-4200-B550-470B681BB7E7}" destId="{EA9D1722-797E-4DDA-897D-F4E0E6212FF4}" srcOrd="0" destOrd="0" presId="urn:microsoft.com/office/officeart/2018/2/layout/IconVerticalSolidList"/>
    <dgm:cxn modelId="{7F022C01-7562-45F9-9FAA-66A566E85E8F}" type="presParOf" srcId="{201C6563-BA25-4200-B550-470B681BB7E7}" destId="{05D9DA83-ACBD-46B9-BD3E-F590D15672FB}" srcOrd="1" destOrd="0" presId="urn:microsoft.com/office/officeart/2018/2/layout/IconVerticalSolidList"/>
    <dgm:cxn modelId="{4DA91406-165A-4FE9-BC6A-9ABB2B31A5F3}" type="presParOf" srcId="{201C6563-BA25-4200-B550-470B681BB7E7}" destId="{3385DD33-5FE4-405D-8AE6-F7C2A9C3B847}" srcOrd="2" destOrd="0" presId="urn:microsoft.com/office/officeart/2018/2/layout/IconVerticalSolidList"/>
    <dgm:cxn modelId="{6A62FEC4-555E-4C65-8753-CA1433E2779E}" type="presParOf" srcId="{201C6563-BA25-4200-B550-470B681BB7E7}" destId="{CB7158D9-825C-4DB8-BCDE-E140E3DC46B0}" srcOrd="3" destOrd="0" presId="urn:microsoft.com/office/officeart/2018/2/layout/IconVerticalSolidList"/>
    <dgm:cxn modelId="{0F41D44F-81A5-4BF9-9307-434C17B07F15}" type="presParOf" srcId="{9D19A3AC-6E56-442B-85D3-60EEEC41369B}" destId="{7FF17F1C-3601-49D4-91AB-6BFFD27FBEC4}" srcOrd="1" destOrd="0" presId="urn:microsoft.com/office/officeart/2018/2/layout/IconVerticalSolidList"/>
    <dgm:cxn modelId="{E38E9F70-3AE3-42A8-95F3-137F76BD2B7F}" type="presParOf" srcId="{9D19A3AC-6E56-442B-85D3-60EEEC41369B}" destId="{D8CD9ABB-EF89-45AA-B8DB-1D2C2A2C8FFE}" srcOrd="2" destOrd="0" presId="urn:microsoft.com/office/officeart/2018/2/layout/IconVerticalSolidList"/>
    <dgm:cxn modelId="{1373D046-7612-47E9-86AD-1A9274465BB2}" type="presParOf" srcId="{D8CD9ABB-EF89-45AA-B8DB-1D2C2A2C8FFE}" destId="{FC2AB11B-B84A-45CD-9AE9-208B90F71106}" srcOrd="0" destOrd="0" presId="urn:microsoft.com/office/officeart/2018/2/layout/IconVerticalSolidList"/>
    <dgm:cxn modelId="{513584AD-29F6-43A1-9102-A0802302375A}" type="presParOf" srcId="{D8CD9ABB-EF89-45AA-B8DB-1D2C2A2C8FFE}" destId="{8838F1C6-FDB5-4610-A5E3-E132C0CCEC72}" srcOrd="1" destOrd="0" presId="urn:microsoft.com/office/officeart/2018/2/layout/IconVerticalSolidList"/>
    <dgm:cxn modelId="{A8355F9E-A017-4C2C-A5CC-DBC445E75ECA}" type="presParOf" srcId="{D8CD9ABB-EF89-45AA-B8DB-1D2C2A2C8FFE}" destId="{6AD1B50C-10B0-41A0-9F73-EA30F3669C74}" srcOrd="2" destOrd="0" presId="urn:microsoft.com/office/officeart/2018/2/layout/IconVerticalSolidList"/>
    <dgm:cxn modelId="{16E3CBF8-9067-4C56-8DF8-710585DC8707}" type="presParOf" srcId="{D8CD9ABB-EF89-45AA-B8DB-1D2C2A2C8FFE}" destId="{F4AC8CCD-619F-45DE-B18A-FBD700C85CD7}" srcOrd="3" destOrd="0" presId="urn:microsoft.com/office/officeart/2018/2/layout/IconVerticalSolidList"/>
    <dgm:cxn modelId="{09F0730C-184F-41C4-97CB-D0B2618E0BB0}" type="presParOf" srcId="{9D19A3AC-6E56-442B-85D3-60EEEC41369B}" destId="{C745BE2D-B177-4BD8-B42E-EF6DAE70E9B7}" srcOrd="3" destOrd="0" presId="urn:microsoft.com/office/officeart/2018/2/layout/IconVerticalSolidList"/>
    <dgm:cxn modelId="{39EA6978-78A2-411B-A1B9-F4B728948976}" type="presParOf" srcId="{9D19A3AC-6E56-442B-85D3-60EEEC41369B}" destId="{9F31C46D-6255-4F34-9DA8-871DA17C7B27}" srcOrd="4" destOrd="0" presId="urn:microsoft.com/office/officeart/2018/2/layout/IconVerticalSolidList"/>
    <dgm:cxn modelId="{C5410423-758E-4C4B-B7A1-7241722E1D6B}" type="presParOf" srcId="{9F31C46D-6255-4F34-9DA8-871DA17C7B27}" destId="{898D394A-23E9-4294-8DD7-44E4F2A0E73E}" srcOrd="0" destOrd="0" presId="urn:microsoft.com/office/officeart/2018/2/layout/IconVerticalSolidList"/>
    <dgm:cxn modelId="{C9FCD8D0-B9EE-46F8-88A4-3F04ACAFD514}" type="presParOf" srcId="{9F31C46D-6255-4F34-9DA8-871DA17C7B27}" destId="{15F29F5E-5707-41AB-A123-AC8562DFA240}" srcOrd="1" destOrd="0" presId="urn:microsoft.com/office/officeart/2018/2/layout/IconVerticalSolidList"/>
    <dgm:cxn modelId="{D70E5E87-2301-4CD4-B187-1D93DC17D2BE}" type="presParOf" srcId="{9F31C46D-6255-4F34-9DA8-871DA17C7B27}" destId="{7B096B16-5B5A-457F-A5F8-75AEA793C0B1}" srcOrd="2" destOrd="0" presId="urn:microsoft.com/office/officeart/2018/2/layout/IconVerticalSolidList"/>
    <dgm:cxn modelId="{99EA9DB4-F4A0-4C21-A35E-5676A927F370}" type="presParOf" srcId="{9F31C46D-6255-4F34-9DA8-871DA17C7B27}" destId="{6EA7028A-F873-4D2B-BF68-8BD71FEC8B0F}" srcOrd="3" destOrd="0" presId="urn:microsoft.com/office/officeart/2018/2/layout/IconVerticalSolidList"/>
    <dgm:cxn modelId="{988B03FE-16A3-4E46-AC76-754D2D42225E}" type="presParOf" srcId="{9D19A3AC-6E56-442B-85D3-60EEEC41369B}" destId="{5DBDB2B3-D6AD-489B-9761-E2EDD2604805}" srcOrd="5" destOrd="0" presId="urn:microsoft.com/office/officeart/2018/2/layout/IconVerticalSolidList"/>
    <dgm:cxn modelId="{FF2E86B0-0B9D-4358-8A46-BBAA651FD7B7}" type="presParOf" srcId="{9D19A3AC-6E56-442B-85D3-60EEEC41369B}" destId="{182A3D8E-4688-4A87-819F-8202BD624B6C}" srcOrd="6" destOrd="0" presId="urn:microsoft.com/office/officeart/2018/2/layout/IconVerticalSolidList"/>
    <dgm:cxn modelId="{868A1675-86A3-4829-83A5-509976772627}" type="presParOf" srcId="{182A3D8E-4688-4A87-819F-8202BD624B6C}" destId="{69830E78-E5F9-4040-92EF-5E41993211D6}" srcOrd="0" destOrd="0" presId="urn:microsoft.com/office/officeart/2018/2/layout/IconVerticalSolidList"/>
    <dgm:cxn modelId="{D6F66EE5-1E54-4108-BBE4-6698D3B897B1}" type="presParOf" srcId="{182A3D8E-4688-4A87-819F-8202BD624B6C}" destId="{11ADA199-1520-4247-AB8A-A360B34DBB50}" srcOrd="1" destOrd="0" presId="urn:microsoft.com/office/officeart/2018/2/layout/IconVerticalSolidList"/>
    <dgm:cxn modelId="{3972E56A-DCDE-4420-A1B8-3D54B9DBAC79}" type="presParOf" srcId="{182A3D8E-4688-4A87-819F-8202BD624B6C}" destId="{7FCD0D44-5F11-4CA2-BC99-08BD6B3E9F0D}" srcOrd="2" destOrd="0" presId="urn:microsoft.com/office/officeart/2018/2/layout/IconVerticalSolidList"/>
    <dgm:cxn modelId="{31223B32-7DB6-467C-A56D-A814B1E5025D}" type="presParOf" srcId="{182A3D8E-4688-4A87-819F-8202BD624B6C}" destId="{3E55CC75-6E17-4711-9B62-E3D2442CB050}" srcOrd="3" destOrd="0" presId="urn:microsoft.com/office/officeart/2018/2/layout/IconVerticalSolidList"/>
    <dgm:cxn modelId="{9A7A7805-51A8-42EB-91D0-798EB67676A8}" type="presParOf" srcId="{9D19A3AC-6E56-442B-85D3-60EEEC41369B}" destId="{914C49C6-2768-4FE9-8D3A-DF3E9BE7C940}" srcOrd="7" destOrd="0" presId="urn:microsoft.com/office/officeart/2018/2/layout/IconVerticalSolidList"/>
    <dgm:cxn modelId="{40BE42B5-689A-4E6D-8CCB-CA7A46EF718C}" type="presParOf" srcId="{9D19A3AC-6E56-442B-85D3-60EEEC41369B}" destId="{8F0D5674-4C24-4956-B6C8-1FC0B242933A}" srcOrd="8" destOrd="0" presId="urn:microsoft.com/office/officeart/2018/2/layout/IconVerticalSolidList"/>
    <dgm:cxn modelId="{C7AD52ED-000F-456E-A4CB-6AF13A45A610}" type="presParOf" srcId="{8F0D5674-4C24-4956-B6C8-1FC0B242933A}" destId="{9B86B885-70DD-44F7-862B-7B332AF1DA8B}" srcOrd="0" destOrd="0" presId="urn:microsoft.com/office/officeart/2018/2/layout/IconVerticalSolidList"/>
    <dgm:cxn modelId="{FE76EEA0-C0F9-49FD-8A40-1108EB33F576}" type="presParOf" srcId="{8F0D5674-4C24-4956-B6C8-1FC0B242933A}" destId="{89F08D61-F635-4EBB-941B-87C91D950904}" srcOrd="1" destOrd="0" presId="urn:microsoft.com/office/officeart/2018/2/layout/IconVerticalSolidList"/>
    <dgm:cxn modelId="{027ED3A0-025D-4CC6-BE13-D0694B7A9C3C}" type="presParOf" srcId="{8F0D5674-4C24-4956-B6C8-1FC0B242933A}" destId="{A8D65667-EF8B-4478-9A18-02972CFE7D0B}" srcOrd="2" destOrd="0" presId="urn:microsoft.com/office/officeart/2018/2/layout/IconVerticalSolidList"/>
    <dgm:cxn modelId="{3BC6C4A1-D976-4F78-9578-F41C7D6BCAAB}" type="presParOf" srcId="{8F0D5674-4C24-4956-B6C8-1FC0B242933A}" destId="{309E95F1-60C4-4F88-97B4-17CA168B496D}" srcOrd="3" destOrd="0" presId="urn:microsoft.com/office/officeart/2018/2/layout/IconVerticalSolidList"/>
    <dgm:cxn modelId="{C8D218EB-6F6F-4FF3-B0DE-DC481C46B566}" type="presParOf" srcId="{9D19A3AC-6E56-442B-85D3-60EEEC41369B}" destId="{24EE774B-F083-4408-9B2F-7AE9D7DA170E}" srcOrd="9" destOrd="0" presId="urn:microsoft.com/office/officeart/2018/2/layout/IconVerticalSolidList"/>
    <dgm:cxn modelId="{1042962D-D319-40D2-9678-1726B19135AC}" type="presParOf" srcId="{9D19A3AC-6E56-442B-85D3-60EEEC41369B}" destId="{493E2886-E89B-4B17-87A4-060FB7509599}" srcOrd="10" destOrd="0" presId="urn:microsoft.com/office/officeart/2018/2/layout/IconVerticalSolidList"/>
    <dgm:cxn modelId="{6EA7A803-4EA5-4036-AD0D-7BFB7CDDFCC6}" type="presParOf" srcId="{493E2886-E89B-4B17-87A4-060FB7509599}" destId="{9AEF1368-80F7-4E96-ACCE-880BEF9817D0}" srcOrd="0" destOrd="0" presId="urn:microsoft.com/office/officeart/2018/2/layout/IconVerticalSolidList"/>
    <dgm:cxn modelId="{BA7FDB73-D334-4934-B10E-C2A2E3BE4F20}" type="presParOf" srcId="{493E2886-E89B-4B17-87A4-060FB7509599}" destId="{52F609F2-103E-4244-9736-9E61FAA7B30E}" srcOrd="1" destOrd="0" presId="urn:microsoft.com/office/officeart/2018/2/layout/IconVerticalSolidList"/>
    <dgm:cxn modelId="{0C01D0D5-4AA3-4915-9780-AE23424B814A}" type="presParOf" srcId="{493E2886-E89B-4B17-87A4-060FB7509599}" destId="{B94A3C28-663D-4182-B2ED-F06F0F4C7B80}" srcOrd="2" destOrd="0" presId="urn:microsoft.com/office/officeart/2018/2/layout/IconVerticalSolidList"/>
    <dgm:cxn modelId="{CC1E6676-DA7E-4E41-8EAD-14B4DF797C10}" type="presParOf" srcId="{493E2886-E89B-4B17-87A4-060FB7509599}" destId="{4DD358EF-F6AC-4BA4-B268-F42EEF91E01C}" srcOrd="3" destOrd="0" presId="urn:microsoft.com/office/officeart/2018/2/layout/IconVerticalSolidList"/>
    <dgm:cxn modelId="{D2130397-0E7E-4912-95FE-B85372297CB6}" type="presParOf" srcId="{9D19A3AC-6E56-442B-85D3-60EEEC41369B}" destId="{F06FEF29-9C37-4BC3-9161-71E64886B991}" srcOrd="11" destOrd="0" presId="urn:microsoft.com/office/officeart/2018/2/layout/IconVerticalSolidList"/>
    <dgm:cxn modelId="{CDE1C676-F673-435A-B45B-E82E73973212}" type="presParOf" srcId="{9D19A3AC-6E56-442B-85D3-60EEEC41369B}" destId="{F757C9A0-3F51-4116-BB48-2881112FEE49}" srcOrd="12" destOrd="0" presId="urn:microsoft.com/office/officeart/2018/2/layout/IconVerticalSolidList"/>
    <dgm:cxn modelId="{1C0A912B-25C5-4DD4-B0F8-9708B87B2B01}" type="presParOf" srcId="{F757C9A0-3F51-4116-BB48-2881112FEE49}" destId="{55FDA11C-A523-46EE-BB2C-A9A883991AF4}" srcOrd="0" destOrd="0" presId="urn:microsoft.com/office/officeart/2018/2/layout/IconVerticalSolidList"/>
    <dgm:cxn modelId="{9B89D09A-6D81-4C63-B1C2-959DD04F90E5}" type="presParOf" srcId="{F757C9A0-3F51-4116-BB48-2881112FEE49}" destId="{F186A0EA-A52A-4A97-A78B-EFFDEAC1D82C}" srcOrd="1" destOrd="0" presId="urn:microsoft.com/office/officeart/2018/2/layout/IconVerticalSolidList"/>
    <dgm:cxn modelId="{B268A321-8A07-43F7-B670-EC1AFA70D482}" type="presParOf" srcId="{F757C9A0-3F51-4116-BB48-2881112FEE49}" destId="{EFEE1714-A2D2-4940-801D-829D0D5C6B56}" srcOrd="2" destOrd="0" presId="urn:microsoft.com/office/officeart/2018/2/layout/IconVerticalSolidList"/>
    <dgm:cxn modelId="{808C23FE-FA61-4940-B026-F198CF1CBDEE}" type="presParOf" srcId="{F757C9A0-3F51-4116-BB48-2881112FEE49}" destId="{3922A619-B7DD-49D4-9390-B1741CBCE39A}"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D1722-797E-4DDA-897D-F4E0E6212FF4}">
      <dsp:nvSpPr>
        <dsp:cNvPr id="0" name=""/>
        <dsp:cNvSpPr/>
      </dsp:nvSpPr>
      <dsp:spPr>
        <a:xfrm>
          <a:off x="0" y="408"/>
          <a:ext cx="5227665"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D9DA83-ACBD-46B9-BD3E-F590D15672FB}">
      <dsp:nvSpPr>
        <dsp:cNvPr id="0" name=""/>
        <dsp:cNvSpPr/>
      </dsp:nvSpPr>
      <dsp:spPr>
        <a:xfrm>
          <a:off x="169987" y="126844"/>
          <a:ext cx="309067" cy="309067"/>
        </a:xfrm>
        <a:prstGeom prst="rect">
          <a:avLst/>
        </a:prstGeom>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B7158D9-825C-4DB8-BCDE-E140E3DC46B0}">
      <dsp:nvSpPr>
        <dsp:cNvPr id="0" name=""/>
        <dsp:cNvSpPr/>
      </dsp:nvSpPr>
      <dsp:spPr>
        <a:xfrm>
          <a:off x="649041" y="408"/>
          <a:ext cx="4578623"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0 – Intro and TDC vision</a:t>
          </a:r>
          <a:endParaRPr lang="en-US" sz="1600" kern="1200">
            <a:latin typeface="Verdana"/>
            <a:ea typeface="Verdana"/>
          </a:endParaRPr>
        </a:p>
      </dsp:txBody>
      <dsp:txXfrm>
        <a:off x="649041" y="408"/>
        <a:ext cx="4578623" cy="561941"/>
      </dsp:txXfrm>
    </dsp:sp>
    <dsp:sp modelId="{FC2AB11B-B84A-45CD-9AE9-208B90F71106}">
      <dsp:nvSpPr>
        <dsp:cNvPr id="0" name=""/>
        <dsp:cNvSpPr/>
      </dsp:nvSpPr>
      <dsp:spPr>
        <a:xfrm>
          <a:off x="0" y="702834"/>
          <a:ext cx="5227665"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8F1C6-FDB5-4610-A5E3-E132C0CCEC72}">
      <dsp:nvSpPr>
        <dsp:cNvPr id="0" name=""/>
        <dsp:cNvSpPr/>
      </dsp:nvSpPr>
      <dsp:spPr>
        <a:xfrm>
          <a:off x="169987" y="829271"/>
          <a:ext cx="309067" cy="309067"/>
        </a:xfrm>
        <a:prstGeom prst="rect">
          <a:avLst/>
        </a:prstGeom>
        <a:blipFill>
          <a:blip xmlns:r="http://schemas.openxmlformats.org/officeDocument/2006/relationships" r:embed="rId3">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AC8CCD-619F-45DE-B18A-FBD700C85CD7}">
      <dsp:nvSpPr>
        <dsp:cNvPr id="0" name=""/>
        <dsp:cNvSpPr/>
      </dsp:nvSpPr>
      <dsp:spPr>
        <a:xfrm>
          <a:off x="649041" y="702834"/>
          <a:ext cx="4578623"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1 – Recap on the use case</a:t>
          </a:r>
          <a:endParaRPr lang="en-US" sz="1600" kern="1200">
            <a:latin typeface="Verdana"/>
            <a:ea typeface="Verdana"/>
          </a:endParaRPr>
        </a:p>
      </dsp:txBody>
      <dsp:txXfrm>
        <a:off x="649041" y="702834"/>
        <a:ext cx="4578623" cy="561941"/>
      </dsp:txXfrm>
    </dsp:sp>
    <dsp:sp modelId="{898D394A-23E9-4294-8DD7-44E4F2A0E73E}">
      <dsp:nvSpPr>
        <dsp:cNvPr id="0" name=""/>
        <dsp:cNvSpPr/>
      </dsp:nvSpPr>
      <dsp:spPr>
        <a:xfrm>
          <a:off x="0" y="1405261"/>
          <a:ext cx="5227665"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29F5E-5707-41AB-A123-AC8562DFA240}">
      <dsp:nvSpPr>
        <dsp:cNvPr id="0" name=""/>
        <dsp:cNvSpPr/>
      </dsp:nvSpPr>
      <dsp:spPr>
        <a:xfrm>
          <a:off x="169987" y="1531697"/>
          <a:ext cx="309067" cy="309067"/>
        </a:xfrm>
        <a:prstGeom prst="rect">
          <a:avLst/>
        </a:prstGeom>
        <a:blipFill>
          <a:blip xmlns:r="http://schemas.openxmlformats.org/officeDocument/2006/relationships"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EA7028A-F873-4D2B-BF68-8BD71FEC8B0F}">
      <dsp:nvSpPr>
        <dsp:cNvPr id="0" name=""/>
        <dsp:cNvSpPr/>
      </dsp:nvSpPr>
      <dsp:spPr>
        <a:xfrm>
          <a:off x="649041" y="1405261"/>
          <a:ext cx="4578623"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2 – RBBMD service design</a:t>
          </a:r>
          <a:endParaRPr lang="en-US" sz="1600" kern="1200">
            <a:latin typeface="Verdana"/>
            <a:ea typeface="Verdana"/>
          </a:endParaRPr>
        </a:p>
      </dsp:txBody>
      <dsp:txXfrm>
        <a:off x="649041" y="1405261"/>
        <a:ext cx="4578623" cy="561941"/>
      </dsp:txXfrm>
    </dsp:sp>
    <dsp:sp modelId="{69830E78-E5F9-4040-92EF-5E41993211D6}">
      <dsp:nvSpPr>
        <dsp:cNvPr id="0" name=""/>
        <dsp:cNvSpPr/>
      </dsp:nvSpPr>
      <dsp:spPr>
        <a:xfrm>
          <a:off x="0" y="2107687"/>
          <a:ext cx="5227665"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ADA199-1520-4247-AB8A-A360B34DBB50}">
      <dsp:nvSpPr>
        <dsp:cNvPr id="0" name=""/>
        <dsp:cNvSpPr/>
      </dsp:nvSpPr>
      <dsp:spPr>
        <a:xfrm>
          <a:off x="169987" y="2234124"/>
          <a:ext cx="309067" cy="309067"/>
        </a:xfrm>
        <a:prstGeom prst="rect">
          <a:avLst/>
        </a:prstGeom>
        <a:blipFill>
          <a:blip xmlns:r="http://schemas.openxmlformats.org/officeDocument/2006/relationships" r:embed="rId7">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55CC75-6E17-4711-9B62-E3D2442CB050}">
      <dsp:nvSpPr>
        <dsp:cNvPr id="0" name=""/>
        <dsp:cNvSpPr/>
      </dsp:nvSpPr>
      <dsp:spPr>
        <a:xfrm>
          <a:off x="649041" y="2107687"/>
          <a:ext cx="4578623"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3 – Redesigned RBBMD template</a:t>
          </a:r>
        </a:p>
      </dsp:txBody>
      <dsp:txXfrm>
        <a:off x="649041" y="2107687"/>
        <a:ext cx="4578623" cy="561941"/>
      </dsp:txXfrm>
    </dsp:sp>
    <dsp:sp modelId="{9B86B885-70DD-44F7-862B-7B332AF1DA8B}">
      <dsp:nvSpPr>
        <dsp:cNvPr id="0" name=""/>
        <dsp:cNvSpPr/>
      </dsp:nvSpPr>
      <dsp:spPr>
        <a:xfrm>
          <a:off x="0" y="2810113"/>
          <a:ext cx="5227665"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8D61-F635-4EBB-941B-87C91D950904}">
      <dsp:nvSpPr>
        <dsp:cNvPr id="0" name=""/>
        <dsp:cNvSpPr/>
      </dsp:nvSpPr>
      <dsp:spPr>
        <a:xfrm>
          <a:off x="169987" y="2936550"/>
          <a:ext cx="309067" cy="309067"/>
        </a:xfrm>
        <a:prstGeom prst="rect">
          <a:avLst/>
        </a:prstGeom>
        <a:blipFill>
          <a:blip xmlns:r="http://schemas.openxmlformats.org/officeDocument/2006/relationships" r:embed="rId9">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9E95F1-60C4-4F88-97B4-17CA168B496D}">
      <dsp:nvSpPr>
        <dsp:cNvPr id="0" name=""/>
        <dsp:cNvSpPr/>
      </dsp:nvSpPr>
      <dsp:spPr>
        <a:xfrm>
          <a:off x="649041" y="2810113"/>
          <a:ext cx="4578623"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4 –  RBBMD user testing feedback</a:t>
          </a:r>
        </a:p>
      </dsp:txBody>
      <dsp:txXfrm>
        <a:off x="649041" y="2810113"/>
        <a:ext cx="4578623" cy="561941"/>
      </dsp:txXfrm>
    </dsp:sp>
    <dsp:sp modelId="{9AEF1368-80F7-4E96-ACCE-880BEF9817D0}">
      <dsp:nvSpPr>
        <dsp:cNvPr id="0" name=""/>
        <dsp:cNvSpPr/>
      </dsp:nvSpPr>
      <dsp:spPr>
        <a:xfrm>
          <a:off x="0" y="3512540"/>
          <a:ext cx="5227665"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609F2-103E-4244-9736-9E61FAA7B30E}">
      <dsp:nvSpPr>
        <dsp:cNvPr id="0" name=""/>
        <dsp:cNvSpPr/>
      </dsp:nvSpPr>
      <dsp:spPr>
        <a:xfrm>
          <a:off x="169987" y="3638977"/>
          <a:ext cx="309067" cy="309067"/>
        </a:xfrm>
        <a:prstGeom prst="rect">
          <a:avLst/>
        </a:prstGeom>
        <a:blipFill>
          <a:blip xmlns:r="http://schemas.openxmlformats.org/officeDocument/2006/relationships" r:embed="rId1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D358EF-F6AC-4BA4-B268-F42EEF91E01C}">
      <dsp:nvSpPr>
        <dsp:cNvPr id="0" name=""/>
        <dsp:cNvSpPr/>
      </dsp:nvSpPr>
      <dsp:spPr>
        <a:xfrm>
          <a:off x="649041" y="3512540"/>
          <a:ext cx="4578623"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5 - What’s next?</a:t>
          </a:r>
        </a:p>
      </dsp:txBody>
      <dsp:txXfrm>
        <a:off x="649041" y="3512540"/>
        <a:ext cx="4578623" cy="561941"/>
      </dsp:txXfrm>
    </dsp:sp>
    <dsp:sp modelId="{55FDA11C-A523-46EE-BB2C-A9A883991AF4}">
      <dsp:nvSpPr>
        <dsp:cNvPr id="0" name=""/>
        <dsp:cNvSpPr/>
      </dsp:nvSpPr>
      <dsp:spPr>
        <a:xfrm>
          <a:off x="0" y="4214966"/>
          <a:ext cx="5227665"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86A0EA-A52A-4A97-A78B-EFFDEAC1D82C}">
      <dsp:nvSpPr>
        <dsp:cNvPr id="0" name=""/>
        <dsp:cNvSpPr/>
      </dsp:nvSpPr>
      <dsp:spPr>
        <a:xfrm flipH="1">
          <a:off x="169987" y="4341403"/>
          <a:ext cx="309067" cy="309067"/>
        </a:xfrm>
        <a:prstGeom prst="rect">
          <a:avLst/>
        </a:prstGeom>
        <a:blipFill>
          <a:blip xmlns:r="http://schemas.openxmlformats.org/officeDocument/2006/relationships" r:embed="rId1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22A619-B7DD-49D4-9390-B1741CBCE39A}">
      <dsp:nvSpPr>
        <dsp:cNvPr id="0" name=""/>
        <dsp:cNvSpPr/>
      </dsp:nvSpPr>
      <dsp:spPr>
        <a:xfrm>
          <a:off x="649041" y="4214966"/>
          <a:ext cx="4578623"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6 – How to get in touch with us?</a:t>
          </a:r>
        </a:p>
      </dsp:txBody>
      <dsp:txXfrm>
        <a:off x="649041" y="4214966"/>
        <a:ext cx="4578623" cy="561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D1722-797E-4DDA-897D-F4E0E6212FF4}">
      <dsp:nvSpPr>
        <dsp:cNvPr id="0" name=""/>
        <dsp:cNvSpPr/>
      </dsp:nvSpPr>
      <dsp:spPr>
        <a:xfrm>
          <a:off x="0" y="0"/>
          <a:ext cx="2478114"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D9DA83-ACBD-46B9-BD3E-F590D15672FB}">
      <dsp:nvSpPr>
        <dsp:cNvPr id="0" name=""/>
        <dsp:cNvSpPr/>
      </dsp:nvSpPr>
      <dsp:spPr>
        <a:xfrm>
          <a:off x="169987" y="126844"/>
          <a:ext cx="309067" cy="309067"/>
        </a:xfrm>
        <a:prstGeom prst="rect">
          <a:avLst/>
        </a:prstGeom>
        <a:solidFill>
          <a:schemeClr val="accent2">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B7158D9-825C-4DB8-BCDE-E140E3DC46B0}">
      <dsp:nvSpPr>
        <dsp:cNvPr id="0" name=""/>
        <dsp:cNvSpPr/>
      </dsp:nvSpPr>
      <dsp:spPr>
        <a:xfrm>
          <a:off x="649041" y="408"/>
          <a:ext cx="1829072"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Slide 5 to 7</a:t>
          </a:r>
          <a:endParaRPr lang="en-US" sz="1600" kern="1200">
            <a:latin typeface="Verdana"/>
            <a:ea typeface="Verdana"/>
          </a:endParaRPr>
        </a:p>
      </dsp:txBody>
      <dsp:txXfrm>
        <a:off x="649041" y="408"/>
        <a:ext cx="1829072" cy="561941"/>
      </dsp:txXfrm>
    </dsp:sp>
    <dsp:sp modelId="{FC2AB11B-B84A-45CD-9AE9-208B90F71106}">
      <dsp:nvSpPr>
        <dsp:cNvPr id="0" name=""/>
        <dsp:cNvSpPr/>
      </dsp:nvSpPr>
      <dsp:spPr>
        <a:xfrm>
          <a:off x="0" y="702834"/>
          <a:ext cx="2478114"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8F1C6-FDB5-4610-A5E3-E132C0CCEC72}">
      <dsp:nvSpPr>
        <dsp:cNvPr id="0" name=""/>
        <dsp:cNvSpPr/>
      </dsp:nvSpPr>
      <dsp:spPr>
        <a:xfrm>
          <a:off x="169987" y="829271"/>
          <a:ext cx="309067" cy="309067"/>
        </a:xfrm>
        <a:prstGeom prst="rect">
          <a:avLst/>
        </a:prstGeom>
        <a:solidFill>
          <a:schemeClr val="accent2">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AC8CCD-619F-45DE-B18A-FBD700C85CD7}">
      <dsp:nvSpPr>
        <dsp:cNvPr id="0" name=""/>
        <dsp:cNvSpPr/>
      </dsp:nvSpPr>
      <dsp:spPr>
        <a:xfrm>
          <a:off x="649041" y="702834"/>
          <a:ext cx="1829072"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Slide 8 to 14</a:t>
          </a:r>
          <a:endParaRPr lang="en-US" sz="1600" kern="1200">
            <a:latin typeface="Verdana"/>
            <a:ea typeface="Verdana"/>
          </a:endParaRPr>
        </a:p>
      </dsp:txBody>
      <dsp:txXfrm>
        <a:off x="649041" y="702834"/>
        <a:ext cx="1829072" cy="561941"/>
      </dsp:txXfrm>
    </dsp:sp>
    <dsp:sp modelId="{898D394A-23E9-4294-8DD7-44E4F2A0E73E}">
      <dsp:nvSpPr>
        <dsp:cNvPr id="0" name=""/>
        <dsp:cNvSpPr/>
      </dsp:nvSpPr>
      <dsp:spPr>
        <a:xfrm>
          <a:off x="0" y="1405261"/>
          <a:ext cx="2478114"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29F5E-5707-41AB-A123-AC8562DFA240}">
      <dsp:nvSpPr>
        <dsp:cNvPr id="0" name=""/>
        <dsp:cNvSpPr/>
      </dsp:nvSpPr>
      <dsp:spPr>
        <a:xfrm>
          <a:off x="169987" y="1531697"/>
          <a:ext cx="309067" cy="309067"/>
        </a:xfrm>
        <a:prstGeom prst="rect">
          <a:avLst/>
        </a:prstGeom>
        <a:solidFill>
          <a:schemeClr val="accent2">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EA7028A-F873-4D2B-BF68-8BD71FEC8B0F}">
      <dsp:nvSpPr>
        <dsp:cNvPr id="0" name=""/>
        <dsp:cNvSpPr/>
      </dsp:nvSpPr>
      <dsp:spPr>
        <a:xfrm>
          <a:off x="649041" y="1405261"/>
          <a:ext cx="1829072"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Slide 15 to 21</a:t>
          </a:r>
          <a:endParaRPr lang="en-US" sz="1600" kern="1200">
            <a:latin typeface="Verdana"/>
            <a:ea typeface="Verdana"/>
          </a:endParaRPr>
        </a:p>
      </dsp:txBody>
      <dsp:txXfrm>
        <a:off x="649041" y="1405261"/>
        <a:ext cx="1829072" cy="561941"/>
      </dsp:txXfrm>
    </dsp:sp>
    <dsp:sp modelId="{69830E78-E5F9-4040-92EF-5E41993211D6}">
      <dsp:nvSpPr>
        <dsp:cNvPr id="0" name=""/>
        <dsp:cNvSpPr/>
      </dsp:nvSpPr>
      <dsp:spPr>
        <a:xfrm>
          <a:off x="0" y="2107687"/>
          <a:ext cx="2478114"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ADA199-1520-4247-AB8A-A360B34DBB50}">
      <dsp:nvSpPr>
        <dsp:cNvPr id="0" name=""/>
        <dsp:cNvSpPr/>
      </dsp:nvSpPr>
      <dsp:spPr>
        <a:xfrm>
          <a:off x="169987" y="2234124"/>
          <a:ext cx="309067" cy="309067"/>
        </a:xfrm>
        <a:prstGeom prst="rect">
          <a:avLst/>
        </a:prstGeom>
        <a:solidFill>
          <a:schemeClr val="accent2">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55CC75-6E17-4711-9B62-E3D2442CB050}">
      <dsp:nvSpPr>
        <dsp:cNvPr id="0" name=""/>
        <dsp:cNvSpPr/>
      </dsp:nvSpPr>
      <dsp:spPr>
        <a:xfrm>
          <a:off x="649041" y="2107687"/>
          <a:ext cx="1829072"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Slide 22 to 23 </a:t>
          </a:r>
        </a:p>
      </dsp:txBody>
      <dsp:txXfrm>
        <a:off x="649041" y="2107687"/>
        <a:ext cx="1829072" cy="561941"/>
      </dsp:txXfrm>
    </dsp:sp>
    <dsp:sp modelId="{9B86B885-70DD-44F7-862B-7B332AF1DA8B}">
      <dsp:nvSpPr>
        <dsp:cNvPr id="0" name=""/>
        <dsp:cNvSpPr/>
      </dsp:nvSpPr>
      <dsp:spPr>
        <a:xfrm>
          <a:off x="0" y="2810113"/>
          <a:ext cx="2478114"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8D61-F635-4EBB-941B-87C91D950904}">
      <dsp:nvSpPr>
        <dsp:cNvPr id="0" name=""/>
        <dsp:cNvSpPr/>
      </dsp:nvSpPr>
      <dsp:spPr>
        <a:xfrm>
          <a:off x="169987" y="2936550"/>
          <a:ext cx="309067" cy="309067"/>
        </a:xfrm>
        <a:prstGeom prst="rect">
          <a:avLst/>
        </a:prstGeom>
        <a:solidFill>
          <a:schemeClr val="accent2">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9E95F1-60C4-4F88-97B4-17CA168B496D}">
      <dsp:nvSpPr>
        <dsp:cNvPr id="0" name=""/>
        <dsp:cNvSpPr/>
      </dsp:nvSpPr>
      <dsp:spPr>
        <a:xfrm>
          <a:off x="649041" y="2810113"/>
          <a:ext cx="1829072"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Slide 24 to 26 </a:t>
          </a:r>
        </a:p>
      </dsp:txBody>
      <dsp:txXfrm>
        <a:off x="649041" y="2810113"/>
        <a:ext cx="1829072" cy="561941"/>
      </dsp:txXfrm>
    </dsp:sp>
    <dsp:sp modelId="{9AEF1368-80F7-4E96-ACCE-880BEF9817D0}">
      <dsp:nvSpPr>
        <dsp:cNvPr id="0" name=""/>
        <dsp:cNvSpPr/>
      </dsp:nvSpPr>
      <dsp:spPr>
        <a:xfrm>
          <a:off x="0" y="3512540"/>
          <a:ext cx="2478114"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609F2-103E-4244-9736-9E61FAA7B30E}">
      <dsp:nvSpPr>
        <dsp:cNvPr id="0" name=""/>
        <dsp:cNvSpPr/>
      </dsp:nvSpPr>
      <dsp:spPr>
        <a:xfrm>
          <a:off x="169987" y="3638977"/>
          <a:ext cx="309067" cy="309067"/>
        </a:xfrm>
        <a:prstGeom prst="rect">
          <a:avLst/>
        </a:prstGeom>
        <a:solidFill>
          <a:schemeClr val="accent2">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D358EF-F6AC-4BA4-B268-F42EEF91E01C}">
      <dsp:nvSpPr>
        <dsp:cNvPr id="0" name=""/>
        <dsp:cNvSpPr/>
      </dsp:nvSpPr>
      <dsp:spPr>
        <a:xfrm>
          <a:off x="649041" y="3512540"/>
          <a:ext cx="1829072"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Slide 28</a:t>
          </a:r>
        </a:p>
      </dsp:txBody>
      <dsp:txXfrm>
        <a:off x="649041" y="3512540"/>
        <a:ext cx="1829072" cy="561941"/>
      </dsp:txXfrm>
    </dsp:sp>
    <dsp:sp modelId="{55FDA11C-A523-46EE-BB2C-A9A883991AF4}">
      <dsp:nvSpPr>
        <dsp:cNvPr id="0" name=""/>
        <dsp:cNvSpPr/>
      </dsp:nvSpPr>
      <dsp:spPr>
        <a:xfrm>
          <a:off x="0" y="4214966"/>
          <a:ext cx="2478114" cy="561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86A0EA-A52A-4A97-A78B-EFFDEAC1D82C}">
      <dsp:nvSpPr>
        <dsp:cNvPr id="0" name=""/>
        <dsp:cNvSpPr/>
      </dsp:nvSpPr>
      <dsp:spPr>
        <a:xfrm flipH="1">
          <a:off x="169987" y="4341403"/>
          <a:ext cx="309067" cy="309067"/>
        </a:xfrm>
        <a:prstGeom prst="rect">
          <a:avLst/>
        </a:prstGeom>
        <a:solidFill>
          <a:schemeClr val="accent2">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22A619-B7DD-49D4-9390-B1741CBCE39A}">
      <dsp:nvSpPr>
        <dsp:cNvPr id="0" name=""/>
        <dsp:cNvSpPr/>
      </dsp:nvSpPr>
      <dsp:spPr>
        <a:xfrm>
          <a:off x="649041" y="4214966"/>
          <a:ext cx="1829072" cy="56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72" tIns="59472" rIns="59472" bIns="59472" numCol="1" spcCol="1270" anchor="ctr" anchorCtr="0">
          <a:noAutofit/>
        </a:bodyPr>
        <a:lstStyle/>
        <a:p>
          <a:pPr lvl="0" algn="l" defTabSz="711200">
            <a:lnSpc>
              <a:spcPct val="100000"/>
            </a:lnSpc>
            <a:spcBef>
              <a:spcPct val="0"/>
            </a:spcBef>
            <a:spcAft>
              <a:spcPct val="35000"/>
            </a:spcAft>
          </a:pPr>
          <a:r>
            <a:rPr lang="en-GB" sz="1600" kern="1200">
              <a:latin typeface="Verdana"/>
              <a:ea typeface="Verdana"/>
            </a:rPr>
            <a:t>Slide 30</a:t>
          </a:r>
        </a:p>
      </dsp:txBody>
      <dsp:txXfrm>
        <a:off x="649041" y="4214966"/>
        <a:ext cx="1829072" cy="5619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188763-3751-3B8F-6473-D5F578A8F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B2C884-FF38-3D60-9B8D-9CDF67558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245E2-DEC3-BB4B-99F9-B9499DE18AEA}" type="datetimeFigureOut">
              <a:rPr lang="en-US" smtClean="0"/>
              <a:t>7/27/2023</a:t>
            </a:fld>
            <a:endParaRPr lang="en-US"/>
          </a:p>
        </p:txBody>
      </p:sp>
      <p:sp>
        <p:nvSpPr>
          <p:cNvPr id="4" name="Footer Placeholder 3">
            <a:extLst>
              <a:ext uri="{FF2B5EF4-FFF2-40B4-BE49-F238E27FC236}">
                <a16:creationId xmlns:a16="http://schemas.microsoft.com/office/drawing/2014/main" id="{E1BCB87D-4126-9CFE-9572-1484CFD62B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19961A-6232-4766-2592-40AA624CF3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520DA5-7F24-5241-8314-0D5804F3CA0F}" type="slidenum">
              <a:rPr lang="en-US" smtClean="0"/>
              <a:t>‹#›</a:t>
            </a:fld>
            <a:endParaRPr lang="en-US"/>
          </a:p>
        </p:txBody>
      </p:sp>
    </p:spTree>
    <p:extLst>
      <p:ext uri="{BB962C8B-B14F-4D97-AF65-F5344CB8AC3E}">
        <p14:creationId xmlns:p14="http://schemas.microsoft.com/office/powerpoint/2010/main" val="2013947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7BF5E78B-FE7C-474B-AC91-ABC1B62969E2}"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0A50B4EB-D9F6-4F2F-973A-15D71B3F5057}" type="slidenum">
              <a:rPr lang="en-US" smtClean="0"/>
              <a:t>‹#›</a:t>
            </a:fld>
            <a:endParaRPr lang="en-US"/>
          </a:p>
        </p:txBody>
      </p:sp>
    </p:spTree>
    <p:extLst>
      <p:ext uri="{BB962C8B-B14F-4D97-AF65-F5344CB8AC3E}">
        <p14:creationId xmlns:p14="http://schemas.microsoft.com/office/powerpoint/2010/main" val="40627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B68D2766-C49B-4C1A-9FEE-6F146754B02B}" type="slidenum">
              <a:rPr lang="en-US" smtClean="0"/>
              <a:t>1</a:t>
            </a:fld>
            <a:endParaRPr lang="en-US"/>
          </a:p>
        </p:txBody>
      </p:sp>
    </p:spTree>
    <p:extLst>
      <p:ext uri="{BB962C8B-B14F-4D97-AF65-F5344CB8AC3E}">
        <p14:creationId xmlns:p14="http://schemas.microsoft.com/office/powerpoint/2010/main" val="3223816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11</a:t>
            </a:fld>
            <a:endParaRPr lang="en-US"/>
          </a:p>
        </p:txBody>
      </p:sp>
    </p:spTree>
    <p:extLst>
      <p:ext uri="{BB962C8B-B14F-4D97-AF65-F5344CB8AC3E}">
        <p14:creationId xmlns:p14="http://schemas.microsoft.com/office/powerpoint/2010/main" val="119133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12</a:t>
            </a:fld>
            <a:endParaRPr lang="en-US"/>
          </a:p>
        </p:txBody>
      </p:sp>
    </p:spTree>
    <p:extLst>
      <p:ext uri="{BB962C8B-B14F-4D97-AF65-F5344CB8AC3E}">
        <p14:creationId xmlns:p14="http://schemas.microsoft.com/office/powerpoint/2010/main" val="13696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13</a:t>
            </a:fld>
            <a:endParaRPr lang="en-US"/>
          </a:p>
        </p:txBody>
      </p:sp>
    </p:spTree>
    <p:extLst>
      <p:ext uri="{BB962C8B-B14F-4D97-AF65-F5344CB8AC3E}">
        <p14:creationId xmlns:p14="http://schemas.microsoft.com/office/powerpoint/2010/main" val="7092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14</a:t>
            </a:fld>
            <a:endParaRPr lang="en-US"/>
          </a:p>
        </p:txBody>
      </p:sp>
    </p:spTree>
    <p:extLst>
      <p:ext uri="{BB962C8B-B14F-4D97-AF65-F5344CB8AC3E}">
        <p14:creationId xmlns:p14="http://schemas.microsoft.com/office/powerpoint/2010/main" val="312272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15</a:t>
            </a:fld>
            <a:endParaRPr lang="en-US"/>
          </a:p>
        </p:txBody>
      </p:sp>
    </p:spTree>
    <p:extLst>
      <p:ext uri="{BB962C8B-B14F-4D97-AF65-F5344CB8AC3E}">
        <p14:creationId xmlns:p14="http://schemas.microsoft.com/office/powerpoint/2010/main" val="2881672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16</a:t>
            </a:fld>
            <a:endParaRPr lang="en-US"/>
          </a:p>
        </p:txBody>
      </p:sp>
    </p:spTree>
    <p:extLst>
      <p:ext uri="{BB962C8B-B14F-4D97-AF65-F5344CB8AC3E}">
        <p14:creationId xmlns:p14="http://schemas.microsoft.com/office/powerpoint/2010/main" val="331143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17</a:t>
            </a:fld>
            <a:endParaRPr lang="en-US"/>
          </a:p>
        </p:txBody>
      </p:sp>
    </p:spTree>
    <p:extLst>
      <p:ext uri="{BB962C8B-B14F-4D97-AF65-F5344CB8AC3E}">
        <p14:creationId xmlns:p14="http://schemas.microsoft.com/office/powerpoint/2010/main" val="7964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18</a:t>
            </a:fld>
            <a:endParaRPr lang="en-US"/>
          </a:p>
        </p:txBody>
      </p:sp>
    </p:spTree>
    <p:extLst>
      <p:ext uri="{BB962C8B-B14F-4D97-AF65-F5344CB8AC3E}">
        <p14:creationId xmlns:p14="http://schemas.microsoft.com/office/powerpoint/2010/main" val="366198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19</a:t>
            </a:fld>
            <a:endParaRPr lang="en-US"/>
          </a:p>
        </p:txBody>
      </p:sp>
    </p:spTree>
    <p:extLst>
      <p:ext uri="{BB962C8B-B14F-4D97-AF65-F5344CB8AC3E}">
        <p14:creationId xmlns:p14="http://schemas.microsoft.com/office/powerpoint/2010/main" val="259348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20</a:t>
            </a:fld>
            <a:endParaRPr lang="en-US"/>
          </a:p>
        </p:txBody>
      </p:sp>
    </p:spTree>
    <p:extLst>
      <p:ext uri="{BB962C8B-B14F-4D97-AF65-F5344CB8AC3E}">
        <p14:creationId xmlns:p14="http://schemas.microsoft.com/office/powerpoint/2010/main" val="149769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0A50B4EB-D9F6-4F2F-973A-15D71B3F5057}" type="slidenum">
              <a:rPr lang="en-US" smtClean="0"/>
              <a:t>2</a:t>
            </a:fld>
            <a:endParaRPr lang="en-US"/>
          </a:p>
        </p:txBody>
      </p:sp>
    </p:spTree>
    <p:extLst>
      <p:ext uri="{BB962C8B-B14F-4D97-AF65-F5344CB8AC3E}">
        <p14:creationId xmlns:p14="http://schemas.microsoft.com/office/powerpoint/2010/main" val="2946084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ct val="0"/>
              </a:spcBef>
              <a:spcAft>
                <a:spcPct val="0"/>
              </a:spcAft>
              <a:buClrTx/>
              <a:buSzTx/>
              <a:buFontTx/>
              <a:buNone/>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488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22</a:t>
            </a:fld>
            <a:endParaRPr lang="en-US"/>
          </a:p>
        </p:txBody>
      </p:sp>
    </p:spTree>
    <p:extLst>
      <p:ext uri="{BB962C8B-B14F-4D97-AF65-F5344CB8AC3E}">
        <p14:creationId xmlns:p14="http://schemas.microsoft.com/office/powerpoint/2010/main" val="1044890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23</a:t>
            </a:fld>
            <a:endParaRPr lang="en-US"/>
          </a:p>
        </p:txBody>
      </p:sp>
    </p:spTree>
    <p:extLst>
      <p:ext uri="{BB962C8B-B14F-4D97-AF65-F5344CB8AC3E}">
        <p14:creationId xmlns:p14="http://schemas.microsoft.com/office/powerpoint/2010/main" val="2007737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24</a:t>
            </a:fld>
            <a:endParaRPr lang="en-US"/>
          </a:p>
        </p:txBody>
      </p:sp>
    </p:spTree>
    <p:extLst>
      <p:ext uri="{BB962C8B-B14F-4D97-AF65-F5344CB8AC3E}">
        <p14:creationId xmlns:p14="http://schemas.microsoft.com/office/powerpoint/2010/main" val="1050584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25</a:t>
            </a:fld>
            <a:endParaRPr lang="en-US"/>
          </a:p>
        </p:txBody>
      </p:sp>
    </p:spTree>
    <p:extLst>
      <p:ext uri="{BB962C8B-B14F-4D97-AF65-F5344CB8AC3E}">
        <p14:creationId xmlns:p14="http://schemas.microsoft.com/office/powerpoint/2010/main" val="1349294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26</a:t>
            </a:fld>
            <a:endParaRPr lang="en-US"/>
          </a:p>
        </p:txBody>
      </p:sp>
    </p:spTree>
    <p:extLst>
      <p:ext uri="{BB962C8B-B14F-4D97-AF65-F5344CB8AC3E}">
        <p14:creationId xmlns:p14="http://schemas.microsoft.com/office/powerpoint/2010/main" val="2231484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27</a:t>
            </a:fld>
            <a:endParaRPr lang="en-US"/>
          </a:p>
        </p:txBody>
      </p:sp>
    </p:spTree>
    <p:extLst>
      <p:ext uri="{BB962C8B-B14F-4D97-AF65-F5344CB8AC3E}">
        <p14:creationId xmlns:p14="http://schemas.microsoft.com/office/powerpoint/2010/main" val="2998301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28</a:t>
            </a:fld>
            <a:endParaRPr lang="en-US"/>
          </a:p>
        </p:txBody>
      </p:sp>
    </p:spTree>
    <p:extLst>
      <p:ext uri="{BB962C8B-B14F-4D97-AF65-F5344CB8AC3E}">
        <p14:creationId xmlns:p14="http://schemas.microsoft.com/office/powerpoint/2010/main" val="2595707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34</a:t>
            </a:fld>
            <a:endParaRPr lang="en-US"/>
          </a:p>
        </p:txBody>
      </p:sp>
    </p:spTree>
    <p:extLst>
      <p:ext uri="{BB962C8B-B14F-4D97-AF65-F5344CB8AC3E}">
        <p14:creationId xmlns:p14="http://schemas.microsoft.com/office/powerpoint/2010/main" val="2295240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35</a:t>
            </a:fld>
            <a:endParaRPr lang="en-US"/>
          </a:p>
        </p:txBody>
      </p:sp>
    </p:spTree>
    <p:extLst>
      <p:ext uri="{BB962C8B-B14F-4D97-AF65-F5344CB8AC3E}">
        <p14:creationId xmlns:p14="http://schemas.microsoft.com/office/powerpoint/2010/main" val="156460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3</a:t>
            </a:fld>
            <a:endParaRPr lang="en-US"/>
          </a:p>
        </p:txBody>
      </p:sp>
    </p:spTree>
    <p:extLst>
      <p:ext uri="{BB962C8B-B14F-4D97-AF65-F5344CB8AC3E}">
        <p14:creationId xmlns:p14="http://schemas.microsoft.com/office/powerpoint/2010/main" val="1436133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36</a:t>
            </a:fld>
            <a:endParaRPr lang="en-US"/>
          </a:p>
        </p:txBody>
      </p:sp>
    </p:spTree>
    <p:extLst>
      <p:ext uri="{BB962C8B-B14F-4D97-AF65-F5344CB8AC3E}">
        <p14:creationId xmlns:p14="http://schemas.microsoft.com/office/powerpoint/2010/main" val="816241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37</a:t>
            </a:fld>
            <a:endParaRPr lang="en-US"/>
          </a:p>
        </p:txBody>
      </p:sp>
    </p:spTree>
    <p:extLst>
      <p:ext uri="{BB962C8B-B14F-4D97-AF65-F5344CB8AC3E}">
        <p14:creationId xmlns:p14="http://schemas.microsoft.com/office/powerpoint/2010/main" val="283848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38</a:t>
            </a:fld>
            <a:endParaRPr lang="en-US"/>
          </a:p>
        </p:txBody>
      </p:sp>
    </p:spTree>
    <p:extLst>
      <p:ext uri="{BB962C8B-B14F-4D97-AF65-F5344CB8AC3E}">
        <p14:creationId xmlns:p14="http://schemas.microsoft.com/office/powerpoint/2010/main" val="4098539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39</a:t>
            </a:fld>
            <a:endParaRPr lang="en-US"/>
          </a:p>
        </p:txBody>
      </p:sp>
    </p:spTree>
    <p:extLst>
      <p:ext uri="{BB962C8B-B14F-4D97-AF65-F5344CB8AC3E}">
        <p14:creationId xmlns:p14="http://schemas.microsoft.com/office/powerpoint/2010/main" val="1613966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40</a:t>
            </a:fld>
            <a:endParaRPr lang="en-US"/>
          </a:p>
        </p:txBody>
      </p:sp>
    </p:spTree>
    <p:extLst>
      <p:ext uri="{BB962C8B-B14F-4D97-AF65-F5344CB8AC3E}">
        <p14:creationId xmlns:p14="http://schemas.microsoft.com/office/powerpoint/2010/main" val="312685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41</a:t>
            </a:fld>
            <a:endParaRPr lang="en-US"/>
          </a:p>
        </p:txBody>
      </p:sp>
    </p:spTree>
    <p:extLst>
      <p:ext uri="{BB962C8B-B14F-4D97-AF65-F5344CB8AC3E}">
        <p14:creationId xmlns:p14="http://schemas.microsoft.com/office/powerpoint/2010/main" val="3263138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42</a:t>
            </a:fld>
            <a:endParaRPr lang="en-US"/>
          </a:p>
        </p:txBody>
      </p:sp>
    </p:spTree>
    <p:extLst>
      <p:ext uri="{BB962C8B-B14F-4D97-AF65-F5344CB8AC3E}">
        <p14:creationId xmlns:p14="http://schemas.microsoft.com/office/powerpoint/2010/main" val="2713687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43</a:t>
            </a:fld>
            <a:endParaRPr lang="en-US"/>
          </a:p>
        </p:txBody>
      </p:sp>
    </p:spTree>
    <p:extLst>
      <p:ext uri="{BB962C8B-B14F-4D97-AF65-F5344CB8AC3E}">
        <p14:creationId xmlns:p14="http://schemas.microsoft.com/office/powerpoint/2010/main" val="1046625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45</a:t>
            </a:fld>
            <a:endParaRPr lang="en-US"/>
          </a:p>
        </p:txBody>
      </p:sp>
    </p:spTree>
    <p:extLst>
      <p:ext uri="{BB962C8B-B14F-4D97-AF65-F5344CB8AC3E}">
        <p14:creationId xmlns:p14="http://schemas.microsoft.com/office/powerpoint/2010/main" val="477398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46</a:t>
            </a:fld>
            <a:endParaRPr lang="en-US"/>
          </a:p>
        </p:txBody>
      </p:sp>
    </p:spTree>
    <p:extLst>
      <p:ext uri="{BB962C8B-B14F-4D97-AF65-F5344CB8AC3E}">
        <p14:creationId xmlns:p14="http://schemas.microsoft.com/office/powerpoint/2010/main" val="378506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a:t>
            </a:fld>
            <a:endParaRPr lang="en-US"/>
          </a:p>
        </p:txBody>
      </p:sp>
    </p:spTree>
    <p:extLst>
      <p:ext uri="{BB962C8B-B14F-4D97-AF65-F5344CB8AC3E}">
        <p14:creationId xmlns:p14="http://schemas.microsoft.com/office/powerpoint/2010/main" val="3403281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47</a:t>
            </a:fld>
            <a:endParaRPr lang="en-US"/>
          </a:p>
        </p:txBody>
      </p:sp>
    </p:spTree>
    <p:extLst>
      <p:ext uri="{BB962C8B-B14F-4D97-AF65-F5344CB8AC3E}">
        <p14:creationId xmlns:p14="http://schemas.microsoft.com/office/powerpoint/2010/main" val="203592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49</a:t>
            </a:fld>
            <a:endParaRPr lang="en-US"/>
          </a:p>
        </p:txBody>
      </p:sp>
    </p:spTree>
    <p:extLst>
      <p:ext uri="{BB962C8B-B14F-4D97-AF65-F5344CB8AC3E}">
        <p14:creationId xmlns:p14="http://schemas.microsoft.com/office/powerpoint/2010/main" val="3692575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50</a:t>
            </a:fld>
            <a:endParaRPr lang="en-US"/>
          </a:p>
        </p:txBody>
      </p:sp>
    </p:spTree>
    <p:extLst>
      <p:ext uri="{BB962C8B-B14F-4D97-AF65-F5344CB8AC3E}">
        <p14:creationId xmlns:p14="http://schemas.microsoft.com/office/powerpoint/2010/main" val="2896199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51</a:t>
            </a:fld>
            <a:endParaRPr lang="en-US"/>
          </a:p>
        </p:txBody>
      </p:sp>
    </p:spTree>
    <p:extLst>
      <p:ext uri="{BB962C8B-B14F-4D97-AF65-F5344CB8AC3E}">
        <p14:creationId xmlns:p14="http://schemas.microsoft.com/office/powerpoint/2010/main" val="1882658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53</a:t>
            </a:fld>
            <a:endParaRPr lang="en-US"/>
          </a:p>
        </p:txBody>
      </p:sp>
    </p:spTree>
    <p:extLst>
      <p:ext uri="{BB962C8B-B14F-4D97-AF65-F5344CB8AC3E}">
        <p14:creationId xmlns:p14="http://schemas.microsoft.com/office/powerpoint/2010/main" val="599454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54</a:t>
            </a:fld>
            <a:endParaRPr lang="en-US"/>
          </a:p>
        </p:txBody>
      </p:sp>
    </p:spTree>
    <p:extLst>
      <p:ext uri="{BB962C8B-B14F-4D97-AF65-F5344CB8AC3E}">
        <p14:creationId xmlns:p14="http://schemas.microsoft.com/office/powerpoint/2010/main" val="3762666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56</a:t>
            </a:fld>
            <a:endParaRPr lang="en-US"/>
          </a:p>
        </p:txBody>
      </p:sp>
    </p:spTree>
    <p:extLst>
      <p:ext uri="{BB962C8B-B14F-4D97-AF65-F5344CB8AC3E}">
        <p14:creationId xmlns:p14="http://schemas.microsoft.com/office/powerpoint/2010/main" val="1392773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57</a:t>
            </a:fld>
            <a:endParaRPr lang="en-US"/>
          </a:p>
        </p:txBody>
      </p:sp>
    </p:spTree>
    <p:extLst>
      <p:ext uri="{BB962C8B-B14F-4D97-AF65-F5344CB8AC3E}">
        <p14:creationId xmlns:p14="http://schemas.microsoft.com/office/powerpoint/2010/main" val="954780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58</a:t>
            </a:fld>
            <a:endParaRPr lang="en-US"/>
          </a:p>
        </p:txBody>
      </p:sp>
    </p:spTree>
    <p:extLst>
      <p:ext uri="{BB962C8B-B14F-4D97-AF65-F5344CB8AC3E}">
        <p14:creationId xmlns:p14="http://schemas.microsoft.com/office/powerpoint/2010/main" val="4161952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59</a:t>
            </a:fld>
            <a:endParaRPr lang="en-US"/>
          </a:p>
        </p:txBody>
      </p:sp>
    </p:spTree>
    <p:extLst>
      <p:ext uri="{BB962C8B-B14F-4D97-AF65-F5344CB8AC3E}">
        <p14:creationId xmlns:p14="http://schemas.microsoft.com/office/powerpoint/2010/main" val="257232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5</a:t>
            </a:fld>
            <a:endParaRPr lang="en-US"/>
          </a:p>
        </p:txBody>
      </p:sp>
    </p:spTree>
    <p:extLst>
      <p:ext uri="{BB962C8B-B14F-4D97-AF65-F5344CB8AC3E}">
        <p14:creationId xmlns:p14="http://schemas.microsoft.com/office/powerpoint/2010/main" val="1148534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60</a:t>
            </a:fld>
            <a:endParaRPr lang="en-US"/>
          </a:p>
        </p:txBody>
      </p:sp>
    </p:spTree>
    <p:extLst>
      <p:ext uri="{BB962C8B-B14F-4D97-AF65-F5344CB8AC3E}">
        <p14:creationId xmlns:p14="http://schemas.microsoft.com/office/powerpoint/2010/main" val="1445012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61</a:t>
            </a:fld>
            <a:endParaRPr lang="en-US"/>
          </a:p>
        </p:txBody>
      </p:sp>
    </p:spTree>
    <p:extLst>
      <p:ext uri="{BB962C8B-B14F-4D97-AF65-F5344CB8AC3E}">
        <p14:creationId xmlns:p14="http://schemas.microsoft.com/office/powerpoint/2010/main" val="3356035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63</a:t>
            </a:fld>
            <a:endParaRPr lang="en-US"/>
          </a:p>
        </p:txBody>
      </p:sp>
    </p:spTree>
    <p:extLst>
      <p:ext uri="{BB962C8B-B14F-4D97-AF65-F5344CB8AC3E}">
        <p14:creationId xmlns:p14="http://schemas.microsoft.com/office/powerpoint/2010/main" val="3815872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64</a:t>
            </a:fld>
            <a:endParaRPr lang="en-US"/>
          </a:p>
        </p:txBody>
      </p:sp>
    </p:spTree>
    <p:extLst>
      <p:ext uri="{BB962C8B-B14F-4D97-AF65-F5344CB8AC3E}">
        <p14:creationId xmlns:p14="http://schemas.microsoft.com/office/powerpoint/2010/main" val="277854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65</a:t>
            </a:fld>
            <a:endParaRPr lang="en-US"/>
          </a:p>
        </p:txBody>
      </p:sp>
    </p:spTree>
    <p:extLst>
      <p:ext uri="{BB962C8B-B14F-4D97-AF65-F5344CB8AC3E}">
        <p14:creationId xmlns:p14="http://schemas.microsoft.com/office/powerpoint/2010/main" val="2034553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66</a:t>
            </a:fld>
            <a:endParaRPr lang="en-US"/>
          </a:p>
        </p:txBody>
      </p:sp>
    </p:spTree>
    <p:extLst>
      <p:ext uri="{BB962C8B-B14F-4D97-AF65-F5344CB8AC3E}">
        <p14:creationId xmlns:p14="http://schemas.microsoft.com/office/powerpoint/2010/main" val="41061889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67</a:t>
            </a:fld>
            <a:endParaRPr lang="en-US"/>
          </a:p>
        </p:txBody>
      </p:sp>
    </p:spTree>
    <p:extLst>
      <p:ext uri="{BB962C8B-B14F-4D97-AF65-F5344CB8AC3E}">
        <p14:creationId xmlns:p14="http://schemas.microsoft.com/office/powerpoint/2010/main" val="2011364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68</a:t>
            </a:fld>
            <a:endParaRPr lang="en-US"/>
          </a:p>
        </p:txBody>
      </p:sp>
    </p:spTree>
    <p:extLst>
      <p:ext uri="{BB962C8B-B14F-4D97-AF65-F5344CB8AC3E}">
        <p14:creationId xmlns:p14="http://schemas.microsoft.com/office/powerpoint/2010/main" val="623501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70</a:t>
            </a:fld>
            <a:endParaRPr lang="en-US"/>
          </a:p>
        </p:txBody>
      </p:sp>
    </p:spTree>
    <p:extLst>
      <p:ext uri="{BB962C8B-B14F-4D97-AF65-F5344CB8AC3E}">
        <p14:creationId xmlns:p14="http://schemas.microsoft.com/office/powerpoint/2010/main" val="4637871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72</a:t>
            </a:fld>
            <a:endParaRPr lang="en-US"/>
          </a:p>
        </p:txBody>
      </p:sp>
    </p:spTree>
    <p:extLst>
      <p:ext uri="{BB962C8B-B14F-4D97-AF65-F5344CB8AC3E}">
        <p14:creationId xmlns:p14="http://schemas.microsoft.com/office/powerpoint/2010/main" val="74098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6</a:t>
            </a:fld>
            <a:endParaRPr lang="en-US"/>
          </a:p>
        </p:txBody>
      </p:sp>
    </p:spTree>
    <p:extLst>
      <p:ext uri="{BB962C8B-B14F-4D97-AF65-F5344CB8AC3E}">
        <p14:creationId xmlns:p14="http://schemas.microsoft.com/office/powerpoint/2010/main" val="1690146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73</a:t>
            </a:fld>
            <a:endParaRPr lang="en-US"/>
          </a:p>
        </p:txBody>
      </p:sp>
    </p:spTree>
    <p:extLst>
      <p:ext uri="{BB962C8B-B14F-4D97-AF65-F5344CB8AC3E}">
        <p14:creationId xmlns:p14="http://schemas.microsoft.com/office/powerpoint/2010/main" val="2916947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75</a:t>
            </a:fld>
            <a:endParaRPr lang="en-US"/>
          </a:p>
        </p:txBody>
      </p:sp>
    </p:spTree>
    <p:extLst>
      <p:ext uri="{BB962C8B-B14F-4D97-AF65-F5344CB8AC3E}">
        <p14:creationId xmlns:p14="http://schemas.microsoft.com/office/powerpoint/2010/main" val="24224816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77</a:t>
            </a:fld>
            <a:endParaRPr lang="en-US"/>
          </a:p>
        </p:txBody>
      </p:sp>
    </p:spTree>
    <p:extLst>
      <p:ext uri="{BB962C8B-B14F-4D97-AF65-F5344CB8AC3E}">
        <p14:creationId xmlns:p14="http://schemas.microsoft.com/office/powerpoint/2010/main" val="39872090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79</a:t>
            </a:fld>
            <a:endParaRPr lang="en-US"/>
          </a:p>
        </p:txBody>
      </p:sp>
    </p:spTree>
    <p:extLst>
      <p:ext uri="{BB962C8B-B14F-4D97-AF65-F5344CB8AC3E}">
        <p14:creationId xmlns:p14="http://schemas.microsoft.com/office/powerpoint/2010/main" val="3316075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80</a:t>
            </a:fld>
            <a:endParaRPr lang="en-US"/>
          </a:p>
        </p:txBody>
      </p:sp>
    </p:spTree>
    <p:extLst>
      <p:ext uri="{BB962C8B-B14F-4D97-AF65-F5344CB8AC3E}">
        <p14:creationId xmlns:p14="http://schemas.microsoft.com/office/powerpoint/2010/main" val="3599515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81</a:t>
            </a:fld>
            <a:endParaRPr lang="en-US"/>
          </a:p>
        </p:txBody>
      </p:sp>
    </p:spTree>
    <p:extLst>
      <p:ext uri="{BB962C8B-B14F-4D97-AF65-F5344CB8AC3E}">
        <p14:creationId xmlns:p14="http://schemas.microsoft.com/office/powerpoint/2010/main" val="2102915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82</a:t>
            </a:fld>
            <a:endParaRPr lang="en-US"/>
          </a:p>
        </p:txBody>
      </p:sp>
    </p:spTree>
    <p:extLst>
      <p:ext uri="{BB962C8B-B14F-4D97-AF65-F5344CB8AC3E}">
        <p14:creationId xmlns:p14="http://schemas.microsoft.com/office/powerpoint/2010/main" val="181419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7</a:t>
            </a:fld>
            <a:endParaRPr lang="en-US"/>
          </a:p>
        </p:txBody>
      </p:sp>
    </p:spTree>
    <p:extLst>
      <p:ext uri="{BB962C8B-B14F-4D97-AF65-F5344CB8AC3E}">
        <p14:creationId xmlns:p14="http://schemas.microsoft.com/office/powerpoint/2010/main" val="231582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9</a:t>
            </a:fld>
            <a:endParaRPr lang="en-US"/>
          </a:p>
        </p:txBody>
      </p:sp>
    </p:spTree>
    <p:extLst>
      <p:ext uri="{BB962C8B-B14F-4D97-AF65-F5344CB8AC3E}">
        <p14:creationId xmlns:p14="http://schemas.microsoft.com/office/powerpoint/2010/main" val="242823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0A50B4EB-D9F6-4F2F-973A-15D71B3F5057}" type="slidenum">
              <a:rPr lang="en-US" smtClean="0"/>
              <a:t>10</a:t>
            </a:fld>
            <a:endParaRPr lang="en-US"/>
          </a:p>
        </p:txBody>
      </p:sp>
    </p:spTree>
    <p:extLst>
      <p:ext uri="{BB962C8B-B14F-4D97-AF65-F5344CB8AC3E}">
        <p14:creationId xmlns:p14="http://schemas.microsoft.com/office/powerpoint/2010/main" val="1339341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2A6657B-C898-1F16-2C46-00D93CA66809}"/>
              </a:ext>
            </a:extLst>
          </p:cNvPr>
          <p:cNvPicPr>
            <a:picLocks noChangeAspect="1"/>
          </p:cNvPicPr>
          <p:nvPr userDrawn="1"/>
        </p:nvPicPr>
        <p:blipFill>
          <a:blip r:embed="rId2">
            <a:alphaModFix amt="20000"/>
          </a:blip>
          <a:srcRect l="1" r="19007" b="3950"/>
          <a:stretch>
            <a:fillRect/>
          </a:stretch>
        </p:blipFill>
        <p:spPr>
          <a:xfrm>
            <a:off x="6714386" y="0"/>
            <a:ext cx="5477614" cy="6858000"/>
          </a:xfrm>
          <a:prstGeom prst="rect">
            <a:avLst/>
          </a:prstGeom>
        </p:spPr>
      </p:pic>
      <p:pic>
        <p:nvPicPr>
          <p:cNvPr id="51" name="Graphic 50">
            <a:extLst>
              <a:ext uri="{FF2B5EF4-FFF2-40B4-BE49-F238E27FC236}">
                <a16:creationId xmlns:a16="http://schemas.microsoft.com/office/drawing/2014/main" id="{92B5EB79-3606-8762-A2AA-3027C2251B64}"/>
              </a:ext>
            </a:extLst>
          </p:cNvPr>
          <p:cNvPicPr>
            <a:picLocks noChangeAspect="1"/>
          </p:cNvPicPr>
          <p:nvPr userDrawn="1"/>
        </p:nvPicPr>
        <p:blipFill>
          <a:blip r:embed="rId3"/>
          <a:srcRect/>
          <a:stretch>
            <a:fillRect/>
          </a:stretch>
        </p:blipFill>
        <p:spPr>
          <a:xfrm>
            <a:off x="8840662" y="1529726"/>
            <a:ext cx="2100643" cy="1912526"/>
          </a:xfrm>
          <a:prstGeom prst="rect">
            <a:avLst/>
          </a:prstGeom>
        </p:spPr>
      </p:pic>
      <p:pic>
        <p:nvPicPr>
          <p:cNvPr id="52" name="Graphic 51">
            <a:extLst>
              <a:ext uri="{FF2B5EF4-FFF2-40B4-BE49-F238E27FC236}">
                <a16:creationId xmlns:a16="http://schemas.microsoft.com/office/drawing/2014/main" id="{A05B2414-CCB8-1DE5-B87A-338811EC4564}"/>
              </a:ext>
            </a:extLst>
          </p:cNvPr>
          <p:cNvPicPr>
            <a:picLocks noChangeAspect="1"/>
          </p:cNvPicPr>
          <p:nvPr userDrawn="1"/>
        </p:nvPicPr>
        <p:blipFill>
          <a:blip r:embed="rId3"/>
          <a:srcRect/>
          <a:stretch>
            <a:fillRect/>
          </a:stretch>
        </p:blipFill>
        <p:spPr>
          <a:xfrm rot="5400000">
            <a:off x="7896613" y="3581592"/>
            <a:ext cx="1455560" cy="1325211"/>
          </a:xfrm>
          <a:prstGeom prst="rect">
            <a:avLst/>
          </a:prstGeom>
        </p:spPr>
      </p:pic>
      <p:sp>
        <p:nvSpPr>
          <p:cNvPr id="2" name="Title 1"/>
          <p:cNvSpPr>
            <a:spLocks noGrp="1"/>
          </p:cNvSpPr>
          <p:nvPr>
            <p:ph type="ctrTitle" hasCustomPrompt="1"/>
          </p:nvPr>
        </p:nvSpPr>
        <p:spPr>
          <a:xfrm>
            <a:off x="678812" y="2335572"/>
            <a:ext cx="5674868" cy="1542074"/>
          </a:xfrm>
        </p:spPr>
        <p:txBody>
          <a:bodyPr rIns="365760" anchor="ctr">
            <a:normAutofit/>
          </a:bodyPr>
          <a:lstStyle>
            <a:lvl1pPr algn="l">
              <a:defRPr sz="4800">
                <a:effectLst/>
              </a:defRPr>
            </a:lvl1pPr>
          </a:lstStyle>
          <a:p>
            <a:r>
              <a:rPr lang="en-GB"/>
              <a:t>Transforming </a:t>
            </a:r>
            <a:br>
              <a:rPr lang="en-GB"/>
            </a:br>
            <a:r>
              <a:rPr lang="en-GB"/>
              <a:t>Data Collection</a:t>
            </a:r>
          </a:p>
        </p:txBody>
      </p:sp>
      <p:sp>
        <p:nvSpPr>
          <p:cNvPr id="3" name="Subtitle 2"/>
          <p:cNvSpPr>
            <a:spLocks noGrp="1"/>
          </p:cNvSpPr>
          <p:nvPr>
            <p:ph type="subTitle" idx="1" hasCustomPrompt="1"/>
          </p:nvPr>
        </p:nvSpPr>
        <p:spPr>
          <a:xfrm>
            <a:off x="678811" y="4052334"/>
            <a:ext cx="5108199" cy="693329"/>
          </a:xfrm>
        </p:spPr>
        <p:txBody>
          <a:bodyPr rIns="365760" anchor="ctr">
            <a:normAutofit/>
          </a:bodyPr>
          <a:lstStyle>
            <a:lvl1pPr marL="0" indent="0" algn="l">
              <a:buNone/>
              <a:defRPr sz="2400">
                <a:solidFill>
                  <a:schemeClr val="accent4">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Townhall</a:t>
            </a:r>
            <a:endParaRPr lang="en-US"/>
          </a:p>
        </p:txBody>
      </p:sp>
      <p:pic>
        <p:nvPicPr>
          <p:cNvPr id="36" name="Graphic 35">
            <a:extLst>
              <a:ext uri="{FF2B5EF4-FFF2-40B4-BE49-F238E27FC236}">
                <a16:creationId xmlns:a16="http://schemas.microsoft.com/office/drawing/2014/main" id="{5A6CBAFC-7682-9A57-1E62-69FE9FE15D5B}"/>
              </a:ext>
            </a:extLst>
          </p:cNvPr>
          <p:cNvPicPr>
            <a:picLocks noChangeAspect="1"/>
          </p:cNvPicPr>
          <p:nvPr userDrawn="1"/>
        </p:nvPicPr>
        <p:blipFill>
          <a:blip r:embed="rId4"/>
          <a:srcRect/>
          <a:stretch>
            <a:fillRect/>
          </a:stretch>
        </p:blipFill>
        <p:spPr>
          <a:xfrm>
            <a:off x="253084" y="378372"/>
            <a:ext cx="4223381" cy="123514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89415" y="685800"/>
            <a:ext cx="9367041" cy="3048000"/>
          </a:xfrm>
        </p:spPr>
        <p:txBody>
          <a:bodyPr anchor="ctr">
            <a:normAutofit/>
          </a:bodyPr>
          <a:lstStyle>
            <a:lvl1pPr algn="ctr">
              <a:defRPr sz="3200" b="0" cap="none"/>
            </a:lvl1pPr>
          </a:lstStyle>
          <a:p>
            <a:r>
              <a:rPr lang="en-GB"/>
              <a:t>Click to edit Master title style</a:t>
            </a:r>
            <a:endParaRPr lang="en-US"/>
          </a:p>
        </p:txBody>
      </p:sp>
      <p:sp>
        <p:nvSpPr>
          <p:cNvPr id="3" name="Text Placeholder 2"/>
          <p:cNvSpPr>
            <a:spLocks noGrp="1"/>
          </p:cNvSpPr>
          <p:nvPr>
            <p:ph type="body" idx="1"/>
          </p:nvPr>
        </p:nvSpPr>
        <p:spPr>
          <a:xfrm>
            <a:off x="289415" y="4343400"/>
            <a:ext cx="936704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5086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b="0" i="0">
                <a:solidFill>
                  <a:schemeClr val="tx1"/>
                </a:solidFill>
                <a:effectLst/>
                <a:latin typeface="Century Gothic" panose="020B0502020202020204" pitchFamily="34" charset="0"/>
              </a:rPr>
              <a:t>“</a:t>
            </a:r>
          </a:p>
        </p:txBody>
      </p:sp>
      <p:sp>
        <p:nvSpPr>
          <p:cNvPr id="15" name="TextBox 14"/>
          <p:cNvSpPr txBox="1"/>
          <p:nvPr/>
        </p:nvSpPr>
        <p:spPr>
          <a:xfrm>
            <a:off x="8810940"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Century Gothic" panose="020B0502020202020204" pitchFamily="34" charset="0"/>
              </a:rPr>
              <a:t>”</a:t>
            </a:r>
          </a:p>
        </p:txBody>
      </p:sp>
      <p:sp>
        <p:nvSpPr>
          <p:cNvPr id="2" name="Title 1"/>
          <p:cNvSpPr>
            <a:spLocks noGrp="1"/>
          </p:cNvSpPr>
          <p:nvPr>
            <p:ph type="title"/>
          </p:nvPr>
        </p:nvSpPr>
        <p:spPr>
          <a:xfrm>
            <a:off x="1160462" y="685800"/>
            <a:ext cx="7650478" cy="2743199"/>
          </a:xfrm>
        </p:spPr>
        <p:txBody>
          <a:bodyPr anchor="ctr">
            <a:normAutofit/>
          </a:bodyPr>
          <a:lstStyle>
            <a:lvl1pPr algn="ctr">
              <a:defRPr sz="3200" b="0" cap="none">
                <a:solidFill>
                  <a:schemeClr val="tx1"/>
                </a:solidFill>
              </a:defRPr>
            </a:lvl1pPr>
          </a:lstStyle>
          <a:p>
            <a:r>
              <a:rPr lang="en-GB"/>
              <a:t>Click to edit Master title style</a:t>
            </a:r>
            <a:endParaRPr lang="en-US"/>
          </a:p>
        </p:txBody>
      </p:sp>
      <p:sp>
        <p:nvSpPr>
          <p:cNvPr id="10" name="Text Placeholder 9"/>
          <p:cNvSpPr>
            <a:spLocks noGrp="1"/>
          </p:cNvSpPr>
          <p:nvPr>
            <p:ph type="body" sz="quarter" idx="13"/>
          </p:nvPr>
        </p:nvSpPr>
        <p:spPr>
          <a:xfrm>
            <a:off x="1389062" y="3428999"/>
            <a:ext cx="72614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89415" y="4343400"/>
            <a:ext cx="936704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89414" y="685800"/>
            <a:ext cx="9367042" cy="2727325"/>
          </a:xfrm>
        </p:spPr>
        <p:txBody>
          <a:bodyPr vert="horz" lIns="91440" tIns="45720" rIns="91440" bIns="45720" rtlCol="0" anchor="ctr">
            <a:normAutofit/>
          </a:bodyPr>
          <a:lstStyle>
            <a:lvl1pPr algn="l">
              <a:defRPr lang="en-US" b="1"/>
            </a:lvl1pPr>
          </a:lstStyle>
          <a:p>
            <a:pPr marL="0" lvl="0"/>
            <a:r>
              <a:rPr lang="en-GB"/>
              <a:t>Click to edit Master title style</a:t>
            </a:r>
            <a:endParaRPr lang="en-US"/>
          </a:p>
        </p:txBody>
      </p:sp>
      <p:sp>
        <p:nvSpPr>
          <p:cNvPr id="10" name="Text Placeholder 9"/>
          <p:cNvSpPr>
            <a:spLocks noGrp="1"/>
          </p:cNvSpPr>
          <p:nvPr>
            <p:ph type="body" sz="quarter" idx="13"/>
          </p:nvPr>
        </p:nvSpPr>
        <p:spPr>
          <a:xfrm>
            <a:off x="289413" y="3505200"/>
            <a:ext cx="9367043" cy="838200"/>
          </a:xfrm>
        </p:spPr>
        <p:txBody>
          <a:bodyPr vert="horz" lIns="91440" tIns="45720" rIns="91440" bIns="45720" rtlCol="0" anchor="b">
            <a:normAutofit/>
          </a:bodyPr>
          <a:lstStyle>
            <a:lvl1pPr>
              <a:buNone/>
              <a:defRPr lang="en-US" sz="2800" b="0" cap="none">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289412" y="4343400"/>
            <a:ext cx="936704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86087" y="685800"/>
            <a:ext cx="1770369" cy="5105400"/>
          </a:xfrm>
        </p:spPr>
        <p:txBody>
          <a:bodyPr vert="eaVert"/>
          <a:lstStyle>
            <a:lvl1pPr>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289414" y="685800"/>
            <a:ext cx="7254386" cy="5105400"/>
          </a:xfrm>
        </p:spPr>
        <p:txBody>
          <a:bodyPr vert="eaVert" ancho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t>‹#›</a:t>
            </a:fld>
            <a:endParaRPr lang="en-US"/>
          </a:p>
        </p:txBody>
      </p:sp>
    </p:spTree>
    <p:extLst>
      <p:ext uri="{BB962C8B-B14F-4D97-AF65-F5344CB8AC3E}">
        <p14:creationId xmlns:p14="http://schemas.microsoft.com/office/powerpoint/2010/main" val="9771816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2A6657B-C898-1F16-2C46-00D93CA66809}"/>
              </a:ext>
            </a:extLst>
          </p:cNvPr>
          <p:cNvPicPr>
            <a:picLocks noChangeAspect="1"/>
          </p:cNvPicPr>
          <p:nvPr userDrawn="1"/>
        </p:nvPicPr>
        <p:blipFill>
          <a:blip r:embed="rId2">
            <a:alphaModFix amt="20000"/>
          </a:blip>
          <a:srcRect l="1" r="19007" b="3950"/>
          <a:stretch>
            <a:fillRect/>
          </a:stretch>
        </p:blipFill>
        <p:spPr>
          <a:xfrm>
            <a:off x="6714386" y="0"/>
            <a:ext cx="5477614" cy="6858000"/>
          </a:xfrm>
          <a:prstGeom prst="rect">
            <a:avLst/>
          </a:prstGeom>
        </p:spPr>
      </p:pic>
      <p:pic>
        <p:nvPicPr>
          <p:cNvPr id="51" name="Graphic 50">
            <a:extLst>
              <a:ext uri="{FF2B5EF4-FFF2-40B4-BE49-F238E27FC236}">
                <a16:creationId xmlns:a16="http://schemas.microsoft.com/office/drawing/2014/main" id="{92B5EB79-3606-8762-A2AA-3027C2251B64}"/>
              </a:ext>
            </a:extLst>
          </p:cNvPr>
          <p:cNvPicPr>
            <a:picLocks noChangeAspect="1"/>
          </p:cNvPicPr>
          <p:nvPr userDrawn="1"/>
        </p:nvPicPr>
        <p:blipFill>
          <a:blip r:embed="rId3"/>
          <a:srcRect/>
          <a:stretch>
            <a:fillRect/>
          </a:stretch>
        </p:blipFill>
        <p:spPr>
          <a:xfrm>
            <a:off x="8840662" y="1529726"/>
            <a:ext cx="2100643" cy="1912526"/>
          </a:xfrm>
          <a:prstGeom prst="rect">
            <a:avLst/>
          </a:prstGeom>
        </p:spPr>
      </p:pic>
      <p:pic>
        <p:nvPicPr>
          <p:cNvPr id="52" name="Graphic 51">
            <a:extLst>
              <a:ext uri="{FF2B5EF4-FFF2-40B4-BE49-F238E27FC236}">
                <a16:creationId xmlns:a16="http://schemas.microsoft.com/office/drawing/2014/main" id="{A05B2414-CCB8-1DE5-B87A-338811EC4564}"/>
              </a:ext>
            </a:extLst>
          </p:cNvPr>
          <p:cNvPicPr>
            <a:picLocks noChangeAspect="1"/>
          </p:cNvPicPr>
          <p:nvPr userDrawn="1"/>
        </p:nvPicPr>
        <p:blipFill>
          <a:blip r:embed="rId3"/>
          <a:srcRect/>
          <a:stretch>
            <a:fillRect/>
          </a:stretch>
        </p:blipFill>
        <p:spPr>
          <a:xfrm rot="5400000">
            <a:off x="7896613" y="3581592"/>
            <a:ext cx="1455560" cy="1325211"/>
          </a:xfrm>
          <a:prstGeom prst="rect">
            <a:avLst/>
          </a:prstGeom>
        </p:spPr>
      </p:pic>
      <p:sp>
        <p:nvSpPr>
          <p:cNvPr id="2" name="Title 1"/>
          <p:cNvSpPr>
            <a:spLocks noGrp="1"/>
          </p:cNvSpPr>
          <p:nvPr>
            <p:ph type="ctrTitle" hasCustomPrompt="1"/>
          </p:nvPr>
        </p:nvSpPr>
        <p:spPr>
          <a:xfrm>
            <a:off x="678812" y="2335572"/>
            <a:ext cx="5674868" cy="1542074"/>
          </a:xfrm>
        </p:spPr>
        <p:txBody>
          <a:bodyPr rIns="365760" anchor="ctr">
            <a:normAutofit/>
          </a:bodyPr>
          <a:lstStyle>
            <a:lvl1pPr algn="l">
              <a:defRPr sz="4800">
                <a:effectLst/>
              </a:defRPr>
            </a:lvl1pPr>
          </a:lstStyle>
          <a:p>
            <a:r>
              <a:rPr lang="en-GB"/>
              <a:t>Transforming </a:t>
            </a:r>
            <a:br>
              <a:rPr lang="en-GB"/>
            </a:br>
            <a:r>
              <a:rPr lang="en-GB"/>
              <a:t>Data Collection</a:t>
            </a:r>
          </a:p>
        </p:txBody>
      </p:sp>
      <p:sp>
        <p:nvSpPr>
          <p:cNvPr id="3" name="Subtitle 2"/>
          <p:cNvSpPr>
            <a:spLocks noGrp="1"/>
          </p:cNvSpPr>
          <p:nvPr>
            <p:ph type="subTitle" idx="1" hasCustomPrompt="1"/>
          </p:nvPr>
        </p:nvSpPr>
        <p:spPr>
          <a:xfrm>
            <a:off x="678811" y="4052334"/>
            <a:ext cx="5108199" cy="693329"/>
          </a:xfrm>
        </p:spPr>
        <p:txBody>
          <a:bodyPr rIns="365760" anchor="ctr">
            <a:normAutofit/>
          </a:bodyPr>
          <a:lstStyle>
            <a:lvl1pPr marL="0" indent="0" algn="l">
              <a:buNone/>
              <a:defRPr sz="2400">
                <a:solidFill>
                  <a:schemeClr val="accent4">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Townhall</a:t>
            </a:r>
            <a:endParaRPr lang="en-US"/>
          </a:p>
        </p:txBody>
      </p:sp>
      <p:pic>
        <p:nvPicPr>
          <p:cNvPr id="36" name="Graphic 35">
            <a:extLst>
              <a:ext uri="{FF2B5EF4-FFF2-40B4-BE49-F238E27FC236}">
                <a16:creationId xmlns:a16="http://schemas.microsoft.com/office/drawing/2014/main" id="{5A6CBAFC-7682-9A57-1E62-69FE9FE15D5B}"/>
              </a:ext>
            </a:extLst>
          </p:cNvPr>
          <p:cNvPicPr>
            <a:picLocks noChangeAspect="1"/>
          </p:cNvPicPr>
          <p:nvPr userDrawn="1"/>
        </p:nvPicPr>
        <p:blipFill>
          <a:blip r:embed="rId4"/>
          <a:srcRect/>
          <a:stretch>
            <a:fillRect/>
          </a:stretch>
        </p:blipFill>
        <p:spPr>
          <a:xfrm>
            <a:off x="253084" y="378372"/>
            <a:ext cx="4223381" cy="1235140"/>
          </a:xfrm>
          <a:prstGeom prst="rect">
            <a:avLst/>
          </a:prstGeom>
        </p:spPr>
      </p:pic>
      <p:pic>
        <p:nvPicPr>
          <p:cNvPr id="37" name="Graphic 36">
            <a:extLst>
              <a:ext uri="{FF2B5EF4-FFF2-40B4-BE49-F238E27FC236}">
                <a16:creationId xmlns:a16="http://schemas.microsoft.com/office/drawing/2014/main" id="{D5E4D107-1AAC-158F-683A-69179A8C9ED3}"/>
              </a:ext>
            </a:extLst>
          </p:cNvPr>
          <p:cNvPicPr>
            <a:picLocks noChangeAspect="1"/>
          </p:cNvPicPr>
          <p:nvPr userDrawn="1"/>
        </p:nvPicPr>
        <p:blipFill>
          <a:blip r:embed="rId5"/>
          <a:srcRect/>
          <a:stretch>
            <a:fillRect/>
          </a:stretch>
        </p:blipFill>
        <p:spPr>
          <a:xfrm>
            <a:off x="541695" y="-1345821"/>
            <a:ext cx="4038600" cy="698500"/>
          </a:xfrm>
          <a:prstGeom prst="rect">
            <a:avLst/>
          </a:prstGeom>
        </p:spPr>
      </p:pic>
    </p:spTree>
    <p:extLst>
      <p:ext uri="{BB962C8B-B14F-4D97-AF65-F5344CB8AC3E}">
        <p14:creationId xmlns:p14="http://schemas.microsoft.com/office/powerpoint/2010/main" val="28530810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8812" y="2199092"/>
            <a:ext cx="4971082" cy="1542074"/>
          </a:xfrm>
        </p:spPr>
        <p:txBody>
          <a:bodyPr rIns="365760" anchor="ctr">
            <a:normAutofit/>
          </a:bodyPr>
          <a:lstStyle>
            <a:lvl1pPr algn="l">
              <a:defRPr sz="4800">
                <a:effectLst/>
              </a:defRPr>
            </a:lvl1pPr>
          </a:lstStyle>
          <a:p>
            <a:r>
              <a:rPr lang="en-GB"/>
              <a:t>What is the TDC vision? </a:t>
            </a:r>
          </a:p>
        </p:txBody>
      </p:sp>
      <p:pic>
        <p:nvPicPr>
          <p:cNvPr id="8" name="Graphic 7">
            <a:extLst>
              <a:ext uri="{FF2B5EF4-FFF2-40B4-BE49-F238E27FC236}">
                <a16:creationId xmlns:a16="http://schemas.microsoft.com/office/drawing/2014/main" id="{E2DC886B-AA8A-A2F7-2CA9-0A106B44B330}"/>
              </a:ext>
            </a:extLst>
          </p:cNvPr>
          <p:cNvPicPr>
            <a:picLocks noChangeAspect="1"/>
          </p:cNvPicPr>
          <p:nvPr userDrawn="1"/>
        </p:nvPicPr>
        <p:blipFill>
          <a:blip r:embed="rId2"/>
          <a:srcRect/>
          <a:stretch>
            <a:fillRect/>
          </a:stretch>
        </p:blipFill>
        <p:spPr>
          <a:xfrm>
            <a:off x="253085" y="378372"/>
            <a:ext cx="3522532" cy="609243"/>
          </a:xfrm>
          <a:prstGeom prst="rect">
            <a:avLst/>
          </a:prstGeom>
        </p:spPr>
      </p:pic>
    </p:spTree>
    <p:extLst>
      <p:ext uri="{BB962C8B-B14F-4D97-AF65-F5344CB8AC3E}">
        <p14:creationId xmlns:p14="http://schemas.microsoft.com/office/powerpoint/2010/main" val="35445461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
        <p:nvSpPr>
          <p:cNvPr id="3" name="Content Placeholder 2"/>
          <p:cNvSpPr>
            <a:spLocks noGrp="1"/>
          </p:cNvSpPr>
          <p:nvPr>
            <p:ph idx="1"/>
          </p:nvPr>
        </p:nvSpPr>
        <p:spPr>
          <a:xfrm>
            <a:off x="289414" y="1255595"/>
            <a:ext cx="9367042" cy="2579425"/>
          </a:xfrm>
        </p:spPr>
        <p:txBody>
          <a:bodyPr anchor="ctr"/>
          <a:lstStyle>
            <a:lvl1pPr>
              <a:defRPr sz="1800" b="0" i="0">
                <a:latin typeface="Verdana" panose="020B0604030504040204" pitchFamily="34" charset="0"/>
                <a:ea typeface="Verdana" panose="020B0604030504040204" pitchFamily="34" charset="0"/>
                <a:cs typeface="Verdana" panose="020B0604030504040204" pitchFamily="34" charset="0"/>
              </a:defRPr>
            </a:lvl1pPr>
            <a:lvl2pPr>
              <a:defRPr sz="1600"/>
            </a:lvl2pPr>
            <a:lvl3pPr>
              <a:defRPr sz="1400"/>
            </a:lvl3pPr>
            <a:lvl4pPr>
              <a:defRPr sz="12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452624"/>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11701670" y="6550925"/>
            <a:ext cx="490330" cy="266823"/>
          </a:xfrm>
          <a:prstGeom prst="rect">
            <a:avLst/>
          </a:prstGeom>
        </p:spPr>
        <p:txBody>
          <a:bodyPr/>
          <a:lstStyle>
            <a:lvl1pPr algn="ctr">
              <a:defRPr/>
            </a:lvl1pPr>
          </a:lstStyle>
          <a:p>
            <a:fld id="{D57F1E4F-1CFF-5643-939E-217C01CDF565}" type="slidenum">
              <a:rPr lang="en-GB" smtClean="0"/>
              <a:t>‹#›</a:t>
            </a:fld>
            <a:endParaRPr lang="en-GB"/>
          </a:p>
        </p:txBody>
      </p:sp>
      <p:pic>
        <p:nvPicPr>
          <p:cNvPr id="12" name="Graphic 11">
            <a:extLst>
              <a:ext uri="{FF2B5EF4-FFF2-40B4-BE49-F238E27FC236}">
                <a16:creationId xmlns:a16="http://schemas.microsoft.com/office/drawing/2014/main" id="{F8F361A5-3954-F8F9-4AF3-55CDA8E7F0CB}"/>
              </a:ext>
            </a:extLst>
          </p:cNvPr>
          <p:cNvPicPr>
            <a:picLocks noChangeAspect="1"/>
          </p:cNvPicPr>
          <p:nvPr userDrawn="1"/>
        </p:nvPicPr>
        <p:blipFill>
          <a:blip r:embed="rId2"/>
          <a:srcRect/>
          <a:stretch>
            <a:fillRect/>
          </a:stretch>
        </p:blipFill>
        <p:spPr>
          <a:xfrm>
            <a:off x="11665300" y="111300"/>
            <a:ext cx="381069" cy="381069"/>
          </a:xfrm>
          <a:prstGeom prst="rect">
            <a:avLst/>
          </a:prstGeom>
        </p:spPr>
      </p:pic>
    </p:spTree>
    <p:extLst>
      <p:ext uri="{BB962C8B-B14F-4D97-AF65-F5344CB8AC3E}">
        <p14:creationId xmlns:p14="http://schemas.microsoft.com/office/powerpoint/2010/main" val="13446139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412" y="1474910"/>
            <a:ext cx="9367043" cy="782183"/>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452625"/>
            <a:ext cx="7084177" cy="365125"/>
          </a:xfrm>
        </p:spPr>
        <p:txBody>
          <a:bodyPr/>
          <a:lstStyle>
            <a:lvl1pPr>
              <a:defRPr/>
            </a:lvl1pPr>
          </a:lstStyle>
          <a:p>
            <a:r>
              <a:rPr lang="en-US"/>
              <a:t>Your Footer</a:t>
            </a:r>
          </a:p>
        </p:txBody>
      </p:sp>
      <p:sp>
        <p:nvSpPr>
          <p:cNvPr id="7" name="Slide Number Placeholder 5">
            <a:extLst>
              <a:ext uri="{FF2B5EF4-FFF2-40B4-BE49-F238E27FC236}">
                <a16:creationId xmlns:a16="http://schemas.microsoft.com/office/drawing/2014/main" id="{6E050814-9288-6B31-7761-AFCF5FDA70ED}"/>
              </a:ext>
            </a:extLst>
          </p:cNvPr>
          <p:cNvSpPr txBox="1"/>
          <p:nvPr userDrawn="1"/>
        </p:nvSpPr>
        <p:spPr>
          <a:xfrm>
            <a:off x="11701670" y="6452623"/>
            <a:ext cx="490330" cy="365125"/>
          </a:xfrm>
          <a:prstGeom prst="rect">
            <a:avLst/>
          </a:prstGeom>
        </p:spPr>
        <p:txBody>
          <a:bodyPr vert="horz" lIns="91440" tIns="45720" rIns="91440" bIns="45720" rtlCol="0" anchor="ctr"/>
          <a:lstStyle>
            <a:defPPr>
              <a:defRPr lang="en-US"/>
            </a:defPPr>
            <a:lvl1pPr marL="0" algn="ctr" defTabSz="457200" rtl="0" eaLnBrk="1" latinLnBrk="0" hangingPunct="1">
              <a:defRPr lang="en-US" sz="1000" b="1" i="0" kern="120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GB" smtClean="0"/>
              <a:t>‹#›</a:t>
            </a:fld>
            <a:endParaRPr lang="en-GB"/>
          </a:p>
        </p:txBody>
      </p:sp>
      <p:sp>
        <p:nvSpPr>
          <p:cNvPr id="9" name="Title 1">
            <a:extLst>
              <a:ext uri="{FF2B5EF4-FFF2-40B4-BE49-F238E27FC236}">
                <a16:creationId xmlns:a16="http://schemas.microsoft.com/office/drawing/2014/main" id="{1C481798-B5E9-8142-C4E0-9376B65F24C7}"/>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extLst>
      <p:ext uri="{BB962C8B-B14F-4D97-AF65-F5344CB8AC3E}">
        <p14:creationId xmlns:p14="http://schemas.microsoft.com/office/powerpoint/2010/main" val="33364829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8812" y="2199092"/>
            <a:ext cx="4971082" cy="1542074"/>
          </a:xfrm>
        </p:spPr>
        <p:txBody>
          <a:bodyPr rIns="365760" anchor="ctr">
            <a:normAutofit/>
          </a:bodyPr>
          <a:lstStyle>
            <a:lvl1pPr algn="l">
              <a:defRPr sz="4800">
                <a:effectLst/>
              </a:defRPr>
            </a:lvl1pPr>
          </a:lstStyle>
          <a:p>
            <a:r>
              <a:rPr lang="en-GB"/>
              <a:t>Title goes here</a:t>
            </a:r>
          </a:p>
        </p:txBody>
      </p:sp>
      <p:pic>
        <p:nvPicPr>
          <p:cNvPr id="8" name="Graphic 7">
            <a:extLst>
              <a:ext uri="{FF2B5EF4-FFF2-40B4-BE49-F238E27FC236}">
                <a16:creationId xmlns:a16="http://schemas.microsoft.com/office/drawing/2014/main" id="{E2DC886B-AA8A-A2F7-2CA9-0A106B44B330}"/>
              </a:ext>
            </a:extLst>
          </p:cNvPr>
          <p:cNvPicPr>
            <a:picLocks noChangeAspect="1"/>
          </p:cNvPicPr>
          <p:nvPr userDrawn="1"/>
        </p:nvPicPr>
        <p:blipFill>
          <a:blip r:embed="rId2"/>
          <a:srcRect/>
          <a:stretch>
            <a:fillRect/>
          </a:stretch>
        </p:blipFill>
        <p:spPr>
          <a:xfrm>
            <a:off x="253085" y="378372"/>
            <a:ext cx="3522532" cy="609243"/>
          </a:xfrm>
          <a:prstGeom prst="rect">
            <a:avLst/>
          </a:prstGeom>
        </p:spPr>
      </p:pic>
    </p:spTree>
    <p:extLst>
      <p:ext uri="{BB962C8B-B14F-4D97-AF65-F5344CB8AC3E}">
        <p14:creationId xmlns:p14="http://schemas.microsoft.com/office/powerpoint/2010/main" val="33036415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415" y="1112017"/>
            <a:ext cx="4550079"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06376" y="1112018"/>
            <a:ext cx="455008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452624"/>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452623"/>
            <a:ext cx="551167" cy="365125"/>
          </a:xfrm>
          <a:prstGeom prst="rect">
            <a:avLst/>
          </a:prstGeom>
        </p:spPr>
        <p:txBody>
          <a:bodyPr/>
          <a:lstStyle>
            <a:lvl1pPr>
              <a:defRPr/>
            </a:lvl1pPr>
          </a:lstStyle>
          <a:p>
            <a:fld id="{D57F1E4F-1CFF-5643-939E-217C01CDF565}" type="slidenum">
              <a:rPr lang="en-US" smtClean="0"/>
              <a:t>‹#›</a:t>
            </a:fld>
            <a:endParaRPr lang="en-US"/>
          </a:p>
        </p:txBody>
      </p:sp>
      <p:sp>
        <p:nvSpPr>
          <p:cNvPr id="9" name="Title 1">
            <a:extLst>
              <a:ext uri="{FF2B5EF4-FFF2-40B4-BE49-F238E27FC236}">
                <a16:creationId xmlns:a16="http://schemas.microsoft.com/office/drawing/2014/main" id="{E50274E9-955B-419A-604C-C7D20D332B7A}"/>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extLst>
      <p:ext uri="{BB962C8B-B14F-4D97-AF65-F5344CB8AC3E}">
        <p14:creationId xmlns:p14="http://schemas.microsoft.com/office/powerpoint/2010/main" val="299169864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415" y="1462779"/>
            <a:ext cx="5257276" cy="640080"/>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89414" y="2501113"/>
            <a:ext cx="455371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889865" y="1471246"/>
            <a:ext cx="5414531" cy="640080"/>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89865" y="2501113"/>
            <a:ext cx="455371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8" name="Footer Placeholder 7"/>
          <p:cNvSpPr>
            <a:spLocks noGrp="1"/>
          </p:cNvSpPr>
          <p:nvPr>
            <p:ph type="ftr" sz="quarter" idx="11"/>
          </p:nvPr>
        </p:nvSpPr>
        <p:spPr>
          <a:xfrm>
            <a:off x="1726763" y="6452622"/>
            <a:ext cx="7084177" cy="365125"/>
          </a:xfrm>
        </p:spPr>
        <p:txBody>
          <a:bodyPr/>
          <a:lstStyle>
            <a:lvl1pPr>
              <a:defRPr/>
            </a:lvl1pPr>
          </a:lstStyle>
          <a:p>
            <a:r>
              <a:rPr lang="en-US"/>
              <a:t>Your Footer</a:t>
            </a:r>
          </a:p>
        </p:txBody>
      </p:sp>
      <p:sp>
        <p:nvSpPr>
          <p:cNvPr id="10" name="Slide Number Placeholder 5">
            <a:extLst>
              <a:ext uri="{FF2B5EF4-FFF2-40B4-BE49-F238E27FC236}">
                <a16:creationId xmlns:a16="http://schemas.microsoft.com/office/drawing/2014/main" id="{84D11EF6-CEF0-FB3B-AE24-39722291EE8D}"/>
              </a:ext>
            </a:extLst>
          </p:cNvPr>
          <p:cNvSpPr txBox="1"/>
          <p:nvPr userDrawn="1"/>
        </p:nvSpPr>
        <p:spPr>
          <a:xfrm>
            <a:off x="11701670" y="6452623"/>
            <a:ext cx="490330" cy="365125"/>
          </a:xfrm>
          <a:prstGeom prst="rect">
            <a:avLst/>
          </a:prstGeom>
        </p:spPr>
        <p:txBody>
          <a:bodyPr vert="horz" lIns="91440" tIns="45720" rIns="91440" bIns="45720" rtlCol="0" anchor="ctr"/>
          <a:lstStyle>
            <a:defPPr>
              <a:defRPr lang="en-US"/>
            </a:defPPr>
            <a:lvl1pPr marL="0" algn="ctr" defTabSz="457200" rtl="0" eaLnBrk="1" latinLnBrk="0" hangingPunct="1">
              <a:defRPr lang="en-US" sz="1000" b="1" i="0" kern="120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GB" smtClean="0"/>
              <a:t>‹#›</a:t>
            </a:fld>
            <a:endParaRPr lang="en-GB"/>
          </a:p>
        </p:txBody>
      </p:sp>
      <p:sp>
        <p:nvSpPr>
          <p:cNvPr id="11" name="Title 1">
            <a:extLst>
              <a:ext uri="{FF2B5EF4-FFF2-40B4-BE49-F238E27FC236}">
                <a16:creationId xmlns:a16="http://schemas.microsoft.com/office/drawing/2014/main" id="{C6A589DD-48E6-0FF2-3251-A25C05261813}"/>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extLst>
      <p:ext uri="{BB962C8B-B14F-4D97-AF65-F5344CB8AC3E}">
        <p14:creationId xmlns:p14="http://schemas.microsoft.com/office/powerpoint/2010/main" val="178041662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762" y="914400"/>
            <a:ext cx="3549121" cy="2057400"/>
          </a:xfrm>
        </p:spPr>
        <p:txBody>
          <a:bodyPr anchor="b">
            <a:normAutofit/>
          </a:bodyPr>
          <a:lstStyle>
            <a:lvl1pPr algn="l">
              <a:defRPr sz="2400" b="1"/>
            </a:lvl1pPr>
          </a:lstStyle>
          <a:p>
            <a:r>
              <a:rPr lang="en-GB"/>
              <a:t>Click to edit Master title style</a:t>
            </a:r>
            <a:endParaRPr lang="en-US"/>
          </a:p>
        </p:txBody>
      </p:sp>
      <p:sp>
        <p:nvSpPr>
          <p:cNvPr id="3" name="Content Placeholder 2"/>
          <p:cNvSpPr>
            <a:spLocks noGrp="1"/>
          </p:cNvSpPr>
          <p:nvPr>
            <p:ph idx="1"/>
          </p:nvPr>
        </p:nvSpPr>
        <p:spPr>
          <a:xfrm>
            <a:off x="4073483" y="914400"/>
            <a:ext cx="6369230" cy="48768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295762" y="2971800"/>
            <a:ext cx="3549121" cy="1828800"/>
          </a:xfrm>
        </p:spPr>
        <p:txBody>
          <a:bodyPr>
            <a:normAutofit/>
          </a:bodyPr>
          <a:lstStyle>
            <a:lvl1pPr marL="0" indent="0" algn="l">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452623"/>
            <a:ext cx="7084177" cy="365125"/>
          </a:xfrm>
        </p:spPr>
        <p:txBody>
          <a:bodyPr/>
          <a:lstStyle>
            <a:lvl1pPr>
              <a:defRPr/>
            </a:lvl1pPr>
          </a:lstStyle>
          <a:p>
            <a:r>
              <a:rPr lang="en-US"/>
              <a:t>Your Footer</a:t>
            </a:r>
          </a:p>
        </p:txBody>
      </p:sp>
      <p:sp>
        <p:nvSpPr>
          <p:cNvPr id="8" name="Slide Number Placeholder 5">
            <a:extLst>
              <a:ext uri="{FF2B5EF4-FFF2-40B4-BE49-F238E27FC236}">
                <a16:creationId xmlns:a16="http://schemas.microsoft.com/office/drawing/2014/main" id="{B70886FE-17EB-900E-B3AF-85EC40DF17DB}"/>
              </a:ext>
            </a:extLst>
          </p:cNvPr>
          <p:cNvSpPr>
            <a:spLocks noGrp="1"/>
          </p:cNvSpPr>
          <p:nvPr>
            <p:ph type="sldNum" sz="quarter" idx="12"/>
          </p:nvPr>
        </p:nvSpPr>
        <p:spPr>
          <a:xfrm>
            <a:off x="11701670" y="6452623"/>
            <a:ext cx="490330" cy="365125"/>
          </a:xfrm>
          <a:prstGeom prst="rect">
            <a:avLst/>
          </a:prstGeom>
        </p:spPr>
        <p:txBody>
          <a:bodyPr/>
          <a:lstStyle>
            <a:lvl1pPr algn="ctr">
              <a:defRPr/>
            </a:lvl1pPr>
          </a:lstStyle>
          <a:p>
            <a:fld id="{D57F1E4F-1CFF-5643-939E-217C01CDF565}" type="slidenum">
              <a:rPr lang="en-GB" smtClean="0"/>
              <a:t>‹#›</a:t>
            </a:fld>
            <a:endParaRPr lang="en-GB"/>
          </a:p>
        </p:txBody>
      </p:sp>
    </p:spTree>
    <p:extLst>
      <p:ext uri="{BB962C8B-B14F-4D97-AF65-F5344CB8AC3E}">
        <p14:creationId xmlns:p14="http://schemas.microsoft.com/office/powerpoint/2010/main" val="8573058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30298" y="1752599"/>
            <a:ext cx="5426158" cy="1371600"/>
          </a:xfrm>
        </p:spPr>
        <p:txBody>
          <a:bodyPr anchor="b">
            <a:normAutofit/>
          </a:bodyPr>
          <a:lstStyle>
            <a:lvl1pPr algn="ctr">
              <a:defRPr sz="2800" b="1"/>
            </a:lvl1pPr>
          </a:lstStyle>
          <a:p>
            <a:r>
              <a:rPr lang="en-GB"/>
              <a:t>Click to edit Master title style</a:t>
            </a:r>
            <a:endParaRPr lang="en-US"/>
          </a:p>
        </p:txBody>
      </p:sp>
      <p:sp>
        <p:nvSpPr>
          <p:cNvPr id="14" name="Picture Placeholder 2"/>
          <p:cNvSpPr>
            <a:spLocks noGrp="1" noChangeAspect="1"/>
          </p:cNvSpPr>
          <p:nvPr>
            <p:ph type="pic" idx="1"/>
          </p:nvPr>
        </p:nvSpPr>
        <p:spPr>
          <a:xfrm>
            <a:off x="575164" y="914400"/>
            <a:ext cx="3280974" cy="4572000"/>
          </a:xfrm>
          <a:prstGeom prst="roundRect">
            <a:avLst>
              <a:gd name="adj" fmla="val 4280"/>
            </a:avLst>
          </a:prstGeom>
          <a:solidFill>
            <a:schemeClr val="bg1">
              <a:lumMod val="95000"/>
              <a:alpha val="50000"/>
            </a:schemeClr>
          </a:solidFill>
          <a:ln w="38100">
            <a:gradFill flip="none">
              <a:gsLst>
                <a:gs pos="0">
                  <a:schemeClr val="bg2"/>
                </a:gs>
                <a:gs pos="100000">
                  <a:schemeClr val="bg2">
                    <a:lumMod val="75000"/>
                  </a:schemeClr>
                </a:gs>
              </a:gsLst>
              <a:lin ang="5400000" scaled="0"/>
              <a:tileRect/>
            </a:gradFill>
          </a:ln>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4230298"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194076841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415" y="4732865"/>
            <a:ext cx="9367042" cy="566738"/>
          </a:xfrm>
        </p:spPr>
        <p:txBody>
          <a:bodyPr anchor="b">
            <a:normAutofit/>
          </a:bodyPr>
          <a:lstStyle>
            <a:lvl1pPr algn="ctr">
              <a:defRPr sz="2400" b="1"/>
            </a:lvl1pPr>
          </a:lstStyle>
          <a:p>
            <a:r>
              <a:rPr lang="en-GB"/>
              <a:t>Click to edit Master title style</a:t>
            </a:r>
            <a:endParaRPr lang="en-US"/>
          </a:p>
        </p:txBody>
      </p:sp>
      <p:sp>
        <p:nvSpPr>
          <p:cNvPr id="3" name="Picture Placeholder 2"/>
          <p:cNvSpPr>
            <a:spLocks noGrp="1" noChangeAspect="1"/>
          </p:cNvSpPr>
          <p:nvPr>
            <p:ph type="pic" idx="1"/>
          </p:nvPr>
        </p:nvSpPr>
        <p:spPr>
          <a:xfrm>
            <a:off x="765664" y="932112"/>
            <a:ext cx="8225944" cy="3164976"/>
          </a:xfrm>
          <a:prstGeom prst="roundRect">
            <a:avLst>
              <a:gd name="adj" fmla="val 4380"/>
            </a:avLst>
          </a:prstGeom>
          <a:solidFill>
            <a:schemeClr val="bg1">
              <a:lumMod val="95000"/>
              <a:alpha val="50000"/>
            </a:schemeClr>
          </a:solidFill>
          <a:ln w="38100">
            <a:gradFill flip="none">
              <a:gsLst>
                <a:gs pos="0">
                  <a:schemeClr val="bg2"/>
                </a:gs>
                <a:gs pos="100000">
                  <a:schemeClr val="bg2">
                    <a:lumMod val="75000"/>
                  </a:schemeClr>
                </a:gs>
              </a:gsLst>
              <a:lin ang="5400000" scaled="0"/>
              <a:tileRect/>
            </a:gradFill>
          </a:ln>
          <a:effectLst/>
        </p:spPr>
        <p:txBody>
          <a:bodyPr vert="horz" lIns="91440" tIns="45720" rIns="91440" bIns="45720" rtlCol="0" anchor="t">
            <a:normAutofit/>
          </a:bodyPr>
          <a:lstStyle>
            <a:lvl1pPr>
              <a:defRPr lang="en-US" sz="1600"/>
            </a:lvl1pPr>
          </a:lstStyle>
          <a:p>
            <a:pPr marL="0" lvl="0" indent="0" algn="ctr">
              <a:buNone/>
            </a:pPr>
            <a:r>
              <a:rPr lang="en-GB"/>
              <a:t>Click icon to add picture</a:t>
            </a:r>
            <a:endParaRPr lang="en-US"/>
          </a:p>
        </p:txBody>
      </p:sp>
      <p:sp>
        <p:nvSpPr>
          <p:cNvPr id="4" name="Text Placeholder 3"/>
          <p:cNvSpPr>
            <a:spLocks noGrp="1"/>
          </p:cNvSpPr>
          <p:nvPr>
            <p:ph type="body" sz="half" idx="2"/>
          </p:nvPr>
        </p:nvSpPr>
        <p:spPr>
          <a:xfrm>
            <a:off x="289415" y="5299603"/>
            <a:ext cx="9367042"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134219503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89415" y="685800"/>
            <a:ext cx="9367041" cy="3048000"/>
          </a:xfrm>
        </p:spPr>
        <p:txBody>
          <a:bodyPr anchor="ctr">
            <a:normAutofit/>
          </a:bodyPr>
          <a:lstStyle>
            <a:lvl1pPr algn="ctr">
              <a:defRPr sz="3200" b="0" cap="none"/>
            </a:lvl1pPr>
          </a:lstStyle>
          <a:p>
            <a:r>
              <a:rPr lang="en-GB"/>
              <a:t>Click to edit Master title style</a:t>
            </a:r>
            <a:endParaRPr lang="en-US"/>
          </a:p>
        </p:txBody>
      </p:sp>
      <p:sp>
        <p:nvSpPr>
          <p:cNvPr id="3" name="Text Placeholder 2"/>
          <p:cNvSpPr>
            <a:spLocks noGrp="1"/>
          </p:cNvSpPr>
          <p:nvPr>
            <p:ph type="body" idx="1"/>
          </p:nvPr>
        </p:nvSpPr>
        <p:spPr>
          <a:xfrm>
            <a:off x="289415" y="4343400"/>
            <a:ext cx="936704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272293389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5086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b="0" i="0">
                <a:solidFill>
                  <a:schemeClr val="tx1"/>
                </a:solidFill>
                <a:effectLst/>
                <a:latin typeface="Century Gothic" panose="020B0502020202020204" pitchFamily="34" charset="0"/>
              </a:rPr>
              <a:t>“</a:t>
            </a:r>
          </a:p>
        </p:txBody>
      </p:sp>
      <p:sp>
        <p:nvSpPr>
          <p:cNvPr id="15" name="TextBox 14"/>
          <p:cNvSpPr txBox="1"/>
          <p:nvPr/>
        </p:nvSpPr>
        <p:spPr>
          <a:xfrm>
            <a:off x="8810940"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Century Gothic" panose="020B0502020202020204" pitchFamily="34" charset="0"/>
              </a:rPr>
              <a:t>”</a:t>
            </a:r>
          </a:p>
        </p:txBody>
      </p:sp>
      <p:sp>
        <p:nvSpPr>
          <p:cNvPr id="2" name="Title 1"/>
          <p:cNvSpPr>
            <a:spLocks noGrp="1"/>
          </p:cNvSpPr>
          <p:nvPr>
            <p:ph type="title"/>
          </p:nvPr>
        </p:nvSpPr>
        <p:spPr>
          <a:xfrm>
            <a:off x="1160462" y="685800"/>
            <a:ext cx="7650478" cy="2743199"/>
          </a:xfrm>
        </p:spPr>
        <p:txBody>
          <a:bodyPr anchor="ctr">
            <a:normAutofit/>
          </a:bodyPr>
          <a:lstStyle>
            <a:lvl1pPr algn="ctr">
              <a:defRPr sz="3200" b="0" cap="none">
                <a:solidFill>
                  <a:schemeClr val="tx1"/>
                </a:solidFill>
              </a:defRPr>
            </a:lvl1pPr>
          </a:lstStyle>
          <a:p>
            <a:r>
              <a:rPr lang="en-GB"/>
              <a:t>Click to edit Master title style</a:t>
            </a:r>
            <a:endParaRPr lang="en-US"/>
          </a:p>
        </p:txBody>
      </p:sp>
      <p:sp>
        <p:nvSpPr>
          <p:cNvPr id="10" name="Text Placeholder 9"/>
          <p:cNvSpPr>
            <a:spLocks noGrp="1"/>
          </p:cNvSpPr>
          <p:nvPr>
            <p:ph type="body" sz="quarter" idx="13"/>
          </p:nvPr>
        </p:nvSpPr>
        <p:spPr>
          <a:xfrm>
            <a:off x="1389062" y="3428999"/>
            <a:ext cx="72614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89415" y="4343400"/>
            <a:ext cx="936704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20868910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89414" y="685800"/>
            <a:ext cx="9367042" cy="2727325"/>
          </a:xfrm>
        </p:spPr>
        <p:txBody>
          <a:bodyPr vert="horz" lIns="91440" tIns="45720" rIns="91440" bIns="45720" rtlCol="0" anchor="ctr">
            <a:normAutofit/>
          </a:bodyPr>
          <a:lstStyle>
            <a:lvl1pPr algn="l">
              <a:defRPr lang="en-US" b="1"/>
            </a:lvl1pPr>
          </a:lstStyle>
          <a:p>
            <a:pPr marL="0" lvl="0"/>
            <a:r>
              <a:rPr lang="en-GB"/>
              <a:t>Click to edit Master title style</a:t>
            </a:r>
            <a:endParaRPr lang="en-US"/>
          </a:p>
        </p:txBody>
      </p:sp>
      <p:sp>
        <p:nvSpPr>
          <p:cNvPr id="10" name="Text Placeholder 9"/>
          <p:cNvSpPr>
            <a:spLocks noGrp="1"/>
          </p:cNvSpPr>
          <p:nvPr>
            <p:ph type="body" sz="quarter" idx="13"/>
          </p:nvPr>
        </p:nvSpPr>
        <p:spPr>
          <a:xfrm>
            <a:off x="289413" y="3505200"/>
            <a:ext cx="9367043" cy="838200"/>
          </a:xfrm>
        </p:spPr>
        <p:txBody>
          <a:bodyPr vert="horz" lIns="91440" tIns="45720" rIns="91440" bIns="45720" rtlCol="0" anchor="b">
            <a:normAutofit/>
          </a:bodyPr>
          <a:lstStyle>
            <a:lvl1pPr>
              <a:buNone/>
              <a:defRPr lang="en-US" sz="2800" b="0" cap="none">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289412" y="4343400"/>
            <a:ext cx="936704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4349443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208628631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86087" y="685800"/>
            <a:ext cx="1770369" cy="5105400"/>
          </a:xfrm>
        </p:spPr>
        <p:txBody>
          <a:bodyPr vert="eaVert"/>
          <a:lstStyle>
            <a:lvl1pPr>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289414" y="685800"/>
            <a:ext cx="7254386" cy="5105400"/>
          </a:xfrm>
        </p:spPr>
        <p:txBody>
          <a:bodyPr vert="eaVert" ancho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20975279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
        <p:nvSpPr>
          <p:cNvPr id="3" name="Content Placeholder 2"/>
          <p:cNvSpPr>
            <a:spLocks noGrp="1"/>
          </p:cNvSpPr>
          <p:nvPr>
            <p:ph idx="1"/>
          </p:nvPr>
        </p:nvSpPr>
        <p:spPr>
          <a:xfrm>
            <a:off x="289414" y="1255595"/>
            <a:ext cx="9367042" cy="2579425"/>
          </a:xfrm>
        </p:spPr>
        <p:txBody>
          <a:bodyPr anchor="ctr"/>
          <a:lstStyle>
            <a:lvl1pPr>
              <a:defRPr sz="1800" b="0" i="0">
                <a:latin typeface="Verdana" panose="020B0604030504040204" pitchFamily="34" charset="0"/>
                <a:ea typeface="Verdana" panose="020B0604030504040204" pitchFamily="34" charset="0"/>
                <a:cs typeface="Verdana" panose="020B0604030504040204" pitchFamily="34" charset="0"/>
              </a:defRPr>
            </a:lvl1pPr>
            <a:lvl2pPr>
              <a:defRPr sz="1600"/>
            </a:lvl2pPr>
            <a:lvl3pPr>
              <a:defRPr sz="1400"/>
            </a:lvl3pPr>
            <a:lvl4pPr>
              <a:defRPr sz="12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Graphic 11">
            <a:extLst>
              <a:ext uri="{FF2B5EF4-FFF2-40B4-BE49-F238E27FC236}">
                <a16:creationId xmlns:a16="http://schemas.microsoft.com/office/drawing/2014/main" id="{F8F361A5-3954-F8F9-4AF3-55CDA8E7F0CB}"/>
              </a:ext>
            </a:extLst>
          </p:cNvPr>
          <p:cNvPicPr>
            <a:picLocks noChangeAspect="1"/>
          </p:cNvPicPr>
          <p:nvPr userDrawn="1"/>
        </p:nvPicPr>
        <p:blipFill>
          <a:blip r:embed="rId2"/>
          <a:srcRect/>
          <a:stretch>
            <a:fillRect/>
          </a:stretch>
        </p:blipFill>
        <p:spPr>
          <a:xfrm>
            <a:off x="11665300" y="111300"/>
            <a:ext cx="381069" cy="381069"/>
          </a:xfrm>
          <a:prstGeom prst="rect">
            <a:avLst/>
          </a:pr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2A6657B-C898-1F16-2C46-00D93CA66809}"/>
              </a:ext>
            </a:extLst>
          </p:cNvPr>
          <p:cNvPicPr>
            <a:picLocks noChangeAspect="1"/>
          </p:cNvPicPr>
          <p:nvPr userDrawn="1"/>
        </p:nvPicPr>
        <p:blipFill>
          <a:blip r:embed="rId2">
            <a:alphaModFix amt="20000"/>
          </a:blip>
          <a:srcRect l="1" r="19007" b="3950"/>
          <a:stretch>
            <a:fillRect/>
          </a:stretch>
        </p:blipFill>
        <p:spPr>
          <a:xfrm>
            <a:off x="6714386" y="0"/>
            <a:ext cx="5477614" cy="6858000"/>
          </a:xfrm>
          <a:prstGeom prst="rect">
            <a:avLst/>
          </a:prstGeom>
        </p:spPr>
      </p:pic>
      <p:pic>
        <p:nvPicPr>
          <p:cNvPr id="51" name="Graphic 50">
            <a:extLst>
              <a:ext uri="{FF2B5EF4-FFF2-40B4-BE49-F238E27FC236}">
                <a16:creationId xmlns:a16="http://schemas.microsoft.com/office/drawing/2014/main" id="{92B5EB79-3606-8762-A2AA-3027C2251B64}"/>
              </a:ext>
            </a:extLst>
          </p:cNvPr>
          <p:cNvPicPr>
            <a:picLocks noChangeAspect="1"/>
          </p:cNvPicPr>
          <p:nvPr userDrawn="1"/>
        </p:nvPicPr>
        <p:blipFill>
          <a:blip r:embed="rId3"/>
          <a:srcRect/>
          <a:stretch>
            <a:fillRect/>
          </a:stretch>
        </p:blipFill>
        <p:spPr>
          <a:xfrm>
            <a:off x="8840662" y="1529726"/>
            <a:ext cx="2100643" cy="1912526"/>
          </a:xfrm>
          <a:prstGeom prst="rect">
            <a:avLst/>
          </a:prstGeom>
        </p:spPr>
      </p:pic>
      <p:pic>
        <p:nvPicPr>
          <p:cNvPr id="52" name="Graphic 51">
            <a:extLst>
              <a:ext uri="{FF2B5EF4-FFF2-40B4-BE49-F238E27FC236}">
                <a16:creationId xmlns:a16="http://schemas.microsoft.com/office/drawing/2014/main" id="{A05B2414-CCB8-1DE5-B87A-338811EC4564}"/>
              </a:ext>
            </a:extLst>
          </p:cNvPr>
          <p:cNvPicPr>
            <a:picLocks noChangeAspect="1"/>
          </p:cNvPicPr>
          <p:nvPr userDrawn="1"/>
        </p:nvPicPr>
        <p:blipFill>
          <a:blip r:embed="rId3"/>
          <a:srcRect/>
          <a:stretch>
            <a:fillRect/>
          </a:stretch>
        </p:blipFill>
        <p:spPr>
          <a:xfrm rot="5400000">
            <a:off x="7896613" y="3581592"/>
            <a:ext cx="1455560" cy="1325211"/>
          </a:xfrm>
          <a:prstGeom prst="rect">
            <a:avLst/>
          </a:prstGeom>
        </p:spPr>
      </p:pic>
      <p:sp>
        <p:nvSpPr>
          <p:cNvPr id="2" name="Title 1"/>
          <p:cNvSpPr>
            <a:spLocks noGrp="1"/>
          </p:cNvSpPr>
          <p:nvPr>
            <p:ph type="ctrTitle" hasCustomPrompt="1"/>
          </p:nvPr>
        </p:nvSpPr>
        <p:spPr>
          <a:xfrm>
            <a:off x="678812" y="2335572"/>
            <a:ext cx="5674868" cy="1542074"/>
          </a:xfrm>
        </p:spPr>
        <p:txBody>
          <a:bodyPr rIns="365760" anchor="ctr">
            <a:normAutofit/>
          </a:bodyPr>
          <a:lstStyle>
            <a:lvl1pPr algn="l">
              <a:defRPr sz="4800">
                <a:effectLst/>
              </a:defRPr>
            </a:lvl1pPr>
          </a:lstStyle>
          <a:p>
            <a:r>
              <a:rPr lang="en-GB"/>
              <a:t>Transforming </a:t>
            </a:r>
            <a:br>
              <a:rPr lang="en-GB"/>
            </a:br>
            <a:r>
              <a:rPr lang="en-GB"/>
              <a:t>Data Collection</a:t>
            </a:r>
          </a:p>
        </p:txBody>
      </p:sp>
      <p:sp>
        <p:nvSpPr>
          <p:cNvPr id="3" name="Subtitle 2"/>
          <p:cNvSpPr>
            <a:spLocks noGrp="1"/>
          </p:cNvSpPr>
          <p:nvPr>
            <p:ph type="subTitle" idx="1" hasCustomPrompt="1"/>
          </p:nvPr>
        </p:nvSpPr>
        <p:spPr>
          <a:xfrm>
            <a:off x="678811" y="4052334"/>
            <a:ext cx="5108199" cy="693329"/>
          </a:xfrm>
        </p:spPr>
        <p:txBody>
          <a:bodyPr rIns="365760" anchor="ctr">
            <a:normAutofit/>
          </a:bodyPr>
          <a:lstStyle>
            <a:lvl1pPr marL="0" indent="0" algn="l">
              <a:buNone/>
              <a:defRPr sz="2400">
                <a:solidFill>
                  <a:schemeClr val="accent4">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Townhall</a:t>
            </a:r>
            <a:endParaRPr lang="en-US"/>
          </a:p>
        </p:txBody>
      </p:sp>
      <p:pic>
        <p:nvPicPr>
          <p:cNvPr id="36" name="Graphic 35">
            <a:extLst>
              <a:ext uri="{FF2B5EF4-FFF2-40B4-BE49-F238E27FC236}">
                <a16:creationId xmlns:a16="http://schemas.microsoft.com/office/drawing/2014/main" id="{5A6CBAFC-7682-9A57-1E62-69FE9FE15D5B}"/>
              </a:ext>
            </a:extLst>
          </p:cNvPr>
          <p:cNvPicPr>
            <a:picLocks noChangeAspect="1"/>
          </p:cNvPicPr>
          <p:nvPr userDrawn="1"/>
        </p:nvPicPr>
        <p:blipFill>
          <a:blip r:embed="rId4"/>
          <a:srcRect/>
          <a:stretch>
            <a:fillRect/>
          </a:stretch>
        </p:blipFill>
        <p:spPr>
          <a:xfrm>
            <a:off x="253084" y="378372"/>
            <a:ext cx="4223381" cy="1235140"/>
          </a:xfrm>
          <a:prstGeom prst="rect">
            <a:avLst/>
          </a:prstGeom>
        </p:spPr>
      </p:pic>
      <p:pic>
        <p:nvPicPr>
          <p:cNvPr id="37" name="Graphic 36">
            <a:extLst>
              <a:ext uri="{FF2B5EF4-FFF2-40B4-BE49-F238E27FC236}">
                <a16:creationId xmlns:a16="http://schemas.microsoft.com/office/drawing/2014/main" id="{D5E4D107-1AAC-158F-683A-69179A8C9ED3}"/>
              </a:ext>
            </a:extLst>
          </p:cNvPr>
          <p:cNvPicPr>
            <a:picLocks noChangeAspect="1"/>
          </p:cNvPicPr>
          <p:nvPr userDrawn="1"/>
        </p:nvPicPr>
        <p:blipFill>
          <a:blip r:embed="rId5"/>
          <a:srcRect/>
          <a:stretch>
            <a:fillRect/>
          </a:stretch>
        </p:blipFill>
        <p:spPr>
          <a:xfrm>
            <a:off x="541695" y="-1345821"/>
            <a:ext cx="4038600" cy="698500"/>
          </a:xfrm>
          <a:prstGeom prst="rect">
            <a:avLst/>
          </a:prstGeom>
        </p:spPr>
      </p:pic>
    </p:spTree>
    <p:extLst>
      <p:ext uri="{BB962C8B-B14F-4D97-AF65-F5344CB8AC3E}">
        <p14:creationId xmlns:p14="http://schemas.microsoft.com/office/powerpoint/2010/main" val="358128092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8812" y="2199092"/>
            <a:ext cx="4971082" cy="1542074"/>
          </a:xfrm>
        </p:spPr>
        <p:txBody>
          <a:bodyPr rIns="365760" anchor="ctr">
            <a:normAutofit/>
          </a:bodyPr>
          <a:lstStyle>
            <a:lvl1pPr algn="l">
              <a:defRPr sz="4800">
                <a:effectLst/>
              </a:defRPr>
            </a:lvl1pPr>
          </a:lstStyle>
          <a:p>
            <a:r>
              <a:rPr lang="en-GB"/>
              <a:t>What is the TDC vision? </a:t>
            </a:r>
          </a:p>
        </p:txBody>
      </p:sp>
      <p:pic>
        <p:nvPicPr>
          <p:cNvPr id="8" name="Graphic 7">
            <a:extLst>
              <a:ext uri="{FF2B5EF4-FFF2-40B4-BE49-F238E27FC236}">
                <a16:creationId xmlns:a16="http://schemas.microsoft.com/office/drawing/2014/main" id="{E2DC886B-AA8A-A2F7-2CA9-0A106B44B330}"/>
              </a:ext>
            </a:extLst>
          </p:cNvPr>
          <p:cNvPicPr>
            <a:picLocks noChangeAspect="1"/>
          </p:cNvPicPr>
          <p:nvPr userDrawn="1"/>
        </p:nvPicPr>
        <p:blipFill>
          <a:blip r:embed="rId2"/>
          <a:srcRect/>
          <a:stretch>
            <a:fillRect/>
          </a:stretch>
        </p:blipFill>
        <p:spPr>
          <a:xfrm>
            <a:off x="253085" y="378372"/>
            <a:ext cx="3522532" cy="609243"/>
          </a:xfrm>
          <a:prstGeom prst="rect">
            <a:avLst/>
          </a:prstGeom>
        </p:spPr>
      </p:pic>
    </p:spTree>
    <p:extLst>
      <p:ext uri="{BB962C8B-B14F-4D97-AF65-F5344CB8AC3E}">
        <p14:creationId xmlns:p14="http://schemas.microsoft.com/office/powerpoint/2010/main" val="412092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
        <p:nvSpPr>
          <p:cNvPr id="3" name="Content Placeholder 2"/>
          <p:cNvSpPr>
            <a:spLocks noGrp="1"/>
          </p:cNvSpPr>
          <p:nvPr>
            <p:ph idx="1"/>
          </p:nvPr>
        </p:nvSpPr>
        <p:spPr>
          <a:xfrm>
            <a:off x="289414" y="1255595"/>
            <a:ext cx="9367042" cy="2579425"/>
          </a:xfrm>
        </p:spPr>
        <p:txBody>
          <a:bodyPr anchor="ctr"/>
          <a:lstStyle>
            <a:lvl1pPr>
              <a:defRPr sz="1800" b="0" i="0">
                <a:latin typeface="Verdana" panose="020B0604030504040204" pitchFamily="34" charset="0"/>
                <a:ea typeface="Verdana" panose="020B0604030504040204" pitchFamily="34" charset="0"/>
                <a:cs typeface="Verdana" panose="020B0604030504040204" pitchFamily="34" charset="0"/>
              </a:defRPr>
            </a:lvl1pPr>
            <a:lvl2pPr>
              <a:defRPr sz="1600"/>
            </a:lvl2pPr>
            <a:lvl3pPr>
              <a:defRPr sz="1400"/>
            </a:lvl3pPr>
            <a:lvl4pPr>
              <a:defRPr sz="12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452624"/>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11701670" y="6550925"/>
            <a:ext cx="490330" cy="266823"/>
          </a:xfrm>
          <a:prstGeom prst="rect">
            <a:avLst/>
          </a:prstGeom>
        </p:spPr>
        <p:txBody>
          <a:bodyPr/>
          <a:lstStyle>
            <a:lvl1pPr algn="ctr">
              <a:defRPr/>
            </a:lvl1pPr>
          </a:lstStyle>
          <a:p>
            <a:fld id="{D57F1E4F-1CFF-5643-939E-217C01CDF565}" type="slidenum">
              <a:rPr lang="en-GB" smtClean="0"/>
              <a:t>‹#›</a:t>
            </a:fld>
            <a:endParaRPr lang="en-GB"/>
          </a:p>
        </p:txBody>
      </p:sp>
      <p:pic>
        <p:nvPicPr>
          <p:cNvPr id="12" name="Graphic 11">
            <a:extLst>
              <a:ext uri="{FF2B5EF4-FFF2-40B4-BE49-F238E27FC236}">
                <a16:creationId xmlns:a16="http://schemas.microsoft.com/office/drawing/2014/main" id="{F8F361A5-3954-F8F9-4AF3-55CDA8E7F0CB}"/>
              </a:ext>
            </a:extLst>
          </p:cNvPr>
          <p:cNvPicPr>
            <a:picLocks noChangeAspect="1"/>
          </p:cNvPicPr>
          <p:nvPr userDrawn="1"/>
        </p:nvPicPr>
        <p:blipFill>
          <a:blip r:embed="rId2"/>
          <a:srcRect/>
          <a:stretch>
            <a:fillRect/>
          </a:stretch>
        </p:blipFill>
        <p:spPr>
          <a:xfrm>
            <a:off x="11665300" y="111300"/>
            <a:ext cx="381069" cy="381069"/>
          </a:xfrm>
          <a:prstGeom prst="rect">
            <a:avLst/>
          </a:prstGeom>
        </p:spPr>
      </p:pic>
    </p:spTree>
    <p:extLst>
      <p:ext uri="{BB962C8B-B14F-4D97-AF65-F5344CB8AC3E}">
        <p14:creationId xmlns:p14="http://schemas.microsoft.com/office/powerpoint/2010/main" val="247353412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412" y="1474910"/>
            <a:ext cx="9367043" cy="782183"/>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452625"/>
            <a:ext cx="7084177" cy="365125"/>
          </a:xfrm>
        </p:spPr>
        <p:txBody>
          <a:bodyPr/>
          <a:lstStyle>
            <a:lvl1pPr>
              <a:defRPr/>
            </a:lvl1pPr>
          </a:lstStyle>
          <a:p>
            <a:r>
              <a:rPr lang="en-US"/>
              <a:t>Your Footer</a:t>
            </a:r>
          </a:p>
        </p:txBody>
      </p:sp>
      <p:sp>
        <p:nvSpPr>
          <p:cNvPr id="7" name="Slide Number Placeholder 5">
            <a:extLst>
              <a:ext uri="{FF2B5EF4-FFF2-40B4-BE49-F238E27FC236}">
                <a16:creationId xmlns:a16="http://schemas.microsoft.com/office/drawing/2014/main" id="{6E050814-9288-6B31-7761-AFCF5FDA70ED}"/>
              </a:ext>
            </a:extLst>
          </p:cNvPr>
          <p:cNvSpPr txBox="1"/>
          <p:nvPr userDrawn="1"/>
        </p:nvSpPr>
        <p:spPr>
          <a:xfrm>
            <a:off x="11701670" y="6452623"/>
            <a:ext cx="490330" cy="365125"/>
          </a:xfrm>
          <a:prstGeom prst="rect">
            <a:avLst/>
          </a:prstGeom>
        </p:spPr>
        <p:txBody>
          <a:bodyPr vert="horz" lIns="91440" tIns="45720" rIns="91440" bIns="45720" rtlCol="0" anchor="ctr"/>
          <a:lstStyle>
            <a:defPPr>
              <a:defRPr lang="en-US"/>
            </a:defPPr>
            <a:lvl1pPr marL="0" algn="ctr" defTabSz="457200" rtl="0" eaLnBrk="1" latinLnBrk="0" hangingPunct="1">
              <a:defRPr lang="en-US" sz="1000" b="1" i="0" kern="120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GB" smtClean="0"/>
              <a:t>‹#›</a:t>
            </a:fld>
            <a:endParaRPr lang="en-GB"/>
          </a:p>
        </p:txBody>
      </p:sp>
      <p:sp>
        <p:nvSpPr>
          <p:cNvPr id="9" name="Title 1">
            <a:extLst>
              <a:ext uri="{FF2B5EF4-FFF2-40B4-BE49-F238E27FC236}">
                <a16:creationId xmlns:a16="http://schemas.microsoft.com/office/drawing/2014/main" id="{1C481798-B5E9-8142-C4E0-9376B65F24C7}"/>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extLst>
      <p:ext uri="{BB962C8B-B14F-4D97-AF65-F5344CB8AC3E}">
        <p14:creationId xmlns:p14="http://schemas.microsoft.com/office/powerpoint/2010/main" val="202826010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415" y="1112017"/>
            <a:ext cx="4550079"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06376" y="1112018"/>
            <a:ext cx="455008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452624"/>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452623"/>
            <a:ext cx="551167" cy="365125"/>
          </a:xfrm>
          <a:prstGeom prst="rect">
            <a:avLst/>
          </a:prstGeom>
        </p:spPr>
        <p:txBody>
          <a:bodyPr/>
          <a:lstStyle>
            <a:lvl1pPr>
              <a:defRPr/>
            </a:lvl1pPr>
          </a:lstStyle>
          <a:p>
            <a:fld id="{D57F1E4F-1CFF-5643-939E-217C01CDF565}" type="slidenum">
              <a:rPr lang="en-US" smtClean="0"/>
              <a:t>‹#›</a:t>
            </a:fld>
            <a:endParaRPr lang="en-US"/>
          </a:p>
        </p:txBody>
      </p:sp>
      <p:sp>
        <p:nvSpPr>
          <p:cNvPr id="9" name="Title 1">
            <a:extLst>
              <a:ext uri="{FF2B5EF4-FFF2-40B4-BE49-F238E27FC236}">
                <a16:creationId xmlns:a16="http://schemas.microsoft.com/office/drawing/2014/main" id="{E50274E9-955B-419A-604C-C7D20D332B7A}"/>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extLst>
      <p:ext uri="{BB962C8B-B14F-4D97-AF65-F5344CB8AC3E}">
        <p14:creationId xmlns:p14="http://schemas.microsoft.com/office/powerpoint/2010/main" val="85489738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415" y="1462779"/>
            <a:ext cx="5257276" cy="640080"/>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89414" y="2501113"/>
            <a:ext cx="455371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889865" y="1471246"/>
            <a:ext cx="5414531" cy="640080"/>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89865" y="2501113"/>
            <a:ext cx="455371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8" name="Footer Placeholder 7"/>
          <p:cNvSpPr>
            <a:spLocks noGrp="1"/>
          </p:cNvSpPr>
          <p:nvPr>
            <p:ph type="ftr" sz="quarter" idx="11"/>
          </p:nvPr>
        </p:nvSpPr>
        <p:spPr>
          <a:xfrm>
            <a:off x="1726763" y="6452622"/>
            <a:ext cx="7084177" cy="365125"/>
          </a:xfrm>
        </p:spPr>
        <p:txBody>
          <a:bodyPr/>
          <a:lstStyle>
            <a:lvl1pPr>
              <a:defRPr/>
            </a:lvl1pPr>
          </a:lstStyle>
          <a:p>
            <a:r>
              <a:rPr lang="en-US"/>
              <a:t>Your Footer</a:t>
            </a:r>
          </a:p>
        </p:txBody>
      </p:sp>
      <p:sp>
        <p:nvSpPr>
          <p:cNvPr id="10" name="Slide Number Placeholder 5">
            <a:extLst>
              <a:ext uri="{FF2B5EF4-FFF2-40B4-BE49-F238E27FC236}">
                <a16:creationId xmlns:a16="http://schemas.microsoft.com/office/drawing/2014/main" id="{84D11EF6-CEF0-FB3B-AE24-39722291EE8D}"/>
              </a:ext>
            </a:extLst>
          </p:cNvPr>
          <p:cNvSpPr txBox="1"/>
          <p:nvPr userDrawn="1"/>
        </p:nvSpPr>
        <p:spPr>
          <a:xfrm>
            <a:off x="11701670" y="6452623"/>
            <a:ext cx="490330" cy="365125"/>
          </a:xfrm>
          <a:prstGeom prst="rect">
            <a:avLst/>
          </a:prstGeom>
        </p:spPr>
        <p:txBody>
          <a:bodyPr vert="horz" lIns="91440" tIns="45720" rIns="91440" bIns="45720" rtlCol="0" anchor="ctr"/>
          <a:lstStyle>
            <a:defPPr>
              <a:defRPr lang="en-US"/>
            </a:defPPr>
            <a:lvl1pPr marL="0" algn="ctr" defTabSz="457200" rtl="0" eaLnBrk="1" latinLnBrk="0" hangingPunct="1">
              <a:defRPr lang="en-US" sz="1000" b="1" i="0" kern="120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GB" smtClean="0"/>
              <a:t>‹#›</a:t>
            </a:fld>
            <a:endParaRPr lang="en-GB"/>
          </a:p>
        </p:txBody>
      </p:sp>
      <p:sp>
        <p:nvSpPr>
          <p:cNvPr id="11" name="Title 1">
            <a:extLst>
              <a:ext uri="{FF2B5EF4-FFF2-40B4-BE49-F238E27FC236}">
                <a16:creationId xmlns:a16="http://schemas.microsoft.com/office/drawing/2014/main" id="{C6A589DD-48E6-0FF2-3251-A25C05261813}"/>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extLst>
      <p:ext uri="{BB962C8B-B14F-4D97-AF65-F5344CB8AC3E}">
        <p14:creationId xmlns:p14="http://schemas.microsoft.com/office/powerpoint/2010/main" val="277298201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762" y="914400"/>
            <a:ext cx="3549121" cy="2057400"/>
          </a:xfrm>
        </p:spPr>
        <p:txBody>
          <a:bodyPr anchor="b">
            <a:normAutofit/>
          </a:bodyPr>
          <a:lstStyle>
            <a:lvl1pPr algn="l">
              <a:defRPr sz="2400" b="1"/>
            </a:lvl1pPr>
          </a:lstStyle>
          <a:p>
            <a:r>
              <a:rPr lang="en-GB"/>
              <a:t>Click to edit Master title style</a:t>
            </a:r>
            <a:endParaRPr lang="en-US"/>
          </a:p>
        </p:txBody>
      </p:sp>
      <p:sp>
        <p:nvSpPr>
          <p:cNvPr id="3" name="Content Placeholder 2"/>
          <p:cNvSpPr>
            <a:spLocks noGrp="1"/>
          </p:cNvSpPr>
          <p:nvPr>
            <p:ph idx="1"/>
          </p:nvPr>
        </p:nvSpPr>
        <p:spPr>
          <a:xfrm>
            <a:off x="4073483" y="914400"/>
            <a:ext cx="6369230" cy="48768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295762" y="2971800"/>
            <a:ext cx="3549121" cy="1828800"/>
          </a:xfrm>
        </p:spPr>
        <p:txBody>
          <a:bodyPr>
            <a:normAutofit/>
          </a:bodyPr>
          <a:lstStyle>
            <a:lvl1pPr marL="0" indent="0" algn="l">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452623"/>
            <a:ext cx="7084177" cy="365125"/>
          </a:xfrm>
        </p:spPr>
        <p:txBody>
          <a:bodyPr/>
          <a:lstStyle>
            <a:lvl1pPr>
              <a:defRPr/>
            </a:lvl1pPr>
          </a:lstStyle>
          <a:p>
            <a:r>
              <a:rPr lang="en-US"/>
              <a:t>Your Footer</a:t>
            </a:r>
          </a:p>
        </p:txBody>
      </p:sp>
      <p:sp>
        <p:nvSpPr>
          <p:cNvPr id="8" name="Slide Number Placeholder 5">
            <a:extLst>
              <a:ext uri="{FF2B5EF4-FFF2-40B4-BE49-F238E27FC236}">
                <a16:creationId xmlns:a16="http://schemas.microsoft.com/office/drawing/2014/main" id="{B70886FE-17EB-900E-B3AF-85EC40DF17DB}"/>
              </a:ext>
            </a:extLst>
          </p:cNvPr>
          <p:cNvSpPr>
            <a:spLocks noGrp="1"/>
          </p:cNvSpPr>
          <p:nvPr>
            <p:ph type="sldNum" sz="quarter" idx="12"/>
          </p:nvPr>
        </p:nvSpPr>
        <p:spPr>
          <a:xfrm>
            <a:off x="11701670" y="6452623"/>
            <a:ext cx="490330" cy="365125"/>
          </a:xfrm>
          <a:prstGeom prst="rect">
            <a:avLst/>
          </a:prstGeom>
        </p:spPr>
        <p:txBody>
          <a:bodyPr/>
          <a:lstStyle>
            <a:lvl1pPr algn="ctr">
              <a:defRPr/>
            </a:lvl1pPr>
          </a:lstStyle>
          <a:p>
            <a:fld id="{D57F1E4F-1CFF-5643-939E-217C01CDF565}" type="slidenum">
              <a:rPr lang="en-GB" smtClean="0"/>
              <a:t>‹#›</a:t>
            </a:fld>
            <a:endParaRPr lang="en-GB"/>
          </a:p>
        </p:txBody>
      </p:sp>
    </p:spTree>
    <p:extLst>
      <p:ext uri="{BB962C8B-B14F-4D97-AF65-F5344CB8AC3E}">
        <p14:creationId xmlns:p14="http://schemas.microsoft.com/office/powerpoint/2010/main" val="214737182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30298" y="1752599"/>
            <a:ext cx="5426158" cy="1371600"/>
          </a:xfrm>
        </p:spPr>
        <p:txBody>
          <a:bodyPr anchor="b">
            <a:normAutofit/>
          </a:bodyPr>
          <a:lstStyle>
            <a:lvl1pPr algn="ctr">
              <a:defRPr sz="2800" b="1"/>
            </a:lvl1pPr>
          </a:lstStyle>
          <a:p>
            <a:r>
              <a:rPr lang="en-GB"/>
              <a:t>Click to edit Master title style</a:t>
            </a:r>
            <a:endParaRPr lang="en-US"/>
          </a:p>
        </p:txBody>
      </p:sp>
      <p:sp>
        <p:nvSpPr>
          <p:cNvPr id="14" name="Picture Placeholder 2"/>
          <p:cNvSpPr>
            <a:spLocks noGrp="1" noChangeAspect="1"/>
          </p:cNvSpPr>
          <p:nvPr>
            <p:ph type="pic" idx="1"/>
          </p:nvPr>
        </p:nvSpPr>
        <p:spPr>
          <a:xfrm>
            <a:off x="575164" y="914400"/>
            <a:ext cx="3280974" cy="4572000"/>
          </a:xfrm>
          <a:prstGeom prst="roundRect">
            <a:avLst>
              <a:gd name="adj" fmla="val 4280"/>
            </a:avLst>
          </a:prstGeom>
          <a:solidFill>
            <a:schemeClr val="bg1">
              <a:lumMod val="95000"/>
              <a:alpha val="50000"/>
            </a:schemeClr>
          </a:solidFill>
          <a:ln w="38100">
            <a:gradFill flip="none">
              <a:gsLst>
                <a:gs pos="0">
                  <a:schemeClr val="bg2"/>
                </a:gs>
                <a:gs pos="100000">
                  <a:schemeClr val="bg2">
                    <a:lumMod val="75000"/>
                  </a:schemeClr>
                </a:gs>
              </a:gsLst>
              <a:lin ang="5400000" scaled="0"/>
              <a:tileRect/>
            </a:gradFill>
          </a:ln>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4230298"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329327795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415" y="4732865"/>
            <a:ext cx="9367042" cy="566738"/>
          </a:xfrm>
        </p:spPr>
        <p:txBody>
          <a:bodyPr anchor="b">
            <a:normAutofit/>
          </a:bodyPr>
          <a:lstStyle>
            <a:lvl1pPr algn="ctr">
              <a:defRPr sz="2400" b="1"/>
            </a:lvl1pPr>
          </a:lstStyle>
          <a:p>
            <a:r>
              <a:rPr lang="en-GB"/>
              <a:t>Click to edit Master title style</a:t>
            </a:r>
            <a:endParaRPr lang="en-US"/>
          </a:p>
        </p:txBody>
      </p:sp>
      <p:sp>
        <p:nvSpPr>
          <p:cNvPr id="3" name="Picture Placeholder 2"/>
          <p:cNvSpPr>
            <a:spLocks noGrp="1" noChangeAspect="1"/>
          </p:cNvSpPr>
          <p:nvPr>
            <p:ph type="pic" idx="1"/>
          </p:nvPr>
        </p:nvSpPr>
        <p:spPr>
          <a:xfrm>
            <a:off x="765664" y="932112"/>
            <a:ext cx="8225944" cy="3164976"/>
          </a:xfrm>
          <a:prstGeom prst="roundRect">
            <a:avLst>
              <a:gd name="adj" fmla="val 4380"/>
            </a:avLst>
          </a:prstGeom>
          <a:solidFill>
            <a:schemeClr val="bg1">
              <a:lumMod val="95000"/>
              <a:alpha val="50000"/>
            </a:schemeClr>
          </a:solidFill>
          <a:ln w="38100">
            <a:gradFill flip="none">
              <a:gsLst>
                <a:gs pos="0">
                  <a:schemeClr val="bg2"/>
                </a:gs>
                <a:gs pos="100000">
                  <a:schemeClr val="bg2">
                    <a:lumMod val="75000"/>
                  </a:schemeClr>
                </a:gs>
              </a:gsLst>
              <a:lin ang="5400000" scaled="0"/>
              <a:tileRect/>
            </a:gradFill>
          </a:ln>
          <a:effectLst/>
        </p:spPr>
        <p:txBody>
          <a:bodyPr vert="horz" lIns="91440" tIns="45720" rIns="91440" bIns="45720" rtlCol="0" anchor="t">
            <a:normAutofit/>
          </a:bodyPr>
          <a:lstStyle>
            <a:lvl1pPr>
              <a:defRPr lang="en-US" sz="1600"/>
            </a:lvl1pPr>
          </a:lstStyle>
          <a:p>
            <a:pPr marL="0" lvl="0" indent="0" algn="ctr">
              <a:buNone/>
            </a:pPr>
            <a:r>
              <a:rPr lang="en-GB"/>
              <a:t>Click icon to add picture</a:t>
            </a:r>
            <a:endParaRPr lang="en-US"/>
          </a:p>
        </p:txBody>
      </p:sp>
      <p:sp>
        <p:nvSpPr>
          <p:cNvPr id="4" name="Text Placeholder 3"/>
          <p:cNvSpPr>
            <a:spLocks noGrp="1"/>
          </p:cNvSpPr>
          <p:nvPr>
            <p:ph type="body" sz="half" idx="2"/>
          </p:nvPr>
        </p:nvSpPr>
        <p:spPr>
          <a:xfrm>
            <a:off x="289415" y="5299603"/>
            <a:ext cx="9367042"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6723921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89415" y="685800"/>
            <a:ext cx="9367041" cy="3048000"/>
          </a:xfrm>
        </p:spPr>
        <p:txBody>
          <a:bodyPr anchor="ctr">
            <a:normAutofit/>
          </a:bodyPr>
          <a:lstStyle>
            <a:lvl1pPr algn="ctr">
              <a:defRPr sz="3200" b="0" cap="none"/>
            </a:lvl1pPr>
          </a:lstStyle>
          <a:p>
            <a:r>
              <a:rPr lang="en-GB"/>
              <a:t>Click to edit Master title style</a:t>
            </a:r>
            <a:endParaRPr lang="en-US"/>
          </a:p>
        </p:txBody>
      </p:sp>
      <p:sp>
        <p:nvSpPr>
          <p:cNvPr id="3" name="Text Placeholder 2"/>
          <p:cNvSpPr>
            <a:spLocks noGrp="1"/>
          </p:cNvSpPr>
          <p:nvPr>
            <p:ph type="body" idx="1"/>
          </p:nvPr>
        </p:nvSpPr>
        <p:spPr>
          <a:xfrm>
            <a:off x="289415" y="4343400"/>
            <a:ext cx="936704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8461569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412" y="1474910"/>
            <a:ext cx="9367043" cy="782183"/>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452625"/>
            <a:ext cx="7084177" cy="365125"/>
          </a:xfrm>
        </p:spPr>
        <p:txBody>
          <a:bodyPr/>
          <a:lstStyle>
            <a:lvl1pPr>
              <a:defRPr/>
            </a:lvl1pPr>
          </a:lstStyle>
          <a:p>
            <a:r>
              <a:rPr lang="en-US"/>
              <a:t>Your Footer</a:t>
            </a:r>
          </a:p>
        </p:txBody>
      </p:sp>
      <p:sp>
        <p:nvSpPr>
          <p:cNvPr id="7" name="Slide Number Placeholder 5">
            <a:extLst>
              <a:ext uri="{FF2B5EF4-FFF2-40B4-BE49-F238E27FC236}">
                <a16:creationId xmlns:a16="http://schemas.microsoft.com/office/drawing/2014/main" id="{6E050814-9288-6B31-7761-AFCF5FDA70ED}"/>
              </a:ext>
            </a:extLst>
          </p:cNvPr>
          <p:cNvSpPr txBox="1"/>
          <p:nvPr userDrawn="1"/>
        </p:nvSpPr>
        <p:spPr>
          <a:xfrm>
            <a:off x="11701670" y="6452623"/>
            <a:ext cx="490330" cy="365125"/>
          </a:xfrm>
          <a:prstGeom prst="rect">
            <a:avLst/>
          </a:prstGeom>
        </p:spPr>
        <p:txBody>
          <a:bodyPr vert="horz" lIns="91440" tIns="45720" rIns="91440" bIns="45720" rtlCol="0" anchor="ctr"/>
          <a:lstStyle>
            <a:defPPr>
              <a:defRPr lang="en-US"/>
            </a:defPPr>
            <a:lvl1pPr marL="0" algn="ctr" defTabSz="457200" rtl="0" eaLnBrk="1" latinLnBrk="0" hangingPunct="1">
              <a:defRPr lang="en-US" sz="1000" b="1" i="0" kern="120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GB" smtClean="0"/>
              <a:t>‹#›</a:t>
            </a:fld>
            <a:endParaRPr lang="en-GB"/>
          </a:p>
        </p:txBody>
      </p:sp>
      <p:sp>
        <p:nvSpPr>
          <p:cNvPr id="9" name="Title 1">
            <a:extLst>
              <a:ext uri="{FF2B5EF4-FFF2-40B4-BE49-F238E27FC236}">
                <a16:creationId xmlns:a16="http://schemas.microsoft.com/office/drawing/2014/main" id="{1C481798-B5E9-8142-C4E0-9376B65F24C7}"/>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5086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b="0" i="0">
                <a:solidFill>
                  <a:schemeClr val="tx1"/>
                </a:solidFill>
                <a:effectLst/>
                <a:latin typeface="Century Gothic" panose="020B0502020202020204" pitchFamily="34" charset="0"/>
              </a:rPr>
              <a:t>“</a:t>
            </a:r>
          </a:p>
        </p:txBody>
      </p:sp>
      <p:sp>
        <p:nvSpPr>
          <p:cNvPr id="15" name="TextBox 14"/>
          <p:cNvSpPr txBox="1"/>
          <p:nvPr/>
        </p:nvSpPr>
        <p:spPr>
          <a:xfrm>
            <a:off x="8810940"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Century Gothic" panose="020B0502020202020204" pitchFamily="34" charset="0"/>
              </a:rPr>
              <a:t>”</a:t>
            </a:r>
          </a:p>
        </p:txBody>
      </p:sp>
      <p:sp>
        <p:nvSpPr>
          <p:cNvPr id="2" name="Title 1"/>
          <p:cNvSpPr>
            <a:spLocks noGrp="1"/>
          </p:cNvSpPr>
          <p:nvPr>
            <p:ph type="title"/>
          </p:nvPr>
        </p:nvSpPr>
        <p:spPr>
          <a:xfrm>
            <a:off x="1160462" y="685800"/>
            <a:ext cx="7650478" cy="2743199"/>
          </a:xfrm>
        </p:spPr>
        <p:txBody>
          <a:bodyPr anchor="ctr">
            <a:normAutofit/>
          </a:bodyPr>
          <a:lstStyle>
            <a:lvl1pPr algn="ctr">
              <a:defRPr sz="3200" b="0" cap="none">
                <a:solidFill>
                  <a:schemeClr val="tx1"/>
                </a:solidFill>
              </a:defRPr>
            </a:lvl1pPr>
          </a:lstStyle>
          <a:p>
            <a:r>
              <a:rPr lang="en-GB"/>
              <a:t>Click to edit Master title style</a:t>
            </a:r>
            <a:endParaRPr lang="en-US"/>
          </a:p>
        </p:txBody>
      </p:sp>
      <p:sp>
        <p:nvSpPr>
          <p:cNvPr id="10" name="Text Placeholder 9"/>
          <p:cNvSpPr>
            <a:spLocks noGrp="1"/>
          </p:cNvSpPr>
          <p:nvPr>
            <p:ph type="body" sz="quarter" idx="13"/>
          </p:nvPr>
        </p:nvSpPr>
        <p:spPr>
          <a:xfrm>
            <a:off x="1389062" y="3428999"/>
            <a:ext cx="72614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89415" y="4343400"/>
            <a:ext cx="936704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170121739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89414" y="685800"/>
            <a:ext cx="9367042" cy="2727325"/>
          </a:xfrm>
        </p:spPr>
        <p:txBody>
          <a:bodyPr vert="horz" lIns="91440" tIns="45720" rIns="91440" bIns="45720" rtlCol="0" anchor="ctr">
            <a:normAutofit/>
          </a:bodyPr>
          <a:lstStyle>
            <a:lvl1pPr algn="l">
              <a:defRPr lang="en-US" b="1"/>
            </a:lvl1pPr>
          </a:lstStyle>
          <a:p>
            <a:pPr marL="0" lvl="0"/>
            <a:r>
              <a:rPr lang="en-GB"/>
              <a:t>Click to edit Master title style</a:t>
            </a:r>
            <a:endParaRPr lang="en-US"/>
          </a:p>
        </p:txBody>
      </p:sp>
      <p:sp>
        <p:nvSpPr>
          <p:cNvPr id="10" name="Text Placeholder 9"/>
          <p:cNvSpPr>
            <a:spLocks noGrp="1"/>
          </p:cNvSpPr>
          <p:nvPr>
            <p:ph type="body" sz="quarter" idx="13"/>
          </p:nvPr>
        </p:nvSpPr>
        <p:spPr>
          <a:xfrm>
            <a:off x="289413" y="3505200"/>
            <a:ext cx="9367043" cy="838200"/>
          </a:xfrm>
        </p:spPr>
        <p:txBody>
          <a:bodyPr vert="horz" lIns="91440" tIns="45720" rIns="91440" bIns="45720" rtlCol="0" anchor="b">
            <a:normAutofit/>
          </a:bodyPr>
          <a:lstStyle>
            <a:lvl1pPr>
              <a:buNone/>
              <a:defRPr lang="en-US" sz="2800" b="0" cap="none">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289412" y="4343400"/>
            <a:ext cx="936704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253584625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124591933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86087" y="685800"/>
            <a:ext cx="1770369" cy="5105400"/>
          </a:xfrm>
        </p:spPr>
        <p:txBody>
          <a:bodyPr vert="eaVert"/>
          <a:lstStyle>
            <a:lvl1pPr>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289414" y="685800"/>
            <a:ext cx="7254386" cy="5105400"/>
          </a:xfrm>
        </p:spPr>
        <p:txBody>
          <a:bodyPr vert="eaVert" ancho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5" name="Footer Placeholder 4"/>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6" name="Slide Number Placeholder 5"/>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extLst>
      <p:ext uri="{BB962C8B-B14F-4D97-AF65-F5344CB8AC3E}">
        <p14:creationId xmlns:p14="http://schemas.microsoft.com/office/powerpoint/2010/main" val="24340956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415" y="1112017"/>
            <a:ext cx="4550079"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06376" y="1112018"/>
            <a:ext cx="455008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452624"/>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452623"/>
            <a:ext cx="551167" cy="365125"/>
          </a:xfrm>
          <a:prstGeom prst="rect">
            <a:avLst/>
          </a:prstGeom>
        </p:spPr>
        <p:txBody>
          <a:bodyPr/>
          <a:lstStyle>
            <a:lvl1pPr>
              <a:defRPr/>
            </a:lvl1pPr>
          </a:lstStyle>
          <a:p>
            <a:fld id="{D57F1E4F-1CFF-5643-939E-217C01CDF565}" type="slidenum">
              <a:rPr lang="en-US" smtClean="0"/>
              <a:t>‹#›</a:t>
            </a:fld>
            <a:endParaRPr lang="en-US"/>
          </a:p>
        </p:txBody>
      </p:sp>
      <p:sp>
        <p:nvSpPr>
          <p:cNvPr id="9" name="Title 1">
            <a:extLst>
              <a:ext uri="{FF2B5EF4-FFF2-40B4-BE49-F238E27FC236}">
                <a16:creationId xmlns:a16="http://schemas.microsoft.com/office/drawing/2014/main" id="{E50274E9-955B-419A-604C-C7D20D332B7A}"/>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415" y="1462779"/>
            <a:ext cx="5257276" cy="640080"/>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89414" y="2501113"/>
            <a:ext cx="455371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889865" y="1471246"/>
            <a:ext cx="5414531" cy="640080"/>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89865" y="2501113"/>
            <a:ext cx="455371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8" name="Footer Placeholder 7"/>
          <p:cNvSpPr>
            <a:spLocks noGrp="1"/>
          </p:cNvSpPr>
          <p:nvPr>
            <p:ph type="ftr" sz="quarter" idx="11"/>
          </p:nvPr>
        </p:nvSpPr>
        <p:spPr>
          <a:xfrm>
            <a:off x="1726763" y="6452622"/>
            <a:ext cx="7084177" cy="365125"/>
          </a:xfrm>
        </p:spPr>
        <p:txBody>
          <a:bodyPr/>
          <a:lstStyle>
            <a:lvl1pPr>
              <a:defRPr/>
            </a:lvl1pPr>
          </a:lstStyle>
          <a:p>
            <a:r>
              <a:rPr lang="en-US"/>
              <a:t>Your Footer</a:t>
            </a:r>
          </a:p>
        </p:txBody>
      </p:sp>
      <p:sp>
        <p:nvSpPr>
          <p:cNvPr id="10" name="Slide Number Placeholder 5">
            <a:extLst>
              <a:ext uri="{FF2B5EF4-FFF2-40B4-BE49-F238E27FC236}">
                <a16:creationId xmlns:a16="http://schemas.microsoft.com/office/drawing/2014/main" id="{84D11EF6-CEF0-FB3B-AE24-39722291EE8D}"/>
              </a:ext>
            </a:extLst>
          </p:cNvPr>
          <p:cNvSpPr txBox="1"/>
          <p:nvPr userDrawn="1"/>
        </p:nvSpPr>
        <p:spPr>
          <a:xfrm>
            <a:off x="11701670" y="6452623"/>
            <a:ext cx="490330" cy="365125"/>
          </a:xfrm>
          <a:prstGeom prst="rect">
            <a:avLst/>
          </a:prstGeom>
        </p:spPr>
        <p:txBody>
          <a:bodyPr vert="horz" lIns="91440" tIns="45720" rIns="91440" bIns="45720" rtlCol="0" anchor="ctr"/>
          <a:lstStyle>
            <a:defPPr>
              <a:defRPr lang="en-US"/>
            </a:defPPr>
            <a:lvl1pPr marL="0" algn="ctr" defTabSz="457200" rtl="0" eaLnBrk="1" latinLnBrk="0" hangingPunct="1">
              <a:defRPr lang="en-US" sz="1000" b="1" i="0" kern="120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GB" smtClean="0"/>
              <a:t>‹#›</a:t>
            </a:fld>
            <a:endParaRPr lang="en-GB"/>
          </a:p>
        </p:txBody>
      </p:sp>
      <p:sp>
        <p:nvSpPr>
          <p:cNvPr id="11" name="Title 1">
            <a:extLst>
              <a:ext uri="{FF2B5EF4-FFF2-40B4-BE49-F238E27FC236}">
                <a16:creationId xmlns:a16="http://schemas.microsoft.com/office/drawing/2014/main" id="{C6A589DD-48E6-0FF2-3251-A25C05261813}"/>
              </a:ext>
            </a:extLst>
          </p:cNvPr>
          <p:cNvSpPr>
            <a:spLocks noGrp="1"/>
          </p:cNvSpPr>
          <p:nvPr>
            <p:ph type="title"/>
          </p:nvPr>
        </p:nvSpPr>
        <p:spPr>
          <a:xfrm>
            <a:off x="289415" y="0"/>
            <a:ext cx="9367042" cy="1064525"/>
          </a:xfrm>
        </p:spPr>
        <p:txBody>
          <a:bodyPr anchor="ctr"/>
          <a:lstStyle>
            <a:lvl1pPr algn="l">
              <a:defRPr/>
            </a:lvl1pPr>
          </a:lstStyle>
          <a:p>
            <a:r>
              <a:rPr lang="en-GB"/>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762" y="914400"/>
            <a:ext cx="3549121" cy="2057400"/>
          </a:xfrm>
        </p:spPr>
        <p:txBody>
          <a:bodyPr anchor="b">
            <a:normAutofit/>
          </a:bodyPr>
          <a:lstStyle>
            <a:lvl1pPr algn="l">
              <a:defRPr sz="2400" b="1"/>
            </a:lvl1pPr>
          </a:lstStyle>
          <a:p>
            <a:r>
              <a:rPr lang="en-GB"/>
              <a:t>Click to edit Master title style</a:t>
            </a:r>
            <a:endParaRPr lang="en-US"/>
          </a:p>
        </p:txBody>
      </p:sp>
      <p:sp>
        <p:nvSpPr>
          <p:cNvPr id="3" name="Content Placeholder 2"/>
          <p:cNvSpPr>
            <a:spLocks noGrp="1"/>
          </p:cNvSpPr>
          <p:nvPr>
            <p:ph idx="1"/>
          </p:nvPr>
        </p:nvSpPr>
        <p:spPr>
          <a:xfrm>
            <a:off x="4073483" y="914400"/>
            <a:ext cx="6369230" cy="48768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295762" y="2971800"/>
            <a:ext cx="3549121" cy="1828800"/>
          </a:xfrm>
        </p:spPr>
        <p:txBody>
          <a:bodyPr>
            <a:normAutofit/>
          </a:bodyPr>
          <a:lstStyle>
            <a:lvl1pPr marL="0" indent="0" algn="l">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452623"/>
            <a:ext cx="7084177" cy="365125"/>
          </a:xfrm>
        </p:spPr>
        <p:txBody>
          <a:bodyPr/>
          <a:lstStyle>
            <a:lvl1pPr>
              <a:defRPr/>
            </a:lvl1pPr>
          </a:lstStyle>
          <a:p>
            <a:r>
              <a:rPr lang="en-US"/>
              <a:t>Your Footer</a:t>
            </a:r>
          </a:p>
        </p:txBody>
      </p:sp>
      <p:sp>
        <p:nvSpPr>
          <p:cNvPr id="8" name="Slide Number Placeholder 5">
            <a:extLst>
              <a:ext uri="{FF2B5EF4-FFF2-40B4-BE49-F238E27FC236}">
                <a16:creationId xmlns:a16="http://schemas.microsoft.com/office/drawing/2014/main" id="{B70886FE-17EB-900E-B3AF-85EC40DF17DB}"/>
              </a:ext>
            </a:extLst>
          </p:cNvPr>
          <p:cNvSpPr>
            <a:spLocks noGrp="1"/>
          </p:cNvSpPr>
          <p:nvPr>
            <p:ph type="sldNum" sz="quarter" idx="12"/>
          </p:nvPr>
        </p:nvSpPr>
        <p:spPr>
          <a:xfrm>
            <a:off x="11701670" y="6452623"/>
            <a:ext cx="490330" cy="365125"/>
          </a:xfrm>
          <a:prstGeom prst="rect">
            <a:avLst/>
          </a:prstGeom>
        </p:spPr>
        <p:txBody>
          <a:bodyPr/>
          <a:lstStyle>
            <a:lvl1pPr algn="ctr">
              <a:defRPr/>
            </a:lvl1pPr>
          </a:lstStyle>
          <a:p>
            <a:fld id="{D57F1E4F-1CFF-5643-939E-217C01CDF565}"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30298" y="1752599"/>
            <a:ext cx="5426158" cy="1371600"/>
          </a:xfrm>
        </p:spPr>
        <p:txBody>
          <a:bodyPr anchor="b">
            <a:normAutofit/>
          </a:bodyPr>
          <a:lstStyle>
            <a:lvl1pPr algn="ctr">
              <a:defRPr sz="2800" b="1"/>
            </a:lvl1pPr>
          </a:lstStyle>
          <a:p>
            <a:r>
              <a:rPr lang="en-GB"/>
              <a:t>Click to edit Master title style</a:t>
            </a:r>
            <a:endParaRPr lang="en-US"/>
          </a:p>
        </p:txBody>
      </p:sp>
      <p:sp>
        <p:nvSpPr>
          <p:cNvPr id="14" name="Picture Placeholder 2"/>
          <p:cNvSpPr>
            <a:spLocks noGrp="1" noChangeAspect="1"/>
          </p:cNvSpPr>
          <p:nvPr>
            <p:ph type="pic" idx="1"/>
          </p:nvPr>
        </p:nvSpPr>
        <p:spPr>
          <a:xfrm>
            <a:off x="575164" y="914400"/>
            <a:ext cx="3280974" cy="4572000"/>
          </a:xfrm>
          <a:prstGeom prst="roundRect">
            <a:avLst>
              <a:gd name="adj" fmla="val 4280"/>
            </a:avLst>
          </a:prstGeom>
          <a:solidFill>
            <a:schemeClr val="bg1">
              <a:lumMod val="95000"/>
              <a:alpha val="50000"/>
            </a:schemeClr>
          </a:solidFill>
          <a:ln w="38100">
            <a:gradFill flip="none">
              <a:gsLst>
                <a:gs pos="0">
                  <a:schemeClr val="bg2"/>
                </a:gs>
                <a:gs pos="100000">
                  <a:schemeClr val="bg2">
                    <a:lumMod val="75000"/>
                  </a:schemeClr>
                </a:gs>
              </a:gsLst>
              <a:lin ang="5400000" scaled="0"/>
              <a:tileRect/>
            </a:gradFill>
          </a:ln>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4230298"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415" y="4732865"/>
            <a:ext cx="9367042" cy="566738"/>
          </a:xfrm>
        </p:spPr>
        <p:txBody>
          <a:bodyPr anchor="b">
            <a:normAutofit/>
          </a:bodyPr>
          <a:lstStyle>
            <a:lvl1pPr algn="ctr">
              <a:defRPr sz="2400" b="1"/>
            </a:lvl1pPr>
          </a:lstStyle>
          <a:p>
            <a:r>
              <a:rPr lang="en-GB"/>
              <a:t>Click to edit Master title style</a:t>
            </a:r>
            <a:endParaRPr lang="en-US"/>
          </a:p>
        </p:txBody>
      </p:sp>
      <p:sp>
        <p:nvSpPr>
          <p:cNvPr id="3" name="Picture Placeholder 2"/>
          <p:cNvSpPr>
            <a:spLocks noGrp="1" noChangeAspect="1"/>
          </p:cNvSpPr>
          <p:nvPr>
            <p:ph type="pic" idx="1"/>
          </p:nvPr>
        </p:nvSpPr>
        <p:spPr>
          <a:xfrm>
            <a:off x="765664" y="932112"/>
            <a:ext cx="8225944" cy="3164976"/>
          </a:xfrm>
          <a:prstGeom prst="roundRect">
            <a:avLst>
              <a:gd name="adj" fmla="val 4380"/>
            </a:avLst>
          </a:prstGeom>
          <a:solidFill>
            <a:schemeClr val="bg1">
              <a:lumMod val="95000"/>
              <a:alpha val="50000"/>
            </a:schemeClr>
          </a:solidFill>
          <a:ln w="38100">
            <a:gradFill flip="none">
              <a:gsLst>
                <a:gs pos="0">
                  <a:schemeClr val="bg2"/>
                </a:gs>
                <a:gs pos="100000">
                  <a:schemeClr val="bg2">
                    <a:lumMod val="75000"/>
                  </a:schemeClr>
                </a:gs>
              </a:gsLst>
              <a:lin ang="5400000" scaled="0"/>
              <a:tileRect/>
            </a:gradFill>
          </a:ln>
          <a:effectLst/>
        </p:spPr>
        <p:txBody>
          <a:bodyPr vert="horz" lIns="91440" tIns="45720" rIns="91440" bIns="45720" rtlCol="0" anchor="t">
            <a:normAutofit/>
          </a:bodyPr>
          <a:lstStyle>
            <a:lvl1pPr>
              <a:defRPr lang="en-US" sz="1600"/>
            </a:lvl1pPr>
          </a:lstStyle>
          <a:p>
            <a:pPr marL="0" lvl="0" indent="0" algn="ctr">
              <a:buNone/>
            </a:pPr>
            <a:r>
              <a:rPr lang="en-GB"/>
              <a:t>Click icon to add picture</a:t>
            </a:r>
            <a:endParaRPr lang="en-US"/>
          </a:p>
        </p:txBody>
      </p:sp>
      <p:sp>
        <p:nvSpPr>
          <p:cNvPr id="4" name="Text Placeholder 3"/>
          <p:cNvSpPr>
            <a:spLocks noGrp="1"/>
          </p:cNvSpPr>
          <p:nvPr>
            <p:ph type="body" sz="half" idx="2"/>
          </p:nvPr>
        </p:nvSpPr>
        <p:spPr>
          <a:xfrm>
            <a:off x="289415" y="5299603"/>
            <a:ext cx="9367042"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89414" y="6452625"/>
            <a:ext cx="1143000" cy="365125"/>
          </a:xfrm>
          <a:prstGeom prst="rect">
            <a:avLst/>
          </a:prstGeom>
        </p:spPr>
        <p:txBody>
          <a:bodyPr/>
          <a:lstStyle>
            <a:lvl1pPr>
              <a:defRPr/>
            </a:lvl1pPr>
          </a:lstStyle>
          <a:p>
            <a:r>
              <a:rPr lang="en-US"/>
              <a:t>Date</a:t>
            </a:r>
          </a:p>
        </p:txBody>
      </p:sp>
      <p:sp>
        <p:nvSpPr>
          <p:cNvPr id="6" name="Footer Placeholder 5"/>
          <p:cNvSpPr>
            <a:spLocks noGrp="1"/>
          </p:cNvSpPr>
          <p:nvPr>
            <p:ph type="ftr" sz="quarter" idx="11"/>
          </p:nvPr>
        </p:nvSpPr>
        <p:spPr>
          <a:xfrm>
            <a:off x="1726763" y="6216650"/>
            <a:ext cx="7084177" cy="365125"/>
          </a:xfrm>
        </p:spPr>
        <p:txBody>
          <a:bodyPr/>
          <a:lstStyle>
            <a:lvl1pPr>
              <a:defRPr/>
            </a:lvl1pPr>
          </a:lstStyle>
          <a:p>
            <a:r>
              <a:rPr lang="en-US"/>
              <a:t>Your Footer</a:t>
            </a:r>
          </a:p>
        </p:txBody>
      </p:sp>
      <p:sp>
        <p:nvSpPr>
          <p:cNvPr id="7" name="Slide Number Placeholder 6"/>
          <p:cNvSpPr>
            <a:spLocks noGrp="1"/>
          </p:cNvSpPr>
          <p:nvPr>
            <p:ph type="sldNum" sz="quarter" idx="12"/>
          </p:nvPr>
        </p:nvSpPr>
        <p:spPr>
          <a:xfrm>
            <a:off x="9105289" y="6216650"/>
            <a:ext cx="551167" cy="365125"/>
          </a:xfrm>
          <a:prstGeom prst="rect">
            <a:avLst/>
          </a:prstGeom>
        </p:spPr>
        <p:txBody>
          <a:bodyPr/>
          <a:lstStyle>
            <a:lvl1pPr>
              <a:defRPr/>
            </a:lvl1pPr>
          </a:lstStyle>
          <a:p>
            <a:fld id="{D57F1E4F-1CFF-5643-939E-217C01CDF565}"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9.png"/><Relationship Id="rId3" Type="http://schemas.openxmlformats.org/officeDocument/2006/relationships/slideLayout" Target="../slideLayouts/slideLayout18.xml"/><Relationship Id="rId21" Type="http://schemas.openxmlformats.org/officeDocument/2006/relationships/image" Target="../media/image11.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5.png"/><Relationship Id="rId2" Type="http://schemas.openxmlformats.org/officeDocument/2006/relationships/slideLayout" Target="../slideLayouts/slideLayout17.xml"/><Relationship Id="rId16" Type="http://schemas.openxmlformats.org/officeDocument/2006/relationships/image" Target="../media/image8.png"/><Relationship Id="rId20"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image" Target="../media/image10.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0.png"/><Relationship Id="rId3" Type="http://schemas.openxmlformats.org/officeDocument/2006/relationships/slideLayout" Target="../slideLayouts/slideLayout32.xml"/><Relationship Id="rId21" Type="http://schemas.openxmlformats.org/officeDocument/2006/relationships/image" Target="../media/image12.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9.png"/><Relationship Id="rId2" Type="http://schemas.openxmlformats.org/officeDocument/2006/relationships/slideLayout" Target="../slideLayouts/slideLayout31.xml"/><Relationship Id="rId16" Type="http://schemas.openxmlformats.org/officeDocument/2006/relationships/image" Target="../media/image5.png"/><Relationship Id="rId20"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image" Target="../media/image6.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CC2EFF6F-546C-B2C5-83A2-D99976CD0A4F}"/>
              </a:ext>
            </a:extLst>
          </p:cNvPr>
          <p:cNvPicPr>
            <a:picLocks noChangeAspect="1"/>
          </p:cNvPicPr>
          <p:nvPr userDrawn="1"/>
        </p:nvPicPr>
        <p:blipFill>
          <a:blip r:embed="rId17"/>
          <a:srcRect/>
          <a:stretch>
            <a:fillRect/>
          </a:stretch>
        </p:blipFill>
        <p:spPr>
          <a:xfrm>
            <a:off x="10701494" y="5509113"/>
            <a:ext cx="1510602" cy="1368983"/>
          </a:xfrm>
          <a:prstGeom prst="rect">
            <a:avLst/>
          </a:prstGeom>
        </p:spPr>
      </p:pic>
      <p:sp>
        <p:nvSpPr>
          <p:cNvPr id="2" name="Title Placeholder 1"/>
          <p:cNvSpPr>
            <a:spLocks noGrp="1"/>
          </p:cNvSpPr>
          <p:nvPr>
            <p:ph type="title"/>
          </p:nvPr>
        </p:nvSpPr>
        <p:spPr>
          <a:xfrm>
            <a:off x="289415" y="722458"/>
            <a:ext cx="9367042" cy="1715941"/>
          </a:xfrm>
          <a:prstGeom prst="rect">
            <a:avLst/>
          </a:prstGeom>
          <a:effectLst/>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89414" y="2666999"/>
            <a:ext cx="9367042" cy="3124201"/>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289414" y="6452625"/>
            <a:ext cx="1143000" cy="365125"/>
          </a:xfrm>
          <a:prstGeom prst="rect">
            <a:avLst/>
          </a:prstGeom>
        </p:spPr>
        <p:txBody>
          <a:bodyPr vert="horz" lIns="91440" tIns="45720" rIns="91440" bIns="45720" rtlCol="0" anchor="ctr"/>
          <a:lstStyle>
            <a:lvl1pPr algn="l">
              <a:defRPr sz="1000" b="0" i="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Date</a:t>
            </a:r>
          </a:p>
        </p:txBody>
      </p:sp>
      <p:sp>
        <p:nvSpPr>
          <p:cNvPr id="5" name="Footer Placeholder 4"/>
          <p:cNvSpPr>
            <a:spLocks noGrp="1"/>
          </p:cNvSpPr>
          <p:nvPr>
            <p:ph type="ftr" sz="quarter" idx="3"/>
          </p:nvPr>
        </p:nvSpPr>
        <p:spPr>
          <a:xfrm>
            <a:off x="1726763" y="6452625"/>
            <a:ext cx="7084177" cy="365125"/>
          </a:xfrm>
          <a:prstGeom prst="rect">
            <a:avLst/>
          </a:prstGeom>
        </p:spPr>
        <p:txBody>
          <a:bodyPr vert="horz" lIns="91440" tIns="45720" rIns="91440" bIns="45720" rtlCol="0" anchor="ctr"/>
          <a:lstStyle>
            <a:lvl1pPr algn="l">
              <a:defRPr sz="1000" b="0" i="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Confidential</a:t>
            </a:r>
          </a:p>
        </p:txBody>
      </p:sp>
      <p:sp>
        <p:nvSpPr>
          <p:cNvPr id="65" name="Slide Number Placeholder 5">
            <a:extLst>
              <a:ext uri="{FF2B5EF4-FFF2-40B4-BE49-F238E27FC236}">
                <a16:creationId xmlns:a16="http://schemas.microsoft.com/office/drawing/2014/main" id="{0B30D5C4-1F96-4BF4-997A-8C3552F1CEA4}"/>
              </a:ext>
            </a:extLst>
          </p:cNvPr>
          <p:cNvSpPr>
            <a:spLocks noGrp="1"/>
          </p:cNvSpPr>
          <p:nvPr>
            <p:ph type="sldNum" sz="quarter" idx="4"/>
          </p:nvPr>
        </p:nvSpPr>
        <p:spPr>
          <a:xfrm>
            <a:off x="11413151" y="6452625"/>
            <a:ext cx="754478" cy="365125"/>
          </a:xfrm>
          <a:prstGeom prst="rect">
            <a:avLst/>
          </a:prstGeom>
        </p:spPr>
        <p:txBody>
          <a:bodyPr vert="horz" lIns="91440" tIns="45720" rIns="91440" bIns="45720" rtlCol="0" anchor="ctr"/>
          <a:lstStyle>
            <a:lvl1pPr algn="ctr">
              <a:defRPr lang="en-US" sz="1000" b="1" i="0" smtClean="0">
                <a:effectLst/>
                <a:latin typeface="Verdana" panose="020B0604030504040204" pitchFamily="34" charset="0"/>
                <a:ea typeface="Verdana" panose="020B0604030504040204" pitchFamily="34" charset="0"/>
                <a:cs typeface="Verdana" panose="020B0604030504040204" pitchFamily="34" charset="0"/>
              </a:defRPr>
            </a:lvl1pPr>
          </a:lstStyle>
          <a:p>
            <a:fld id="{D57F1E4F-1CFF-5643-939E-217C01CDF565}" type="slidenum">
              <a:rPr lang="en-GB" smtClean="0"/>
              <a:t>‹#›</a:t>
            </a:fld>
            <a:endParaRPr lang="en-GB"/>
          </a:p>
        </p:txBody>
      </p:sp>
      <p:sp>
        <p:nvSpPr>
          <p:cNvPr id="7" name="TextBox 6">
            <a:extLst>
              <a:ext uri="{FF2B5EF4-FFF2-40B4-BE49-F238E27FC236}">
                <a16:creationId xmlns:a16="http://schemas.microsoft.com/office/drawing/2014/main" id="{D2CCBD6D-A7C6-17FF-39AA-AFA188459B50}"/>
              </a:ext>
            </a:extLst>
          </p:cNvPr>
          <p:cNvSpPr txBox="1"/>
          <p:nvPr>
            <p:extLst>
              <p:ext uri="{1162E1C5-73C7-4A58-AE30-91384D911F3F}">
                <p184:classification xmlns:p184="http://schemas.microsoft.com/office/powerpoint/2018/4/main" xmlns="" val="hdr"/>
              </p:ext>
            </p:extLst>
          </p:nvPr>
        </p:nvSpPr>
        <p:spPr>
          <a:xfrm>
            <a:off x="0" y="0"/>
            <a:ext cx="5667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FCA Public</a:t>
            </a:r>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51" r:id="rId4"/>
    <p:sldLayoutId id="2147483652" r:id="rId5"/>
    <p:sldLayoutId id="2147483653" r:id="rId6"/>
    <p:sldLayoutId id="2147483656" r:id="rId7"/>
    <p:sldLayoutId id="2147483660" r:id="rId8"/>
    <p:sldLayoutId id="2147483657" r:id="rId9"/>
    <p:sldLayoutId id="2147483663" r:id="rId10"/>
    <p:sldLayoutId id="2147483664" r:id="rId11"/>
    <p:sldLayoutId id="2147483667" r:id="rId12"/>
    <p:sldLayoutId id="2147483658" r:id="rId13"/>
    <p:sldLayoutId id="2147483659" r:id="rId14"/>
    <p:sldLayoutId id="2147483699" r:id="rId15"/>
  </p:sldLayoutIdLst>
  <p:timing>
    <p:tnLst>
      <p:par>
        <p:cTn id="1" dur="indefinite" restart="never" nodeType="tmRoot"/>
      </p:par>
    </p:tnLst>
  </p:timing>
  <p:hf hdr="0"/>
  <p:txStyles>
    <p:titleStyle>
      <a:lvl1pPr algn="l" defTabSz="457200" rtl="0" eaLnBrk="1" latinLnBrk="0" hangingPunct="1">
        <a:spcBef>
          <a:spcPct val="0"/>
        </a:spcBef>
        <a:buNone/>
        <a:defRPr sz="4400" b="1" i="0" kern="1200" cap="none">
          <a:ln w="3175" cmpd="sng">
            <a:noFill/>
          </a:ln>
          <a:solidFill>
            <a:schemeClr val="tx1"/>
          </a:solidFill>
          <a:effectLst/>
          <a:latin typeface="Century Gothic" panose="020B0502020202020204" pitchFamily="34" charset="0"/>
          <a:ea typeface="Century Gothic" panose="020B0502020202020204" pitchFamily="34" charset="0"/>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b="1" i="0" kern="1200" cap="none">
          <a:solidFill>
            <a:schemeClr val="tx1"/>
          </a:solidFill>
          <a:effectLst/>
          <a:latin typeface="Century Gothic" panose="020B050202020202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A13766C-FBD2-293B-EBFA-662373BF9301}"/>
              </a:ext>
            </a:extLst>
          </p:cNvPr>
          <p:cNvPicPr>
            <a:picLocks noChangeAspect="1"/>
          </p:cNvPicPr>
          <p:nvPr userDrawn="1"/>
        </p:nvPicPr>
        <p:blipFill>
          <a:blip r:embed="rId16"/>
          <a:srcRect/>
          <a:stretch>
            <a:fillRect/>
          </a:stretch>
        </p:blipFill>
        <p:spPr>
          <a:xfrm>
            <a:off x="10701494" y="5509113"/>
            <a:ext cx="1510602" cy="1368983"/>
          </a:xfrm>
          <a:prstGeom prst="rect">
            <a:avLst/>
          </a:prstGeom>
        </p:spPr>
      </p:pic>
      <p:sp>
        <p:nvSpPr>
          <p:cNvPr id="2" name="Title Placeholder 1"/>
          <p:cNvSpPr>
            <a:spLocks noGrp="1"/>
          </p:cNvSpPr>
          <p:nvPr>
            <p:ph type="title"/>
          </p:nvPr>
        </p:nvSpPr>
        <p:spPr>
          <a:xfrm>
            <a:off x="289415" y="722458"/>
            <a:ext cx="9367042" cy="1715941"/>
          </a:xfrm>
          <a:prstGeom prst="rect">
            <a:avLst/>
          </a:prstGeom>
          <a:effectLst/>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89414" y="2666999"/>
            <a:ext cx="9367042" cy="3124201"/>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289414" y="6452625"/>
            <a:ext cx="1143000" cy="365125"/>
          </a:xfrm>
          <a:prstGeom prst="rect">
            <a:avLst/>
          </a:prstGeom>
        </p:spPr>
        <p:txBody>
          <a:bodyPr vert="horz" lIns="91440" tIns="45720" rIns="91440" bIns="45720" rtlCol="0" anchor="ctr"/>
          <a:lstStyle>
            <a:lvl1pPr algn="l">
              <a:defRPr sz="1000" b="0" i="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Date</a:t>
            </a:r>
          </a:p>
        </p:txBody>
      </p:sp>
      <p:sp>
        <p:nvSpPr>
          <p:cNvPr id="5" name="Footer Placeholder 4"/>
          <p:cNvSpPr>
            <a:spLocks noGrp="1"/>
          </p:cNvSpPr>
          <p:nvPr>
            <p:ph type="ftr" sz="quarter" idx="3"/>
          </p:nvPr>
        </p:nvSpPr>
        <p:spPr>
          <a:xfrm>
            <a:off x="1726763" y="6452625"/>
            <a:ext cx="7084177" cy="365125"/>
          </a:xfrm>
          <a:prstGeom prst="rect">
            <a:avLst/>
          </a:prstGeom>
        </p:spPr>
        <p:txBody>
          <a:bodyPr vert="horz" lIns="91440" tIns="45720" rIns="91440" bIns="45720" rtlCol="0" anchor="ctr"/>
          <a:lstStyle>
            <a:lvl1pPr algn="l">
              <a:defRPr sz="1000" b="0" i="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Confidential</a:t>
            </a:r>
          </a:p>
        </p:txBody>
      </p:sp>
      <p:pic>
        <p:nvPicPr>
          <p:cNvPr id="10" name="Graphic 9">
            <a:extLst>
              <a:ext uri="{FF2B5EF4-FFF2-40B4-BE49-F238E27FC236}">
                <a16:creationId xmlns:a16="http://schemas.microsoft.com/office/drawing/2014/main" id="{BA5FD247-6305-D0F8-598C-D1175BE8BEF0}"/>
              </a:ext>
            </a:extLst>
          </p:cNvPr>
          <p:cNvPicPr>
            <a:picLocks noChangeAspect="1"/>
          </p:cNvPicPr>
          <p:nvPr userDrawn="1"/>
        </p:nvPicPr>
        <p:blipFill>
          <a:blip r:embed="rId17"/>
          <a:srcRect/>
          <a:stretch>
            <a:fillRect/>
          </a:stretch>
        </p:blipFill>
        <p:spPr>
          <a:xfrm>
            <a:off x="-5367520" y="3047999"/>
            <a:ext cx="4038600" cy="1181100"/>
          </a:xfrm>
          <a:prstGeom prst="rect">
            <a:avLst/>
          </a:prstGeom>
        </p:spPr>
      </p:pic>
      <p:pic>
        <p:nvPicPr>
          <p:cNvPr id="12" name="Graphic 11">
            <a:extLst>
              <a:ext uri="{FF2B5EF4-FFF2-40B4-BE49-F238E27FC236}">
                <a16:creationId xmlns:a16="http://schemas.microsoft.com/office/drawing/2014/main" id="{E96B4A86-D190-5B07-5B55-F0177585DA1B}"/>
              </a:ext>
            </a:extLst>
          </p:cNvPr>
          <p:cNvPicPr>
            <a:picLocks noChangeAspect="1"/>
          </p:cNvPicPr>
          <p:nvPr userDrawn="1"/>
        </p:nvPicPr>
        <p:blipFill>
          <a:blip r:embed="rId18"/>
          <a:srcRect/>
          <a:stretch>
            <a:fillRect/>
          </a:stretch>
        </p:blipFill>
        <p:spPr>
          <a:xfrm>
            <a:off x="-5367520" y="7639053"/>
            <a:ext cx="4038600" cy="1181100"/>
          </a:xfrm>
          <a:prstGeom prst="rect">
            <a:avLst/>
          </a:prstGeom>
        </p:spPr>
      </p:pic>
      <p:pic>
        <p:nvPicPr>
          <p:cNvPr id="19" name="Graphic 18">
            <a:extLst>
              <a:ext uri="{FF2B5EF4-FFF2-40B4-BE49-F238E27FC236}">
                <a16:creationId xmlns:a16="http://schemas.microsoft.com/office/drawing/2014/main" id="{291A49B0-F174-65F6-D486-6204376C74C1}"/>
              </a:ext>
            </a:extLst>
          </p:cNvPr>
          <p:cNvPicPr>
            <a:picLocks noChangeAspect="1"/>
          </p:cNvPicPr>
          <p:nvPr userDrawn="1"/>
        </p:nvPicPr>
        <p:blipFill>
          <a:blip r:embed="rId19"/>
          <a:srcRect/>
          <a:stretch>
            <a:fillRect/>
          </a:stretch>
        </p:blipFill>
        <p:spPr>
          <a:xfrm>
            <a:off x="-5367520" y="5638801"/>
            <a:ext cx="4038600" cy="1181100"/>
          </a:xfrm>
          <a:prstGeom prst="rect">
            <a:avLst/>
          </a:prstGeom>
        </p:spPr>
      </p:pic>
      <p:pic>
        <p:nvPicPr>
          <p:cNvPr id="21" name="Graphic 20">
            <a:extLst>
              <a:ext uri="{FF2B5EF4-FFF2-40B4-BE49-F238E27FC236}">
                <a16:creationId xmlns:a16="http://schemas.microsoft.com/office/drawing/2014/main" id="{E6BC5F6C-A191-B485-E16F-9047FA9383FD}"/>
              </a:ext>
            </a:extLst>
          </p:cNvPr>
          <p:cNvPicPr>
            <a:picLocks noChangeAspect="1"/>
          </p:cNvPicPr>
          <p:nvPr userDrawn="1"/>
        </p:nvPicPr>
        <p:blipFill>
          <a:blip r:embed="rId20"/>
          <a:srcRect/>
          <a:stretch>
            <a:fillRect/>
          </a:stretch>
        </p:blipFill>
        <p:spPr>
          <a:xfrm>
            <a:off x="-5367520" y="-3244850"/>
            <a:ext cx="4038600" cy="698500"/>
          </a:xfrm>
          <a:prstGeom prst="rect">
            <a:avLst/>
          </a:prstGeom>
        </p:spPr>
      </p:pic>
      <p:pic>
        <p:nvPicPr>
          <p:cNvPr id="23" name="Graphic 22">
            <a:extLst>
              <a:ext uri="{FF2B5EF4-FFF2-40B4-BE49-F238E27FC236}">
                <a16:creationId xmlns:a16="http://schemas.microsoft.com/office/drawing/2014/main" id="{4A779984-ECF3-C8F8-255F-7830BC079A16}"/>
              </a:ext>
            </a:extLst>
          </p:cNvPr>
          <p:cNvPicPr>
            <a:picLocks noChangeAspect="1"/>
          </p:cNvPicPr>
          <p:nvPr userDrawn="1"/>
        </p:nvPicPr>
        <p:blipFill>
          <a:blip r:embed="rId21"/>
          <a:srcRect/>
          <a:stretch>
            <a:fillRect/>
          </a:stretch>
        </p:blipFill>
        <p:spPr>
          <a:xfrm>
            <a:off x="-5367520" y="552450"/>
            <a:ext cx="4038600" cy="698500"/>
          </a:xfrm>
          <a:prstGeom prst="rect">
            <a:avLst/>
          </a:prstGeom>
        </p:spPr>
      </p:pic>
      <p:pic>
        <p:nvPicPr>
          <p:cNvPr id="25" name="Graphic 24">
            <a:extLst>
              <a:ext uri="{FF2B5EF4-FFF2-40B4-BE49-F238E27FC236}">
                <a16:creationId xmlns:a16="http://schemas.microsoft.com/office/drawing/2014/main" id="{8CDD499E-B917-D3DE-279F-26E4CDCA2DCE}"/>
              </a:ext>
            </a:extLst>
          </p:cNvPr>
          <p:cNvPicPr>
            <a:picLocks noChangeAspect="1"/>
          </p:cNvPicPr>
          <p:nvPr userDrawn="1"/>
        </p:nvPicPr>
        <p:blipFill>
          <a:blip r:embed="rId22"/>
          <a:srcRect/>
          <a:stretch>
            <a:fillRect/>
          </a:stretch>
        </p:blipFill>
        <p:spPr>
          <a:xfrm>
            <a:off x="-5367520" y="-1295400"/>
            <a:ext cx="4038600" cy="698500"/>
          </a:xfrm>
          <a:prstGeom prst="rect">
            <a:avLst/>
          </a:prstGeom>
        </p:spPr>
      </p:pic>
      <p:sp>
        <p:nvSpPr>
          <p:cNvPr id="65" name="Slide Number Placeholder 5">
            <a:extLst>
              <a:ext uri="{FF2B5EF4-FFF2-40B4-BE49-F238E27FC236}">
                <a16:creationId xmlns:a16="http://schemas.microsoft.com/office/drawing/2014/main" id="{0B30D5C4-1F96-4BF4-997A-8C3552F1CEA4}"/>
              </a:ext>
            </a:extLst>
          </p:cNvPr>
          <p:cNvSpPr>
            <a:spLocks noGrp="1"/>
          </p:cNvSpPr>
          <p:nvPr>
            <p:ph type="sldNum" sz="quarter" idx="4"/>
          </p:nvPr>
        </p:nvSpPr>
        <p:spPr>
          <a:xfrm>
            <a:off x="11413151" y="6452625"/>
            <a:ext cx="754478" cy="365125"/>
          </a:xfrm>
          <a:prstGeom prst="rect">
            <a:avLst/>
          </a:prstGeom>
        </p:spPr>
        <p:txBody>
          <a:bodyPr vert="horz" lIns="91440" tIns="45720" rIns="91440" bIns="45720" rtlCol="0" anchor="ctr"/>
          <a:lstStyle>
            <a:lvl1pPr algn="ctr">
              <a:defRPr lang="en-US" sz="1000" b="1" i="0" smtClean="0">
                <a:effectLst/>
                <a:latin typeface="Verdana" panose="020B0604030504040204" pitchFamily="34" charset="0"/>
                <a:ea typeface="Verdana" panose="020B0604030504040204" pitchFamily="34" charset="0"/>
                <a:cs typeface="Verdana" panose="020B0604030504040204" pitchFamily="34" charset="0"/>
              </a:defRPr>
            </a:lvl1pPr>
          </a:lstStyle>
          <a:p>
            <a:fld id="{D57F1E4F-1CFF-5643-939E-217C01CDF565}" type="slidenum">
              <a:rPr lang="en-GB" smtClean="0"/>
              <a:t>‹#›</a:t>
            </a:fld>
            <a:endParaRPr lang="en-GB"/>
          </a:p>
        </p:txBody>
      </p:sp>
      <p:sp>
        <p:nvSpPr>
          <p:cNvPr id="7" name="TextBox 6">
            <a:extLst>
              <a:ext uri="{FF2B5EF4-FFF2-40B4-BE49-F238E27FC236}">
                <a16:creationId xmlns:a16="http://schemas.microsoft.com/office/drawing/2014/main" id="{1F337290-603D-050F-ED7B-652D4B31003F}"/>
              </a:ext>
            </a:extLst>
          </p:cNvPr>
          <p:cNvSpPr txBox="1"/>
          <p:nvPr>
            <p:extLst>
              <p:ext uri="{1162E1C5-73C7-4A58-AE30-91384D911F3F}">
                <p184:classification xmlns:p184="http://schemas.microsoft.com/office/powerpoint/2018/4/main" xmlns="" val="hdr"/>
              </p:ext>
            </p:extLst>
          </p:nvPr>
        </p:nvSpPr>
        <p:spPr>
          <a:xfrm>
            <a:off x="0" y="0"/>
            <a:ext cx="5667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FCA Public</a:t>
            </a:r>
          </a:p>
        </p:txBody>
      </p:sp>
    </p:spTree>
    <p:extLst>
      <p:ext uri="{BB962C8B-B14F-4D97-AF65-F5344CB8AC3E}">
        <p14:creationId xmlns:p14="http://schemas.microsoft.com/office/powerpoint/2010/main" val="20991523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iming>
    <p:tnLst>
      <p:par>
        <p:cTn id="1" dur="indefinite" restart="never" nodeType="tmRoot"/>
      </p:par>
    </p:tnLst>
  </p:timing>
  <p:hf hdr="0"/>
  <p:txStyles>
    <p:titleStyle>
      <a:lvl1pPr algn="l" defTabSz="457200" rtl="0" eaLnBrk="1" latinLnBrk="0" hangingPunct="1">
        <a:spcBef>
          <a:spcPct val="0"/>
        </a:spcBef>
        <a:buNone/>
        <a:defRPr sz="4400" b="1" i="0" kern="1200" cap="none">
          <a:ln w="3175" cmpd="sng">
            <a:noFill/>
          </a:ln>
          <a:solidFill>
            <a:schemeClr val="tx1"/>
          </a:solidFill>
          <a:effectLst/>
          <a:latin typeface="Century Gothic" panose="020B0502020202020204" pitchFamily="34" charset="0"/>
          <a:ea typeface="Century Gothic" panose="020B0502020202020204" pitchFamily="34" charset="0"/>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b="1" i="0" kern="1200" cap="none">
          <a:solidFill>
            <a:schemeClr val="tx1"/>
          </a:solidFill>
          <a:effectLst/>
          <a:latin typeface="Century Gothic" panose="020B050202020202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415" y="722458"/>
            <a:ext cx="9367042" cy="1715941"/>
          </a:xfrm>
          <a:prstGeom prst="rect">
            <a:avLst/>
          </a:prstGeom>
          <a:effectLst/>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89414" y="2666999"/>
            <a:ext cx="9367042" cy="3124201"/>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289414" y="6452625"/>
            <a:ext cx="1143000" cy="365125"/>
          </a:xfrm>
          <a:prstGeom prst="rect">
            <a:avLst/>
          </a:prstGeom>
        </p:spPr>
        <p:txBody>
          <a:bodyPr vert="horz" lIns="91440" tIns="45720" rIns="91440" bIns="45720" rtlCol="0" anchor="ctr"/>
          <a:lstStyle>
            <a:lvl1pPr algn="l">
              <a:defRPr sz="1000" b="0" i="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Date</a:t>
            </a:r>
          </a:p>
        </p:txBody>
      </p:sp>
      <p:sp>
        <p:nvSpPr>
          <p:cNvPr id="5" name="Footer Placeholder 4"/>
          <p:cNvSpPr>
            <a:spLocks noGrp="1"/>
          </p:cNvSpPr>
          <p:nvPr>
            <p:ph type="ftr" sz="quarter" idx="3"/>
          </p:nvPr>
        </p:nvSpPr>
        <p:spPr>
          <a:xfrm>
            <a:off x="1726763" y="6452625"/>
            <a:ext cx="7084177" cy="365125"/>
          </a:xfrm>
          <a:prstGeom prst="rect">
            <a:avLst/>
          </a:prstGeom>
        </p:spPr>
        <p:txBody>
          <a:bodyPr vert="horz" lIns="91440" tIns="45720" rIns="91440" bIns="45720" rtlCol="0" anchor="ctr"/>
          <a:lstStyle>
            <a:lvl1pPr algn="l">
              <a:defRPr sz="1000" b="0" i="0">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Confidential</a:t>
            </a:r>
          </a:p>
        </p:txBody>
      </p:sp>
      <p:pic>
        <p:nvPicPr>
          <p:cNvPr id="10" name="Graphic 9">
            <a:extLst>
              <a:ext uri="{FF2B5EF4-FFF2-40B4-BE49-F238E27FC236}">
                <a16:creationId xmlns:a16="http://schemas.microsoft.com/office/drawing/2014/main" id="{BA5FD247-6305-D0F8-598C-D1175BE8BEF0}"/>
              </a:ext>
            </a:extLst>
          </p:cNvPr>
          <p:cNvPicPr>
            <a:picLocks noChangeAspect="1"/>
          </p:cNvPicPr>
          <p:nvPr userDrawn="1"/>
        </p:nvPicPr>
        <p:blipFill>
          <a:blip r:embed="rId16"/>
          <a:srcRect/>
          <a:stretch>
            <a:fillRect/>
          </a:stretch>
        </p:blipFill>
        <p:spPr>
          <a:xfrm>
            <a:off x="-5367520" y="3047999"/>
            <a:ext cx="4038600" cy="1181100"/>
          </a:xfrm>
          <a:prstGeom prst="rect">
            <a:avLst/>
          </a:prstGeom>
        </p:spPr>
      </p:pic>
      <p:pic>
        <p:nvPicPr>
          <p:cNvPr id="12" name="Graphic 11">
            <a:extLst>
              <a:ext uri="{FF2B5EF4-FFF2-40B4-BE49-F238E27FC236}">
                <a16:creationId xmlns:a16="http://schemas.microsoft.com/office/drawing/2014/main" id="{E96B4A86-D190-5B07-5B55-F0177585DA1B}"/>
              </a:ext>
            </a:extLst>
          </p:cNvPr>
          <p:cNvPicPr>
            <a:picLocks noChangeAspect="1"/>
          </p:cNvPicPr>
          <p:nvPr userDrawn="1"/>
        </p:nvPicPr>
        <p:blipFill>
          <a:blip r:embed="rId17"/>
          <a:srcRect/>
          <a:stretch>
            <a:fillRect/>
          </a:stretch>
        </p:blipFill>
        <p:spPr>
          <a:xfrm>
            <a:off x="-5367520" y="7639053"/>
            <a:ext cx="4038600" cy="1181100"/>
          </a:xfrm>
          <a:prstGeom prst="rect">
            <a:avLst/>
          </a:prstGeom>
        </p:spPr>
      </p:pic>
      <p:pic>
        <p:nvPicPr>
          <p:cNvPr id="19" name="Graphic 18">
            <a:extLst>
              <a:ext uri="{FF2B5EF4-FFF2-40B4-BE49-F238E27FC236}">
                <a16:creationId xmlns:a16="http://schemas.microsoft.com/office/drawing/2014/main" id="{291A49B0-F174-65F6-D486-6204376C74C1}"/>
              </a:ext>
            </a:extLst>
          </p:cNvPr>
          <p:cNvPicPr>
            <a:picLocks noChangeAspect="1"/>
          </p:cNvPicPr>
          <p:nvPr userDrawn="1"/>
        </p:nvPicPr>
        <p:blipFill>
          <a:blip r:embed="rId18"/>
          <a:srcRect/>
          <a:stretch>
            <a:fillRect/>
          </a:stretch>
        </p:blipFill>
        <p:spPr>
          <a:xfrm>
            <a:off x="-5367520" y="5638801"/>
            <a:ext cx="4038600" cy="1181100"/>
          </a:xfrm>
          <a:prstGeom prst="rect">
            <a:avLst/>
          </a:prstGeom>
        </p:spPr>
      </p:pic>
      <p:pic>
        <p:nvPicPr>
          <p:cNvPr id="21" name="Graphic 20">
            <a:extLst>
              <a:ext uri="{FF2B5EF4-FFF2-40B4-BE49-F238E27FC236}">
                <a16:creationId xmlns:a16="http://schemas.microsoft.com/office/drawing/2014/main" id="{E6BC5F6C-A191-B485-E16F-9047FA9383FD}"/>
              </a:ext>
            </a:extLst>
          </p:cNvPr>
          <p:cNvPicPr>
            <a:picLocks noChangeAspect="1"/>
          </p:cNvPicPr>
          <p:nvPr userDrawn="1"/>
        </p:nvPicPr>
        <p:blipFill>
          <a:blip r:embed="rId19"/>
          <a:srcRect/>
          <a:stretch>
            <a:fillRect/>
          </a:stretch>
        </p:blipFill>
        <p:spPr>
          <a:xfrm>
            <a:off x="-5367520" y="-3244850"/>
            <a:ext cx="4038600" cy="698500"/>
          </a:xfrm>
          <a:prstGeom prst="rect">
            <a:avLst/>
          </a:prstGeom>
        </p:spPr>
      </p:pic>
      <p:pic>
        <p:nvPicPr>
          <p:cNvPr id="23" name="Graphic 22">
            <a:extLst>
              <a:ext uri="{FF2B5EF4-FFF2-40B4-BE49-F238E27FC236}">
                <a16:creationId xmlns:a16="http://schemas.microsoft.com/office/drawing/2014/main" id="{4A779984-ECF3-C8F8-255F-7830BC079A16}"/>
              </a:ext>
            </a:extLst>
          </p:cNvPr>
          <p:cNvPicPr>
            <a:picLocks noChangeAspect="1"/>
          </p:cNvPicPr>
          <p:nvPr userDrawn="1"/>
        </p:nvPicPr>
        <p:blipFill>
          <a:blip r:embed="rId20"/>
          <a:srcRect/>
          <a:stretch>
            <a:fillRect/>
          </a:stretch>
        </p:blipFill>
        <p:spPr>
          <a:xfrm>
            <a:off x="-5367520" y="552450"/>
            <a:ext cx="4038600" cy="698500"/>
          </a:xfrm>
          <a:prstGeom prst="rect">
            <a:avLst/>
          </a:prstGeom>
        </p:spPr>
      </p:pic>
      <p:pic>
        <p:nvPicPr>
          <p:cNvPr id="25" name="Graphic 24">
            <a:extLst>
              <a:ext uri="{FF2B5EF4-FFF2-40B4-BE49-F238E27FC236}">
                <a16:creationId xmlns:a16="http://schemas.microsoft.com/office/drawing/2014/main" id="{8CDD499E-B917-D3DE-279F-26E4CDCA2DCE}"/>
              </a:ext>
            </a:extLst>
          </p:cNvPr>
          <p:cNvPicPr>
            <a:picLocks noChangeAspect="1"/>
          </p:cNvPicPr>
          <p:nvPr userDrawn="1"/>
        </p:nvPicPr>
        <p:blipFill>
          <a:blip r:embed="rId21"/>
          <a:srcRect/>
          <a:stretch>
            <a:fillRect/>
          </a:stretch>
        </p:blipFill>
        <p:spPr>
          <a:xfrm>
            <a:off x="-5367520" y="-1295400"/>
            <a:ext cx="4038600" cy="698500"/>
          </a:xfrm>
          <a:prstGeom prst="rect">
            <a:avLst/>
          </a:prstGeom>
        </p:spPr>
      </p:pic>
      <p:sp>
        <p:nvSpPr>
          <p:cNvPr id="65" name="Slide Number Placeholder 5">
            <a:extLst>
              <a:ext uri="{FF2B5EF4-FFF2-40B4-BE49-F238E27FC236}">
                <a16:creationId xmlns:a16="http://schemas.microsoft.com/office/drawing/2014/main" id="{0B30D5C4-1F96-4BF4-997A-8C3552F1CEA4}"/>
              </a:ext>
            </a:extLst>
          </p:cNvPr>
          <p:cNvSpPr>
            <a:spLocks noGrp="1"/>
          </p:cNvSpPr>
          <p:nvPr>
            <p:ph type="sldNum" sz="quarter" idx="4"/>
          </p:nvPr>
        </p:nvSpPr>
        <p:spPr>
          <a:xfrm>
            <a:off x="11413151" y="6452625"/>
            <a:ext cx="754478" cy="365125"/>
          </a:xfrm>
          <a:prstGeom prst="rect">
            <a:avLst/>
          </a:prstGeom>
        </p:spPr>
        <p:txBody>
          <a:bodyPr vert="horz" lIns="91440" tIns="45720" rIns="91440" bIns="45720" rtlCol="0" anchor="ctr"/>
          <a:lstStyle>
            <a:lvl1pPr algn="ctr">
              <a:defRPr lang="en-US" sz="1000" b="1" i="0" smtClean="0">
                <a:effectLst/>
                <a:latin typeface="Verdana" panose="020B0604030504040204" pitchFamily="34" charset="0"/>
                <a:ea typeface="Verdana" panose="020B0604030504040204" pitchFamily="34" charset="0"/>
                <a:cs typeface="Verdana" panose="020B0604030504040204" pitchFamily="34" charset="0"/>
              </a:defRPr>
            </a:lvl1pPr>
          </a:lstStyle>
          <a:p>
            <a:fld id="{D57F1E4F-1CFF-5643-939E-217C01CDF565}" type="slidenum">
              <a:rPr lang="en-GB" smtClean="0"/>
              <a:t>‹#›</a:t>
            </a:fld>
            <a:endParaRPr lang="en-GB"/>
          </a:p>
        </p:txBody>
      </p:sp>
      <p:pic>
        <p:nvPicPr>
          <p:cNvPr id="8" name="Graphic 7">
            <a:extLst>
              <a:ext uri="{FF2B5EF4-FFF2-40B4-BE49-F238E27FC236}">
                <a16:creationId xmlns:a16="http://schemas.microsoft.com/office/drawing/2014/main" id="{F98533A0-391F-7461-5E65-D2AD5825A143}"/>
              </a:ext>
            </a:extLst>
          </p:cNvPr>
          <p:cNvPicPr>
            <a:picLocks noChangeAspect="1"/>
          </p:cNvPicPr>
          <p:nvPr userDrawn="1"/>
        </p:nvPicPr>
        <p:blipFill>
          <a:blip r:embed="rId22"/>
          <a:srcRect/>
          <a:stretch>
            <a:fillRect/>
          </a:stretch>
        </p:blipFill>
        <p:spPr>
          <a:xfrm>
            <a:off x="10701494" y="5517069"/>
            <a:ext cx="1510602" cy="1368983"/>
          </a:xfrm>
          <a:prstGeom prst="rect">
            <a:avLst/>
          </a:prstGeom>
        </p:spPr>
      </p:pic>
      <p:sp>
        <p:nvSpPr>
          <p:cNvPr id="7" name="TextBox 6">
            <a:extLst>
              <a:ext uri="{FF2B5EF4-FFF2-40B4-BE49-F238E27FC236}">
                <a16:creationId xmlns:a16="http://schemas.microsoft.com/office/drawing/2014/main" id="{9A33E369-2DE1-FDFA-5730-FD22C5B169EE}"/>
              </a:ext>
            </a:extLst>
          </p:cNvPr>
          <p:cNvSpPr txBox="1"/>
          <p:nvPr>
            <p:extLst>
              <p:ext uri="{1162E1C5-73C7-4A58-AE30-91384D911F3F}">
                <p184:classification xmlns:p184="http://schemas.microsoft.com/office/powerpoint/2018/4/main" xmlns="" val="hdr"/>
              </p:ext>
            </p:extLst>
          </p:nvPr>
        </p:nvSpPr>
        <p:spPr>
          <a:xfrm>
            <a:off x="0" y="0"/>
            <a:ext cx="5667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FCA Public</a:t>
            </a:r>
          </a:p>
        </p:txBody>
      </p:sp>
    </p:spTree>
    <p:extLst>
      <p:ext uri="{BB962C8B-B14F-4D97-AF65-F5344CB8AC3E}">
        <p14:creationId xmlns:p14="http://schemas.microsoft.com/office/powerpoint/2010/main" val="1613185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iming>
    <p:tnLst>
      <p:par>
        <p:cTn id="1" dur="indefinite" restart="never" nodeType="tmRoot"/>
      </p:par>
    </p:tnLst>
  </p:timing>
  <p:hf hdr="0"/>
  <p:txStyles>
    <p:titleStyle>
      <a:lvl1pPr algn="l" defTabSz="457200" rtl="0" eaLnBrk="1" latinLnBrk="0" hangingPunct="1">
        <a:spcBef>
          <a:spcPct val="0"/>
        </a:spcBef>
        <a:buNone/>
        <a:defRPr sz="4400" b="1" i="0" kern="1200" cap="none">
          <a:ln w="3175" cmpd="sng">
            <a:noFill/>
          </a:ln>
          <a:solidFill>
            <a:schemeClr val="tx1"/>
          </a:solidFill>
          <a:effectLst/>
          <a:latin typeface="Century Gothic" panose="020B0502020202020204" pitchFamily="34" charset="0"/>
          <a:ea typeface="Century Gothic" panose="020B0502020202020204" pitchFamily="34" charset="0"/>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b="1" i="0" kern="1200" cap="none">
          <a:solidFill>
            <a:schemeClr val="tx1"/>
          </a:solidFill>
          <a:effectLst/>
          <a:latin typeface="Century Gothic" panose="020B050202020202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4.xml"/><Relationship Id="rId7"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8.xml"/><Relationship Id="rId10" Type="http://schemas.openxmlformats.org/officeDocument/2006/relationships/image" Target="../media/image14.png"/><Relationship Id="rId4" Type="http://schemas.openxmlformats.org/officeDocument/2006/relationships/slide" Target="slide6.xml"/><Relationship Id="rId9" Type="http://schemas.openxmlformats.org/officeDocument/2006/relationships/hyperlink" Target="https://vimeo.com/846871853/249d93912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slide" Target="slide48.xml"/><Relationship Id="rId4" Type="http://schemas.openxmlformats.org/officeDocument/2006/relationships/slide" Target="slide4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hyperlink" Target="https://www.bankofengland.co.uk/prudential-regulation/transforming-data-collection"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hyperlink" Target="https://www.fca.org.uk/publications/multi-firm-reviews/strategic-review-retail-banking-business-models"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https://rb.gy/ck6cp" TargetMode="Externa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hyperlink" Target="mailto:TDCProgrammeComms@fca.org.uk"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hyperlink" Target="https://www.gov.uk/guidance/government-design-principles" TargetMode="External"/><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FD0D48-696B-4896-8F6F-B19AA59A6AE6}"/>
              </a:ext>
            </a:extLst>
          </p:cNvPr>
          <p:cNvSpPr>
            <a:spLocks noGrp="1"/>
          </p:cNvSpPr>
          <p:nvPr>
            <p:ph type="ctrTitle"/>
          </p:nvPr>
        </p:nvSpPr>
        <p:spPr/>
        <p:txBody>
          <a:bodyPr>
            <a:normAutofit fontScale="90000"/>
          </a:bodyPr>
          <a:lstStyle/>
          <a:p>
            <a:r>
              <a:rPr lang="en-US"/>
              <a:t>Transforming </a:t>
            </a:r>
            <a:br>
              <a:rPr lang="en-US"/>
            </a:br>
            <a:r>
              <a:rPr lang="en-US"/>
              <a:t>Data Collection</a:t>
            </a:r>
          </a:p>
        </p:txBody>
      </p:sp>
      <p:sp>
        <p:nvSpPr>
          <p:cNvPr id="5" name="Subtitle 4">
            <a:extLst>
              <a:ext uri="{FF2B5EF4-FFF2-40B4-BE49-F238E27FC236}">
                <a16:creationId xmlns:a16="http://schemas.microsoft.com/office/drawing/2014/main" id="{B239C1AF-BC69-40CE-935D-B07D61F1128C}"/>
              </a:ext>
            </a:extLst>
          </p:cNvPr>
          <p:cNvSpPr>
            <a:spLocks noGrp="1"/>
          </p:cNvSpPr>
          <p:nvPr>
            <p:ph type="subTitle" idx="1"/>
          </p:nvPr>
        </p:nvSpPr>
        <p:spPr>
          <a:xfrm>
            <a:off x="678811" y="3741166"/>
            <a:ext cx="5108199" cy="693329"/>
          </a:xfrm>
        </p:spPr>
        <p:txBody>
          <a:bodyPr/>
          <a:lstStyle/>
          <a:p>
            <a:r>
              <a:rPr lang="en-US"/>
              <a:t>Town Hall</a:t>
            </a:r>
          </a:p>
        </p:txBody>
      </p:sp>
      <p:sp>
        <p:nvSpPr>
          <p:cNvPr id="2" name="Subtitle 4">
            <a:extLst>
              <a:ext uri="{FF2B5EF4-FFF2-40B4-BE49-F238E27FC236}">
                <a16:creationId xmlns:a16="http://schemas.microsoft.com/office/drawing/2014/main" id="{BCD76C09-16C2-7A36-BAAC-60C688006CF6}"/>
              </a:ext>
            </a:extLst>
          </p:cNvPr>
          <p:cNvSpPr txBox="1"/>
          <p:nvPr/>
        </p:nvSpPr>
        <p:spPr>
          <a:xfrm>
            <a:off x="678811" y="4936575"/>
            <a:ext cx="5108199" cy="693329"/>
          </a:xfrm>
          <a:prstGeom prst="rect">
            <a:avLst/>
          </a:prstGeom>
        </p:spPr>
        <p:txBody>
          <a:bodyPr vert="horz" lIns="91440" tIns="45720" rIns="365760" bIns="45720" rtlCol="0" anchor="ctr">
            <a:norm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i="0" kern="1200" cap="none">
                <a:solidFill>
                  <a:schemeClr val="accent4">
                    <a:lumMod val="75000"/>
                  </a:schemeClr>
                </a:solidFill>
                <a:effectLst/>
                <a:latin typeface="Century Gothic" panose="020B050202020202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en-US"/>
              <a:t>13 July 2023</a:t>
            </a:r>
          </a:p>
        </p:txBody>
      </p:sp>
    </p:spTree>
    <p:extLst>
      <p:ext uri="{BB962C8B-B14F-4D97-AF65-F5344CB8AC3E}">
        <p14:creationId xmlns:p14="http://schemas.microsoft.com/office/powerpoint/2010/main" val="1655416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C0B0FC0-EFFC-BC8F-23CD-F4A8A90EE7D7}"/>
              </a:ext>
            </a:extLst>
          </p:cNvPr>
          <p:cNvSpPr/>
          <p:nvPr/>
        </p:nvSpPr>
        <p:spPr>
          <a:xfrm>
            <a:off x="2448890" y="4264297"/>
            <a:ext cx="1423376" cy="1423376"/>
          </a:xfrm>
          <a:prstGeom prst="ellips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5A0FA82-6B1A-6F15-4DE4-7C200E7E3462}"/>
              </a:ext>
            </a:extLst>
          </p:cNvPr>
          <p:cNvSpPr/>
          <p:nvPr/>
        </p:nvSpPr>
        <p:spPr>
          <a:xfrm>
            <a:off x="7706132" y="4264297"/>
            <a:ext cx="1423376" cy="1423376"/>
          </a:xfrm>
          <a:prstGeom prst="ellips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1974CC8-5F27-6CC3-6355-29E898CAC22A}"/>
              </a:ext>
            </a:extLst>
          </p:cNvPr>
          <p:cNvSpPr/>
          <p:nvPr/>
        </p:nvSpPr>
        <p:spPr>
          <a:xfrm>
            <a:off x="7676682" y="1309763"/>
            <a:ext cx="1423376" cy="1423376"/>
          </a:xfrm>
          <a:prstGeom prst="ellips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4A4CB08-1F89-BBB1-4CE6-EB7767057D86}"/>
              </a:ext>
            </a:extLst>
          </p:cNvPr>
          <p:cNvSpPr/>
          <p:nvPr/>
        </p:nvSpPr>
        <p:spPr>
          <a:xfrm>
            <a:off x="2479074" y="1309763"/>
            <a:ext cx="1423376" cy="1423376"/>
          </a:xfrm>
          <a:prstGeom prst="ellips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9EB19488-3442-D8AE-6B8D-DD3BB10ADBAC}"/>
              </a:ext>
            </a:extLst>
          </p:cNvPr>
          <p:cNvSpPr txBox="1"/>
          <p:nvPr/>
        </p:nvSpPr>
        <p:spPr>
          <a:xfrm>
            <a:off x="5227178" y="1916109"/>
            <a:ext cx="4200699" cy="320349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457200" indent="-457200">
              <a:lnSpc>
                <a:spcPct val="150000"/>
              </a:lnSpc>
              <a:buFont typeface="+mj-lt"/>
              <a:buAutoNum type="arabicPeriod"/>
            </a:pPr>
            <a:endParaRPr lang="en-US"/>
          </a:p>
        </p:txBody>
      </p:sp>
      <p:sp>
        <p:nvSpPr>
          <p:cNvPr id="16" name="Title 15">
            <a:extLst>
              <a:ext uri="{FF2B5EF4-FFF2-40B4-BE49-F238E27FC236}">
                <a16:creationId xmlns:a16="http://schemas.microsoft.com/office/drawing/2014/main" id="{58BDDD4E-C9FE-8DDC-BABF-06FFFCF4ACE5}"/>
              </a:ext>
            </a:extLst>
          </p:cNvPr>
          <p:cNvSpPr>
            <a:spLocks noGrp="1"/>
          </p:cNvSpPr>
          <p:nvPr>
            <p:ph type="title"/>
          </p:nvPr>
        </p:nvSpPr>
        <p:spPr>
          <a:xfrm>
            <a:off x="300568" y="77227"/>
            <a:ext cx="11118282" cy="1064525"/>
          </a:xfrm>
        </p:spPr>
        <p:txBody>
          <a:bodyPr>
            <a:normAutofit fontScale="90000"/>
          </a:bodyPr>
          <a:lstStyle/>
          <a:p>
            <a:r>
              <a:rPr lang="en-US">
                <a:latin typeface="Century Gothic"/>
                <a:cs typeface="Calibri"/>
              </a:rPr>
              <a:t>What does data collection look like today?</a:t>
            </a:r>
            <a:endParaRPr lang="en-US"/>
          </a:p>
        </p:txBody>
      </p:sp>
      <p:sp>
        <p:nvSpPr>
          <p:cNvPr id="7" name="TextBox 6"/>
          <p:cNvSpPr txBox="1"/>
          <p:nvPr/>
        </p:nvSpPr>
        <p:spPr>
          <a:xfrm>
            <a:off x="1825531" y="2997682"/>
            <a:ext cx="2772045" cy="707886"/>
          </a:xfrm>
          <a:prstGeom prst="rect">
            <a:avLst/>
          </a:prstGeom>
          <a:noFill/>
        </p:spPr>
        <p:txBody>
          <a:bodyPr wrap="square" rtlCol="0">
            <a:spAutoFit/>
          </a:bodyPr>
          <a:lstStyle/>
          <a:p>
            <a:pPr algn="ctr">
              <a:buClr>
                <a:schemeClr val="accent1">
                  <a:lumMod val="20000"/>
                  <a:lumOff val="80000"/>
                </a:schemeClr>
              </a:buClr>
            </a:pPr>
            <a:r>
              <a:rPr lang="en-GB" sz="2000">
                <a:latin typeface="Verdana" panose="020B0604030504040204" pitchFamily="34" charset="0"/>
                <a:ea typeface="Verdana" panose="020B0604030504040204" pitchFamily="34" charset="0"/>
              </a:rPr>
              <a:t>Statistical reporting queries per year</a:t>
            </a:r>
          </a:p>
        </p:txBody>
      </p:sp>
      <p:sp>
        <p:nvSpPr>
          <p:cNvPr id="31" name="TextBox 30"/>
          <p:cNvSpPr txBox="1"/>
          <p:nvPr/>
        </p:nvSpPr>
        <p:spPr>
          <a:xfrm>
            <a:off x="6932834" y="2984731"/>
            <a:ext cx="3276739" cy="1015663"/>
          </a:xfrm>
          <a:prstGeom prst="rect">
            <a:avLst/>
          </a:prstGeom>
          <a:noFill/>
        </p:spPr>
        <p:txBody>
          <a:bodyPr wrap="square" rtlCol="0">
            <a:spAutoFit/>
          </a:bodyPr>
          <a:lstStyle/>
          <a:p>
            <a:pPr algn="ctr">
              <a:buClr>
                <a:schemeClr val="accent1">
                  <a:lumMod val="60000"/>
                  <a:lumOff val="40000"/>
                </a:schemeClr>
              </a:buClr>
            </a:pPr>
            <a:r>
              <a:rPr lang="en-GB" sz="2000">
                <a:latin typeface="Verdana" panose="020B0604030504040204" pitchFamily="34" charset="0"/>
                <a:ea typeface="Verdana" panose="020B0604030504040204" pitchFamily="34" charset="0"/>
              </a:rPr>
              <a:t>Collections via RegData for regulated firms </a:t>
            </a:r>
          </a:p>
          <a:p>
            <a:pPr marL="285750" indent="-285750">
              <a:buClr>
                <a:schemeClr val="accent1">
                  <a:lumMod val="60000"/>
                  <a:lumOff val="40000"/>
                </a:schemeClr>
              </a:buClr>
              <a:buFont typeface="Arial" panose="020B0604020202020204" pitchFamily="34" charset="0"/>
              <a:buChar char="•"/>
            </a:pPr>
            <a:endParaRPr lang="en-GB" sz="2000">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0B109FF4-B66B-86A5-91B6-1603E8E648E4}"/>
              </a:ext>
            </a:extLst>
          </p:cNvPr>
          <p:cNvSpPr txBox="1"/>
          <p:nvPr/>
        </p:nvSpPr>
        <p:spPr>
          <a:xfrm>
            <a:off x="2595154" y="4405747"/>
            <a:ext cx="1189749" cy="769441"/>
          </a:xfrm>
          <a:prstGeom prst="rect">
            <a:avLst/>
          </a:prstGeom>
          <a:noFill/>
        </p:spPr>
        <p:txBody>
          <a:bodyPr wrap="none" rtlCol="0">
            <a:spAutoFit/>
          </a:bodyPr>
          <a:lstStyle/>
          <a:p>
            <a:r>
              <a:rPr lang="en-GB" sz="4400" b="1">
                <a:latin typeface="Verdana" panose="020B0604030504040204" pitchFamily="34" charset="0"/>
                <a:ea typeface="Verdana" panose="020B0604030504040204" pitchFamily="34" charset="0"/>
              </a:rPr>
              <a:t>1.2</a:t>
            </a:r>
          </a:p>
        </p:txBody>
      </p:sp>
      <p:sp>
        <p:nvSpPr>
          <p:cNvPr id="8" name="TextBox 7">
            <a:extLst>
              <a:ext uri="{FF2B5EF4-FFF2-40B4-BE49-F238E27FC236}">
                <a16:creationId xmlns:a16="http://schemas.microsoft.com/office/drawing/2014/main" id="{35132EF4-A5F3-5E77-6A40-A59A706A7E39}"/>
              </a:ext>
            </a:extLst>
          </p:cNvPr>
          <p:cNvSpPr txBox="1"/>
          <p:nvPr/>
        </p:nvSpPr>
        <p:spPr>
          <a:xfrm>
            <a:off x="2688666" y="5035819"/>
            <a:ext cx="1180131" cy="400110"/>
          </a:xfrm>
          <a:prstGeom prst="rect">
            <a:avLst/>
          </a:prstGeom>
          <a:noFill/>
        </p:spPr>
        <p:txBody>
          <a:bodyPr wrap="none" rtlCol="0">
            <a:spAutoFit/>
          </a:bodyPr>
          <a:lstStyle/>
          <a:p>
            <a:r>
              <a:rPr lang="en-GB" sz="2000" b="1">
                <a:latin typeface="Verdana" panose="020B0604030504040204" pitchFamily="34" charset="0"/>
                <a:ea typeface="Verdana" panose="020B0604030504040204" pitchFamily="34" charset="0"/>
              </a:rPr>
              <a:t>Billion </a:t>
            </a:r>
          </a:p>
        </p:txBody>
      </p:sp>
      <p:sp>
        <p:nvSpPr>
          <p:cNvPr id="10" name="TextBox 9">
            <a:extLst>
              <a:ext uri="{FF2B5EF4-FFF2-40B4-BE49-F238E27FC236}">
                <a16:creationId xmlns:a16="http://schemas.microsoft.com/office/drawing/2014/main" id="{28FD4BF5-E7A3-4FCE-676B-24A3F8ACEAE7}"/>
              </a:ext>
            </a:extLst>
          </p:cNvPr>
          <p:cNvSpPr txBox="1"/>
          <p:nvPr/>
        </p:nvSpPr>
        <p:spPr>
          <a:xfrm>
            <a:off x="1338036" y="5812849"/>
            <a:ext cx="3645084" cy="707886"/>
          </a:xfrm>
          <a:prstGeom prst="rect">
            <a:avLst/>
          </a:prstGeom>
          <a:noFill/>
        </p:spPr>
        <p:txBody>
          <a:bodyPr wrap="square" rtlCol="0">
            <a:spAutoFit/>
          </a:bodyPr>
          <a:lstStyle/>
          <a:p>
            <a:pPr algn="ctr"/>
            <a:r>
              <a:rPr lang="en-GB" sz="2000">
                <a:latin typeface="Verdana" panose="020B0604030504040204" pitchFamily="34" charset="0"/>
                <a:ea typeface="Verdana" panose="020B0604030504040204" pitchFamily="34" charset="0"/>
              </a:rPr>
              <a:t>Data points collected </a:t>
            </a:r>
            <a:br>
              <a:rPr lang="en-GB" sz="2000">
                <a:latin typeface="Verdana" panose="020B0604030504040204" pitchFamily="34" charset="0"/>
                <a:ea typeface="Verdana" panose="020B0604030504040204" pitchFamily="34" charset="0"/>
              </a:rPr>
            </a:br>
            <a:r>
              <a:rPr lang="en-GB" sz="2000">
                <a:latin typeface="Verdana" panose="020B0604030504040204" pitchFamily="34" charset="0"/>
                <a:ea typeface="Verdana" panose="020B0604030504040204" pitchFamily="34" charset="0"/>
              </a:rPr>
              <a:t>by the PRA</a:t>
            </a:r>
          </a:p>
        </p:txBody>
      </p:sp>
      <p:sp>
        <p:nvSpPr>
          <p:cNvPr id="3" name="TextBox 2">
            <a:extLst>
              <a:ext uri="{FF2B5EF4-FFF2-40B4-BE49-F238E27FC236}">
                <a16:creationId xmlns:a16="http://schemas.microsoft.com/office/drawing/2014/main" id="{42589A1E-3A60-7290-92B3-EF3C8BD23BDC}"/>
              </a:ext>
            </a:extLst>
          </p:cNvPr>
          <p:cNvSpPr txBox="1"/>
          <p:nvPr/>
        </p:nvSpPr>
        <p:spPr>
          <a:xfrm>
            <a:off x="2529316" y="1659226"/>
            <a:ext cx="1364476" cy="769441"/>
          </a:xfrm>
          <a:prstGeom prst="rect">
            <a:avLst/>
          </a:prstGeom>
          <a:noFill/>
        </p:spPr>
        <p:txBody>
          <a:bodyPr wrap="none" rtlCol="0">
            <a:spAutoFit/>
          </a:bodyPr>
          <a:lstStyle/>
          <a:p>
            <a:r>
              <a:rPr lang="en-GB" sz="4400" b="1">
                <a:latin typeface="Verdana" panose="020B0604030504040204" pitchFamily="34" charset="0"/>
                <a:ea typeface="Verdana" panose="020B0604030504040204" pitchFamily="34" charset="0"/>
              </a:rPr>
              <a:t>35k</a:t>
            </a:r>
            <a:endParaRPr lang="en-GB" sz="4400" b="1"/>
          </a:p>
        </p:txBody>
      </p:sp>
      <p:sp>
        <p:nvSpPr>
          <p:cNvPr id="5" name="TextBox 4">
            <a:extLst>
              <a:ext uri="{FF2B5EF4-FFF2-40B4-BE49-F238E27FC236}">
                <a16:creationId xmlns:a16="http://schemas.microsoft.com/office/drawing/2014/main" id="{6C5448E8-8538-2FD2-3097-267D12B3F96C}"/>
              </a:ext>
            </a:extLst>
          </p:cNvPr>
          <p:cNvSpPr txBox="1"/>
          <p:nvPr/>
        </p:nvSpPr>
        <p:spPr>
          <a:xfrm>
            <a:off x="7694911" y="1659226"/>
            <a:ext cx="1386918" cy="769441"/>
          </a:xfrm>
          <a:prstGeom prst="rect">
            <a:avLst/>
          </a:prstGeom>
          <a:noFill/>
        </p:spPr>
        <p:txBody>
          <a:bodyPr wrap="none" rtlCol="0">
            <a:spAutoFit/>
          </a:bodyPr>
          <a:lstStyle/>
          <a:p>
            <a:r>
              <a:rPr lang="en-GB" sz="4400" b="1">
                <a:latin typeface="Verdana" panose="020B0604030504040204" pitchFamily="34" charset="0"/>
                <a:ea typeface="Verdana" panose="020B0604030504040204" pitchFamily="34" charset="0"/>
              </a:rPr>
              <a:t>180</a:t>
            </a:r>
            <a:endParaRPr lang="en-GB" sz="4400" b="1"/>
          </a:p>
        </p:txBody>
      </p:sp>
      <p:sp>
        <p:nvSpPr>
          <p:cNvPr id="12" name="TextBox 11">
            <a:extLst>
              <a:ext uri="{FF2B5EF4-FFF2-40B4-BE49-F238E27FC236}">
                <a16:creationId xmlns:a16="http://schemas.microsoft.com/office/drawing/2014/main" id="{40CE1AF8-8271-D9B4-212F-FE9017BE622A}"/>
              </a:ext>
            </a:extLst>
          </p:cNvPr>
          <p:cNvSpPr txBox="1"/>
          <p:nvPr/>
        </p:nvSpPr>
        <p:spPr>
          <a:xfrm>
            <a:off x="7739681" y="4614061"/>
            <a:ext cx="1364476" cy="769441"/>
          </a:xfrm>
          <a:prstGeom prst="rect">
            <a:avLst/>
          </a:prstGeom>
          <a:noFill/>
        </p:spPr>
        <p:txBody>
          <a:bodyPr wrap="none" rtlCol="0">
            <a:spAutoFit/>
          </a:bodyPr>
          <a:lstStyle/>
          <a:p>
            <a:r>
              <a:rPr lang="en-GB" sz="4400" b="1">
                <a:latin typeface="Verdana" panose="020B0604030504040204" pitchFamily="34" charset="0"/>
                <a:ea typeface="Verdana" panose="020B0604030504040204" pitchFamily="34" charset="0"/>
              </a:rPr>
              <a:t>50k</a:t>
            </a:r>
          </a:p>
        </p:txBody>
      </p:sp>
      <p:sp>
        <p:nvSpPr>
          <p:cNvPr id="14" name="TextBox 13">
            <a:extLst>
              <a:ext uri="{FF2B5EF4-FFF2-40B4-BE49-F238E27FC236}">
                <a16:creationId xmlns:a16="http://schemas.microsoft.com/office/drawing/2014/main" id="{57B62D9B-E79C-3665-E621-45B8CDA6F9A5}"/>
              </a:ext>
            </a:extLst>
          </p:cNvPr>
          <p:cNvSpPr txBox="1"/>
          <p:nvPr/>
        </p:nvSpPr>
        <p:spPr>
          <a:xfrm>
            <a:off x="6845045" y="5812849"/>
            <a:ext cx="3645084" cy="707886"/>
          </a:xfrm>
          <a:prstGeom prst="rect">
            <a:avLst/>
          </a:prstGeom>
          <a:noFill/>
        </p:spPr>
        <p:txBody>
          <a:bodyPr wrap="square" rtlCol="0">
            <a:spAutoFit/>
          </a:bodyPr>
          <a:lstStyle/>
          <a:p>
            <a:pPr algn="ctr"/>
            <a:r>
              <a:rPr lang="en-GB" sz="2000">
                <a:latin typeface="Verdana" panose="020B0604030504040204" pitchFamily="34" charset="0"/>
                <a:ea typeface="Verdana" panose="020B0604030504040204" pitchFamily="34" charset="0"/>
              </a:rPr>
              <a:t>Firms are prudentially regulated by the FCA</a:t>
            </a:r>
          </a:p>
        </p:txBody>
      </p:sp>
    </p:spTree>
    <p:extLst>
      <p:ext uri="{BB962C8B-B14F-4D97-AF65-F5344CB8AC3E}">
        <p14:creationId xmlns:p14="http://schemas.microsoft.com/office/powerpoint/2010/main" val="3752928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432524" y="363248"/>
            <a:ext cx="11053500" cy="1064525"/>
          </a:xfrm>
        </p:spPr>
        <p:txBody>
          <a:bodyPr>
            <a:normAutofit fontScale="90000"/>
          </a:bodyPr>
          <a:lstStyle/>
          <a:p>
            <a:r>
              <a:rPr lang="en-US"/>
              <a:t>Working together to transform data collection </a:t>
            </a:r>
          </a:p>
        </p:txBody>
      </p:sp>
      <p:sp>
        <p:nvSpPr>
          <p:cNvPr id="29" name="Content Placeholder 2">
            <a:extLst>
              <a:ext uri="{FF2B5EF4-FFF2-40B4-BE49-F238E27FC236}">
                <a16:creationId xmlns:a16="http://schemas.microsoft.com/office/drawing/2014/main" id="{F60301DF-63F1-E407-74EF-D4F8B75587B4}"/>
              </a:ext>
            </a:extLst>
          </p:cNvPr>
          <p:cNvSpPr txBox="1"/>
          <p:nvPr/>
        </p:nvSpPr>
        <p:spPr>
          <a:xfrm>
            <a:off x="4494980" y="3627099"/>
            <a:ext cx="3639492" cy="140251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150000"/>
              </a:lnSpc>
              <a:buFont typeface="Arial"/>
              <a:buNone/>
            </a:pPr>
            <a:endParaRPr lang="en-US"/>
          </a:p>
        </p:txBody>
      </p:sp>
      <p:sp>
        <p:nvSpPr>
          <p:cNvPr id="31" name="Content Placeholder 2">
            <a:extLst>
              <a:ext uri="{FF2B5EF4-FFF2-40B4-BE49-F238E27FC236}">
                <a16:creationId xmlns:a16="http://schemas.microsoft.com/office/drawing/2014/main" id="{877E007C-539E-8698-8A1B-62E37B20B302}"/>
              </a:ext>
            </a:extLst>
          </p:cNvPr>
          <p:cNvSpPr txBox="1"/>
          <p:nvPr/>
        </p:nvSpPr>
        <p:spPr>
          <a:xfrm>
            <a:off x="8236825" y="3627099"/>
            <a:ext cx="3639492" cy="150191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150000"/>
              </a:lnSpc>
              <a:buFont typeface="Arial"/>
              <a:buNone/>
            </a:pPr>
            <a:endParaRPr lang="en-US">
              <a:latin typeface="Verdana"/>
              <a:ea typeface="Verdana"/>
            </a:endParaRPr>
          </a:p>
        </p:txBody>
      </p:sp>
      <p:sp>
        <p:nvSpPr>
          <p:cNvPr id="21" name="TextBox 20">
            <a:extLst>
              <a:ext uri="{FF2B5EF4-FFF2-40B4-BE49-F238E27FC236}">
                <a16:creationId xmlns:a16="http://schemas.microsoft.com/office/drawing/2014/main" id="{312E1F31-6B75-4420-0F7F-7C8D8A64F756}"/>
              </a:ext>
            </a:extLst>
          </p:cNvPr>
          <p:cNvSpPr txBox="1"/>
          <p:nvPr/>
        </p:nvSpPr>
        <p:spPr>
          <a:xfrm>
            <a:off x="564473" y="2411935"/>
            <a:ext cx="5409242" cy="2831544"/>
          </a:xfrm>
          <a:prstGeom prst="rect">
            <a:avLst/>
          </a:prstGeom>
          <a:noFill/>
        </p:spPr>
        <p:txBody>
          <a:bodyPr wrap="square" rtlCol="0">
            <a:spAutoFit/>
          </a:bodyPr>
          <a:lstStyle/>
          <a:p>
            <a:r>
              <a:rPr lang="en-GB" sz="2000">
                <a:solidFill>
                  <a:srgbClr val="000000"/>
                </a:solidFill>
                <a:latin typeface="Verdana" panose="020B0604030504040204" pitchFamily="34" charset="0"/>
                <a:ea typeface="Verdana" panose="020B0604030504040204" pitchFamily="34" charset="0"/>
              </a:rPr>
              <a:t>A </a:t>
            </a:r>
            <a:r>
              <a:rPr lang="en-GB" sz="2000" b="1">
                <a:solidFill>
                  <a:srgbClr val="000000"/>
                </a:solidFill>
                <a:latin typeface="Verdana" panose="020B0604030504040204" pitchFamily="34" charset="0"/>
                <a:ea typeface="Verdana" panose="020B0604030504040204" pitchFamily="34" charset="0"/>
              </a:rPr>
              <a:t>joint transformation programme </a:t>
            </a:r>
            <a:r>
              <a:rPr lang="en-GB" sz="2000">
                <a:solidFill>
                  <a:srgbClr val="000000"/>
                </a:solidFill>
                <a:latin typeface="Verdana" panose="020B0604030504040204" pitchFamily="34" charset="0"/>
                <a:ea typeface="Verdana" panose="020B0604030504040204" pitchFamily="34" charset="0"/>
              </a:rPr>
              <a:t>set up between the Bank of England and the FCA with industry to: </a:t>
            </a:r>
            <a:br>
              <a:rPr lang="en-GB" sz="2000">
                <a:solidFill>
                  <a:srgbClr val="000000"/>
                </a:solidFill>
                <a:latin typeface="Verdana" panose="020B0604030504040204" pitchFamily="34" charset="0"/>
                <a:ea typeface="Verdana" panose="020B0604030504040204" pitchFamily="34" charset="0"/>
              </a:rPr>
            </a:br>
            <a:endParaRPr lang="en-GB" sz="2000">
              <a:solidFill>
                <a:srgbClr val="00000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sz="2000" b="0" i="0">
                <a:solidFill>
                  <a:srgbClr val="000000"/>
                </a:solidFill>
                <a:effectLst/>
                <a:latin typeface="Verdana" panose="020B0604030504040204" pitchFamily="34" charset="0"/>
                <a:ea typeface="Verdana" panose="020B0604030504040204" pitchFamily="34" charset="0"/>
              </a:rPr>
              <a:t>identify how data collection could be improved to increase its value</a:t>
            </a:r>
            <a:br>
              <a:rPr lang="en-GB" sz="2000" b="0" i="0">
                <a:solidFill>
                  <a:srgbClr val="000000"/>
                </a:solidFill>
                <a:effectLst/>
                <a:latin typeface="Verdana" panose="020B0604030504040204" pitchFamily="34" charset="0"/>
                <a:ea typeface="Verdana" panose="020B0604030504040204" pitchFamily="34" charset="0"/>
              </a:rPr>
            </a:br>
            <a:endParaRPr lang="en-GB" sz="2000" b="0" i="0">
              <a:solidFill>
                <a:srgbClr val="000000"/>
              </a:solidFill>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sz="2000">
                <a:solidFill>
                  <a:srgbClr val="000000"/>
                </a:solidFill>
                <a:latin typeface="Verdana" panose="020B0604030504040204" pitchFamily="34" charset="0"/>
                <a:ea typeface="Verdana" panose="020B0604030504040204" pitchFamily="34" charset="0"/>
              </a:rPr>
              <a:t>reduce the burden on firms</a:t>
            </a:r>
            <a:endParaRPr lang="en-GB" sz="2000" b="0" i="0">
              <a:solidFill>
                <a:srgbClr val="000000"/>
              </a:solidFill>
              <a:effectLst/>
              <a:latin typeface="Verdana" panose="020B0604030504040204" pitchFamily="34" charset="0"/>
              <a:ea typeface="Verdana" panose="020B0604030504040204" pitchFamily="34" charset="0"/>
            </a:endParaRPr>
          </a:p>
          <a:p>
            <a:endParaRPr lang="en-GB">
              <a:solidFill>
                <a:srgbClr val="000000"/>
              </a:solidFill>
              <a:latin typeface="Arial" panose="020B0604020202020204" pitchFamily="34" charset="0"/>
            </a:endParaRPr>
          </a:p>
        </p:txBody>
      </p:sp>
      <p:pic>
        <p:nvPicPr>
          <p:cNvPr id="3" name="Picture 2" descr="A letter of a company's financial authority&#10;&#10;Description automatically generated">
            <a:extLst>
              <a:ext uri="{FF2B5EF4-FFF2-40B4-BE49-F238E27FC236}">
                <a16:creationId xmlns:a16="http://schemas.microsoft.com/office/drawing/2014/main" id="{21C4EAB5-D7B4-B3AE-F417-D1ADEC549D9F}"/>
              </a:ext>
            </a:extLst>
          </p:cNvPr>
          <p:cNvPicPr>
            <a:picLocks noChangeAspect="1"/>
          </p:cNvPicPr>
          <p:nvPr/>
        </p:nvPicPr>
        <p:blipFill>
          <a:blip r:embed="rId3"/>
          <a:srcRect/>
          <a:stretch>
            <a:fillRect/>
          </a:stretch>
        </p:blipFill>
        <p:spPr>
          <a:xfrm>
            <a:off x="6827118" y="1027875"/>
            <a:ext cx="3949130" cy="5599664"/>
          </a:xfrm>
          <a:prstGeom prst="rect">
            <a:avLst/>
          </a:prstGeom>
          <a:ln w="19050">
            <a:solidFill>
              <a:schemeClr val="accent1"/>
            </a:solidFill>
          </a:ln>
        </p:spPr>
      </p:pic>
    </p:spTree>
    <p:extLst>
      <p:ext uri="{BB962C8B-B14F-4D97-AF65-F5344CB8AC3E}">
        <p14:creationId xmlns:p14="http://schemas.microsoft.com/office/powerpoint/2010/main" val="685198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AF1B0-F9C4-B225-74F2-6AFEC247516D}"/>
              </a:ext>
            </a:extLst>
          </p:cNvPr>
          <p:cNvSpPr>
            <a:spLocks noGrp="1"/>
          </p:cNvSpPr>
          <p:nvPr>
            <p:ph idx="1"/>
          </p:nvPr>
        </p:nvSpPr>
        <p:spPr>
          <a:xfrm>
            <a:off x="1702865" y="2547090"/>
            <a:ext cx="9321726" cy="936000"/>
          </a:xfrm>
        </p:spPr>
        <p:txBody>
          <a:bodyPr anchor="t">
            <a:normAutofit fontScale="92500" lnSpcReduction="10000"/>
          </a:bodyPr>
          <a:lstStyle/>
          <a:p>
            <a:pPr marL="0" indent="0">
              <a:lnSpc>
                <a:spcPct val="150000"/>
              </a:lnSpc>
              <a:buNone/>
            </a:pPr>
            <a:r>
              <a:rPr lang="en-US" sz="2000" b="1"/>
              <a:t>Integrating reporting </a:t>
            </a:r>
            <a:r>
              <a:rPr lang="en-US" sz="2000"/>
              <a:t>to increase consistency in designing and delivering collections for value, reuse, and efficiency</a:t>
            </a:r>
          </a:p>
        </p:txBody>
      </p:sp>
      <p:sp>
        <p:nvSpPr>
          <p:cNvPr id="8" name="Subtitle 2">
            <a:extLst>
              <a:ext uri="{FF2B5EF4-FFF2-40B4-BE49-F238E27FC236}">
                <a16:creationId xmlns:a16="http://schemas.microsoft.com/office/drawing/2014/main" id="{40091A9F-924A-8336-38D7-90361A2978FC}"/>
              </a:ext>
            </a:extLst>
          </p:cNvPr>
          <p:cNvSpPr txBox="1"/>
          <p:nvPr/>
        </p:nvSpPr>
        <p:spPr>
          <a:xfrm>
            <a:off x="289413" y="1211653"/>
            <a:ext cx="11322213" cy="1024042"/>
          </a:xfrm>
          <a:prstGeom prst="rect">
            <a:avLst/>
          </a:prstGeom>
        </p:spPr>
        <p:txBody>
          <a:bodyPr vert="horz" lIns="91440" tIns="45720" rIns="365760" bIns="45720" rtlCol="0" anchor="ctr">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i="0" kern="1200" cap="none">
                <a:solidFill>
                  <a:schemeClr val="accent4">
                    <a:lumMod val="75000"/>
                  </a:schemeClr>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18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6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4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2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a:r>
              <a:rPr lang="en-GB" b="1" i="1">
                <a:latin typeface="Century Gothic" panose="020B0502020202020204" pitchFamily="34" charset="0"/>
              </a:rPr>
              <a:t>“Regulators get the data they need to fulfil their mission, </a:t>
            </a:r>
            <a:br>
              <a:rPr lang="en-GB" b="1" i="1">
                <a:latin typeface="Century Gothic" panose="020B0502020202020204" pitchFamily="34" charset="0"/>
              </a:rPr>
            </a:br>
            <a:r>
              <a:rPr lang="en-GB" b="1" i="1">
                <a:latin typeface="Century Gothic" panose="020B0502020202020204" pitchFamily="34" charset="0"/>
              </a:rPr>
              <a:t>at the lowest possible cost to industry“</a:t>
            </a:r>
            <a:endParaRPr lang="en-US" b="1" i="1">
              <a:latin typeface="Century Gothic" panose="020B0502020202020204" pitchFamily="34" charset="0"/>
            </a:endParaRPr>
          </a:p>
        </p:txBody>
      </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normAutofit/>
          </a:bodyPr>
          <a:lstStyle/>
          <a:p>
            <a:r>
              <a:rPr lang="en-US"/>
              <a:t>Our vision of data collection</a:t>
            </a:r>
          </a:p>
        </p:txBody>
      </p:sp>
      <p:pic>
        <p:nvPicPr>
          <p:cNvPr id="7" name="Picture 6">
            <a:extLst>
              <a:ext uri="{FF2B5EF4-FFF2-40B4-BE49-F238E27FC236}">
                <a16:creationId xmlns:a16="http://schemas.microsoft.com/office/drawing/2014/main" id="{713A0981-BD2E-66B9-D666-BC98798889BC}"/>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405806" y="2547090"/>
            <a:ext cx="936000" cy="936000"/>
          </a:xfrm>
          <a:prstGeom prst="rect">
            <a:avLst/>
          </a:prstGeom>
        </p:spPr>
      </p:pic>
      <p:pic>
        <p:nvPicPr>
          <p:cNvPr id="9" name="Picture 8">
            <a:extLst>
              <a:ext uri="{FF2B5EF4-FFF2-40B4-BE49-F238E27FC236}">
                <a16:creationId xmlns:a16="http://schemas.microsoft.com/office/drawing/2014/main" id="{A271CF9C-B374-7942-2DE2-B67B3F01B02F}"/>
              </a:ext>
            </a:extLst>
          </p:cNvPr>
          <p:cNvPicPr>
            <a:picLocks noChangeAspect="1"/>
          </p:cNvPicPr>
          <p:nvPr/>
        </p:nvPicPr>
        <p:blipFill>
          <a:blip r:embed="rId4">
            <a:duotone>
              <a:schemeClr val="accent1">
                <a:shade val="45000"/>
                <a:satMod val="135000"/>
              </a:schemeClr>
              <a:prstClr val="white"/>
            </a:duotone>
          </a:blip>
          <a:srcRect/>
          <a:stretch>
            <a:fillRect/>
          </a:stretch>
        </p:blipFill>
        <p:spPr>
          <a:xfrm>
            <a:off x="405806" y="5077305"/>
            <a:ext cx="936000" cy="936000"/>
          </a:xfrm>
          <a:prstGeom prst="rect">
            <a:avLst/>
          </a:prstGeom>
        </p:spPr>
      </p:pic>
      <p:pic>
        <p:nvPicPr>
          <p:cNvPr id="11" name="Picture 10">
            <a:extLst>
              <a:ext uri="{FF2B5EF4-FFF2-40B4-BE49-F238E27FC236}">
                <a16:creationId xmlns:a16="http://schemas.microsoft.com/office/drawing/2014/main" id="{D7080F14-B09B-7FEF-EB1E-0D4E3945D890}"/>
              </a:ext>
            </a:extLst>
          </p:cNvPr>
          <p:cNvPicPr>
            <a:picLocks noChangeAspect="1"/>
          </p:cNvPicPr>
          <p:nvPr/>
        </p:nvPicPr>
        <p:blipFill>
          <a:blip r:embed="rId5">
            <a:duotone>
              <a:schemeClr val="accent1">
                <a:shade val="45000"/>
                <a:satMod val="135000"/>
              </a:schemeClr>
              <a:prstClr val="white"/>
            </a:duotone>
          </a:blip>
          <a:srcRect/>
          <a:stretch>
            <a:fillRect/>
          </a:stretch>
        </p:blipFill>
        <p:spPr>
          <a:xfrm>
            <a:off x="487938" y="3758024"/>
            <a:ext cx="936000" cy="936000"/>
          </a:xfrm>
          <a:prstGeom prst="rect">
            <a:avLst/>
          </a:prstGeom>
          <a:noFill/>
        </p:spPr>
      </p:pic>
      <p:sp>
        <p:nvSpPr>
          <p:cNvPr id="2" name="TextBox 1"/>
          <p:cNvSpPr txBox="1"/>
          <p:nvPr/>
        </p:nvSpPr>
        <p:spPr>
          <a:xfrm>
            <a:off x="1702865" y="3690453"/>
            <a:ext cx="9215181" cy="953403"/>
          </a:xfrm>
          <a:prstGeom prst="rect">
            <a:avLst/>
          </a:prstGeom>
          <a:noFill/>
        </p:spPr>
        <p:txBody>
          <a:bodyPr wrap="square" rtlCol="0">
            <a:spAutoFit/>
          </a:bodyPr>
          <a:lstStyle/>
          <a:p>
            <a:pPr lvl="0">
              <a:lnSpc>
                <a:spcPct val="150000"/>
              </a:lnSpc>
              <a:spcBef>
                <a:spcPct val="20000"/>
              </a:spcBef>
              <a:spcAft>
                <a:spcPts val="600"/>
              </a:spcAft>
              <a:buClr>
                <a:srgbClr val="BB16A3">
                  <a:lumMod val="75000"/>
                </a:srgbClr>
              </a:buClr>
              <a:buSzPct val="145000"/>
            </a:pPr>
            <a:r>
              <a:rPr lang="en-US" sz="2000" b="1">
                <a:solidFill>
                  <a:srgbClr val="341D36"/>
                </a:solidFill>
                <a:latin typeface="Verdana" panose="020B0604030504040204" pitchFamily="34" charset="0"/>
                <a:ea typeface="Verdana" panose="020B0604030504040204" pitchFamily="34" charset="0"/>
              </a:rPr>
              <a:t>Modernising reporting instructions </a:t>
            </a:r>
            <a:r>
              <a:rPr lang="en-US" sz="2000">
                <a:solidFill>
                  <a:srgbClr val="341D36"/>
                </a:solidFill>
                <a:latin typeface="Verdana" panose="020B0604030504040204" pitchFamily="34" charset="0"/>
                <a:ea typeface="Verdana" panose="020B0604030504040204" pitchFamily="34" charset="0"/>
              </a:rPr>
              <a:t>to improve how data is interpreted and implemented by firms</a:t>
            </a:r>
          </a:p>
        </p:txBody>
      </p:sp>
      <p:sp>
        <p:nvSpPr>
          <p:cNvPr id="4" name="TextBox 3"/>
          <p:cNvSpPr txBox="1"/>
          <p:nvPr/>
        </p:nvSpPr>
        <p:spPr>
          <a:xfrm>
            <a:off x="1712334" y="4936620"/>
            <a:ext cx="9302788" cy="1415067"/>
          </a:xfrm>
          <a:prstGeom prst="rect">
            <a:avLst/>
          </a:prstGeom>
          <a:noFill/>
        </p:spPr>
        <p:txBody>
          <a:bodyPr wrap="square" rtlCol="0">
            <a:spAutoFit/>
          </a:bodyPr>
          <a:lstStyle/>
          <a:p>
            <a:pPr lvl="0">
              <a:lnSpc>
                <a:spcPct val="150000"/>
              </a:lnSpc>
              <a:spcBef>
                <a:spcPct val="20000"/>
              </a:spcBef>
              <a:spcAft>
                <a:spcPts val="600"/>
              </a:spcAft>
              <a:buClr>
                <a:srgbClr val="BB16A3">
                  <a:lumMod val="75000"/>
                </a:srgbClr>
              </a:buClr>
              <a:buSzPct val="145000"/>
            </a:pPr>
            <a:r>
              <a:rPr lang="en-US" sz="2000" b="1">
                <a:solidFill>
                  <a:srgbClr val="341D36"/>
                </a:solidFill>
                <a:latin typeface="Verdana" panose="020B0604030504040204" pitchFamily="34" charset="0"/>
                <a:ea typeface="Verdana" panose="020B0604030504040204" pitchFamily="34" charset="0"/>
              </a:rPr>
              <a:t>Defining and adopting common data standards </a:t>
            </a:r>
            <a:r>
              <a:rPr lang="en-US" sz="2000">
                <a:solidFill>
                  <a:srgbClr val="341D36"/>
                </a:solidFill>
                <a:latin typeface="Verdana" panose="020B0604030504040204" pitchFamily="34" charset="0"/>
                <a:ea typeface="Verdana" panose="020B0604030504040204" pitchFamily="34" charset="0"/>
              </a:rPr>
              <a:t>that identify and describe data in a consistent way. These should be open and accessible for use by everyone</a:t>
            </a:r>
          </a:p>
        </p:txBody>
      </p:sp>
    </p:spTree>
    <p:extLst>
      <p:ext uri="{BB962C8B-B14F-4D97-AF65-F5344CB8AC3E}">
        <p14:creationId xmlns:p14="http://schemas.microsoft.com/office/powerpoint/2010/main" val="2241989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396461" y="283450"/>
            <a:ext cx="10683385" cy="1064525"/>
          </a:xfrm>
        </p:spPr>
        <p:txBody>
          <a:bodyPr>
            <a:normAutofit/>
          </a:bodyPr>
          <a:lstStyle/>
          <a:p>
            <a:r>
              <a:rPr lang="en-US"/>
              <a:t>A phased approach </a:t>
            </a:r>
          </a:p>
        </p:txBody>
      </p:sp>
      <p:sp>
        <p:nvSpPr>
          <p:cNvPr id="4" name="Oval 3">
            <a:extLst>
              <a:ext uri="{FF2B5EF4-FFF2-40B4-BE49-F238E27FC236}">
                <a16:creationId xmlns:a16="http://schemas.microsoft.com/office/drawing/2014/main" id="{E73D73A9-8229-CE75-E90C-E74759023AEA}"/>
              </a:ext>
            </a:extLst>
          </p:cNvPr>
          <p:cNvSpPr/>
          <p:nvPr/>
        </p:nvSpPr>
        <p:spPr>
          <a:xfrm>
            <a:off x="3752543" y="1508249"/>
            <a:ext cx="4438185" cy="4438185"/>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Verdana" panose="020B0604030504040204" pitchFamily="34" charset="0"/>
                <a:ea typeface="Verdana" panose="020B0604030504040204" pitchFamily="34" charset="0"/>
              </a:rPr>
              <a:t>Data Collections </a:t>
            </a:r>
          </a:p>
        </p:txBody>
      </p:sp>
      <p:sp>
        <p:nvSpPr>
          <p:cNvPr id="5" name="Oval 4">
            <a:extLst>
              <a:ext uri="{FF2B5EF4-FFF2-40B4-BE49-F238E27FC236}">
                <a16:creationId xmlns:a16="http://schemas.microsoft.com/office/drawing/2014/main" id="{65E0315D-BFCF-DCDB-5CC0-8927F2F2645C}"/>
              </a:ext>
            </a:extLst>
          </p:cNvPr>
          <p:cNvSpPr/>
          <p:nvPr/>
        </p:nvSpPr>
        <p:spPr>
          <a:xfrm>
            <a:off x="4340738" y="2022738"/>
            <a:ext cx="1266092" cy="1164962"/>
          </a:xfrm>
          <a:prstGeom prst="ellipse">
            <a:avLst/>
          </a:prstGeom>
          <a:solidFill>
            <a:schemeClr val="bg2"/>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2"/>
                </a:solidFill>
                <a:latin typeface="Verdana" panose="020B0604030504040204" pitchFamily="34" charset="0"/>
                <a:ea typeface="Verdana" panose="020B0604030504040204" pitchFamily="34" charset="0"/>
              </a:rPr>
              <a:t>Phase One</a:t>
            </a:r>
          </a:p>
        </p:txBody>
      </p:sp>
      <p:sp>
        <p:nvSpPr>
          <p:cNvPr id="11" name="TextBox 10">
            <a:extLst>
              <a:ext uri="{FF2B5EF4-FFF2-40B4-BE49-F238E27FC236}">
                <a16:creationId xmlns:a16="http://schemas.microsoft.com/office/drawing/2014/main" id="{DFE22B89-531C-65E1-FB54-E67FE731A009}"/>
              </a:ext>
            </a:extLst>
          </p:cNvPr>
          <p:cNvSpPr txBox="1"/>
          <p:nvPr/>
        </p:nvSpPr>
        <p:spPr>
          <a:xfrm>
            <a:off x="317948" y="1868890"/>
            <a:ext cx="3309208" cy="2308324"/>
          </a:xfrm>
          <a:prstGeom prst="rect">
            <a:avLst/>
          </a:prstGeom>
          <a:noFill/>
        </p:spPr>
        <p:txBody>
          <a:bodyPr wrap="square">
            <a:spAutoFit/>
          </a:bodyPr>
          <a:lstStyle/>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Financial Resilience Survey</a:t>
            </a:r>
            <a:br>
              <a:rPr lang="en-US">
                <a:latin typeface="Verdana" panose="020B0604030504040204" pitchFamily="34" charset="0"/>
                <a:ea typeface="Verdana" panose="020B0604030504040204" pitchFamily="34" charset="0"/>
              </a:rPr>
            </a:b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Commercial Real Estate Data discovery </a:t>
            </a:r>
            <a:br>
              <a:rPr lang="en-US">
                <a:latin typeface="Verdana" panose="020B0604030504040204" pitchFamily="34" charset="0"/>
                <a:ea typeface="Verdana" panose="020B0604030504040204" pitchFamily="34" charset="0"/>
              </a:rPr>
            </a:b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Quarterly Statistical (DQ) Derivatives Return</a:t>
            </a:r>
          </a:p>
        </p:txBody>
      </p:sp>
      <p:cxnSp>
        <p:nvCxnSpPr>
          <p:cNvPr id="13" name="Straight Arrow Connector 12">
            <a:extLst>
              <a:ext uri="{FF2B5EF4-FFF2-40B4-BE49-F238E27FC236}">
                <a16:creationId xmlns:a16="http://schemas.microsoft.com/office/drawing/2014/main" id="{F9230F6C-C283-8527-3982-519BB690CF0E}"/>
              </a:ext>
            </a:extLst>
          </p:cNvPr>
          <p:cNvCxnSpPr/>
          <p:nvPr/>
        </p:nvCxnSpPr>
        <p:spPr>
          <a:xfrm>
            <a:off x="6889880" y="4587980"/>
            <a:ext cx="1423577" cy="0"/>
          </a:xfrm>
          <a:prstGeom prst="straightConnector1">
            <a:avLst/>
          </a:prstGeom>
          <a:ln w="38100" cap="rnd" algn="ctr">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DCB42DF-2378-C06E-FC63-545D86BF7570}"/>
              </a:ext>
            </a:extLst>
          </p:cNvPr>
          <p:cNvSpPr/>
          <p:nvPr/>
        </p:nvSpPr>
        <p:spPr>
          <a:xfrm>
            <a:off x="5874707" y="4440369"/>
            <a:ext cx="1201258" cy="1238346"/>
          </a:xfrm>
          <a:prstGeom prst="ellipse">
            <a:avLst/>
          </a:prstGeom>
          <a:solidFill>
            <a:schemeClr val="bg2"/>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2"/>
                </a:solidFill>
                <a:latin typeface="Verdana" panose="020B0604030504040204" pitchFamily="34" charset="0"/>
                <a:ea typeface="Verdana" panose="020B0604030504040204" pitchFamily="34" charset="0"/>
              </a:rPr>
              <a:t>Phase Two</a:t>
            </a:r>
          </a:p>
        </p:txBody>
      </p:sp>
      <p:sp>
        <p:nvSpPr>
          <p:cNvPr id="17" name="TextBox 16">
            <a:extLst>
              <a:ext uri="{FF2B5EF4-FFF2-40B4-BE49-F238E27FC236}">
                <a16:creationId xmlns:a16="http://schemas.microsoft.com/office/drawing/2014/main" id="{561F1012-43FA-F7A1-F4D2-85D2BEB69FC4}"/>
              </a:ext>
            </a:extLst>
          </p:cNvPr>
          <p:cNvSpPr txBox="1"/>
          <p:nvPr/>
        </p:nvSpPr>
        <p:spPr>
          <a:xfrm>
            <a:off x="8401057" y="1582862"/>
            <a:ext cx="3582751" cy="3416320"/>
          </a:xfrm>
          <a:prstGeom prst="rect">
            <a:avLst/>
          </a:prstGeom>
          <a:noFill/>
        </p:spPr>
        <p:txBody>
          <a:bodyPr wrap="square">
            <a:spAutoFit/>
          </a:bodyPr>
          <a:lstStyle/>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Strategic Review of Prudential Data Collection from solo regulated firms </a:t>
            </a:r>
            <a:br>
              <a:rPr lang="en-US">
                <a:latin typeface="Verdana" panose="020B0604030504040204" pitchFamily="34" charset="0"/>
                <a:ea typeface="Verdana" panose="020B0604030504040204" pitchFamily="34" charset="0"/>
              </a:rPr>
            </a:b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Commercial Real Estate Data </a:t>
            </a:r>
            <a:br>
              <a:rPr lang="en-US">
                <a:latin typeface="Verdana" panose="020B0604030504040204" pitchFamily="34" charset="0"/>
                <a:ea typeface="Verdana" panose="020B0604030504040204" pitchFamily="34" charset="0"/>
              </a:rPr>
            </a:b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Retail Banking Business Model </a:t>
            </a:r>
            <a:br>
              <a:rPr lang="en-US">
                <a:latin typeface="Verdana" panose="020B0604030504040204" pitchFamily="34" charset="0"/>
                <a:ea typeface="Verdana" panose="020B0604030504040204" pitchFamily="34" charset="0"/>
              </a:rPr>
            </a:b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Incident, Outsourcing and Third Party Reporting </a:t>
            </a:r>
          </a:p>
        </p:txBody>
      </p:sp>
      <p:cxnSp>
        <p:nvCxnSpPr>
          <p:cNvPr id="3" name="Straight Arrow Connector 2">
            <a:extLst>
              <a:ext uri="{FF2B5EF4-FFF2-40B4-BE49-F238E27FC236}">
                <a16:creationId xmlns:a16="http://schemas.microsoft.com/office/drawing/2014/main" id="{1B439943-7B7F-97A3-3AF9-7A426D9D0EF5}"/>
              </a:ext>
            </a:extLst>
          </p:cNvPr>
          <p:cNvCxnSpPr/>
          <p:nvPr/>
        </p:nvCxnSpPr>
        <p:spPr>
          <a:xfrm flipH="1">
            <a:off x="2900058" y="2216781"/>
            <a:ext cx="1576925" cy="6251"/>
          </a:xfrm>
          <a:prstGeom prst="straightConnector1">
            <a:avLst/>
          </a:prstGeom>
          <a:ln w="38100" cap="rnd" algn="ctr">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193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p:txBody>
          <a:bodyPr/>
          <a:lstStyle/>
          <a:p>
            <a:r>
              <a:rPr lang="en-US"/>
              <a:t>The beginning </a:t>
            </a:r>
          </a:p>
        </p:txBody>
      </p:sp>
      <p:sp>
        <p:nvSpPr>
          <p:cNvPr id="3" name="Arrow: Right 2">
            <a:extLst>
              <a:ext uri="{FF2B5EF4-FFF2-40B4-BE49-F238E27FC236}">
                <a16:creationId xmlns:a16="http://schemas.microsoft.com/office/drawing/2014/main" id="{BA9C0E41-B627-B873-6779-1AB1A491FB68}"/>
              </a:ext>
            </a:extLst>
          </p:cNvPr>
          <p:cNvSpPr/>
          <p:nvPr/>
        </p:nvSpPr>
        <p:spPr>
          <a:xfrm>
            <a:off x="937702" y="5269497"/>
            <a:ext cx="10139607" cy="1030623"/>
          </a:xfrm>
          <a:prstGeom prst="rightArrow">
            <a:avLst/>
          </a:prstGeom>
          <a:solidFill>
            <a:schemeClr val="accent1">
              <a:lumMod val="20000"/>
              <a:lumOff val="8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Verdana" panose="020B0604030504040204" pitchFamily="34" charset="0"/>
                <a:ea typeface="Verdana" panose="020B0604030504040204" pitchFamily="34" charset="0"/>
              </a:rPr>
              <a:t>The first six months – getting mobilised</a:t>
            </a:r>
          </a:p>
        </p:txBody>
      </p:sp>
      <p:pic>
        <p:nvPicPr>
          <p:cNvPr id="25" name="Picture 24" descr="A group of people around a table&#10;&#10;Description automatically generated">
            <a:extLst>
              <a:ext uri="{FF2B5EF4-FFF2-40B4-BE49-F238E27FC236}">
                <a16:creationId xmlns:a16="http://schemas.microsoft.com/office/drawing/2014/main" id="{3B78690F-A919-FD92-4A95-7D209A197D36}"/>
              </a:ext>
            </a:extLst>
          </p:cNvPr>
          <p:cNvPicPr>
            <a:picLocks noChangeAspect="1"/>
          </p:cNvPicPr>
          <p:nvPr/>
        </p:nvPicPr>
        <p:blipFill>
          <a:blip r:embed="rId3"/>
          <a:srcRect/>
          <a:stretch>
            <a:fillRect/>
          </a:stretch>
        </p:blipFill>
        <p:spPr>
          <a:xfrm>
            <a:off x="447869" y="1235052"/>
            <a:ext cx="5524500" cy="3648075"/>
          </a:xfrm>
          <a:prstGeom prst="rect">
            <a:avLst/>
          </a:prstGeom>
        </p:spPr>
      </p:pic>
      <p:pic>
        <p:nvPicPr>
          <p:cNvPr id="27" name="Picture 26" descr="A group of people looking at a clipboard&#10;&#10;Description automatically generated">
            <a:extLst>
              <a:ext uri="{FF2B5EF4-FFF2-40B4-BE49-F238E27FC236}">
                <a16:creationId xmlns:a16="http://schemas.microsoft.com/office/drawing/2014/main" id="{BBC41C58-D5C2-2A21-BA0F-09A06933A607}"/>
              </a:ext>
            </a:extLst>
          </p:cNvPr>
          <p:cNvPicPr>
            <a:picLocks noChangeAspect="1"/>
          </p:cNvPicPr>
          <p:nvPr/>
        </p:nvPicPr>
        <p:blipFill>
          <a:blip r:embed="rId4"/>
          <a:srcRect/>
          <a:stretch>
            <a:fillRect/>
          </a:stretch>
        </p:blipFill>
        <p:spPr>
          <a:xfrm>
            <a:off x="6151839" y="1275244"/>
            <a:ext cx="5524500" cy="3638550"/>
          </a:xfrm>
          <a:prstGeom prst="rect">
            <a:avLst/>
          </a:prstGeom>
        </p:spPr>
      </p:pic>
    </p:spTree>
    <p:extLst>
      <p:ext uri="{BB962C8B-B14F-4D97-AF65-F5344CB8AC3E}">
        <p14:creationId xmlns:p14="http://schemas.microsoft.com/office/powerpoint/2010/main" val="3876338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396461" y="283450"/>
            <a:ext cx="10683385" cy="1064525"/>
          </a:xfrm>
        </p:spPr>
        <p:txBody>
          <a:bodyPr>
            <a:normAutofit/>
          </a:bodyPr>
          <a:lstStyle/>
          <a:p>
            <a:r>
              <a:rPr lang="en-US"/>
              <a:t>The Story of Phase One</a:t>
            </a:r>
          </a:p>
        </p:txBody>
      </p:sp>
      <p:cxnSp>
        <p:nvCxnSpPr>
          <p:cNvPr id="24" name="Straight Arrow Connector 23">
            <a:extLst>
              <a:ext uri="{FF2B5EF4-FFF2-40B4-BE49-F238E27FC236}">
                <a16:creationId xmlns:a16="http://schemas.microsoft.com/office/drawing/2014/main" id="{219ADE9E-1888-F571-8EFD-FF0242FE7648}"/>
              </a:ext>
            </a:extLst>
          </p:cNvPr>
          <p:cNvCxnSpPr/>
          <p:nvPr/>
        </p:nvCxnSpPr>
        <p:spPr>
          <a:xfrm>
            <a:off x="1195800" y="3851208"/>
            <a:ext cx="9884046" cy="0"/>
          </a:xfrm>
          <a:prstGeom prst="straightConnector1">
            <a:avLst/>
          </a:prstGeom>
          <a:ln w="15875" cap="rnd" algn="ctr">
            <a:prstDash val="solid"/>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D5325AC-A4F2-7D0E-EB62-0F3B95570375}"/>
              </a:ext>
            </a:extLst>
          </p:cNvPr>
          <p:cNvSpPr txBox="1"/>
          <p:nvPr/>
        </p:nvSpPr>
        <p:spPr>
          <a:xfrm>
            <a:off x="325495" y="3519553"/>
            <a:ext cx="870306" cy="670482"/>
          </a:xfrm>
          <a:prstGeom prst="rect">
            <a:avLst/>
          </a:prstGeom>
          <a:noFill/>
        </p:spPr>
        <p:txBody>
          <a:bodyPr wrap="square" lIns="91440" tIns="45720" rIns="91440" bIns="45720" rtlCol="0" anchor="t">
            <a:spAutoFit/>
          </a:bodyPr>
          <a:lstStyle/>
          <a:p>
            <a:pPr algn="ctr"/>
            <a:r>
              <a:rPr lang="en-GB" b="1">
                <a:solidFill>
                  <a:schemeClr val="tx2"/>
                </a:solidFill>
                <a:latin typeface="Verdana" panose="020B0604030504040204" pitchFamily="34" charset="0"/>
                <a:ea typeface="Verdana" panose="020B0604030504040204" pitchFamily="34" charset="0"/>
              </a:rPr>
              <a:t>July </a:t>
            </a:r>
            <a:br>
              <a:rPr lang="en-GB" b="1">
                <a:solidFill>
                  <a:schemeClr val="tx2"/>
                </a:solidFill>
                <a:latin typeface="Verdana" panose="020B0604030504040204" pitchFamily="34" charset="0"/>
                <a:ea typeface="Verdana" panose="020B0604030504040204" pitchFamily="34" charset="0"/>
              </a:rPr>
            </a:br>
            <a:r>
              <a:rPr lang="en-GB" b="1">
                <a:solidFill>
                  <a:schemeClr val="tx2"/>
                </a:solidFill>
                <a:latin typeface="Verdana" panose="020B0604030504040204" pitchFamily="34" charset="0"/>
                <a:ea typeface="Verdana" panose="020B0604030504040204" pitchFamily="34" charset="0"/>
              </a:rPr>
              <a:t>2021</a:t>
            </a:r>
          </a:p>
        </p:txBody>
      </p:sp>
      <p:sp>
        <p:nvSpPr>
          <p:cNvPr id="27" name="TextBox 26">
            <a:extLst>
              <a:ext uri="{FF2B5EF4-FFF2-40B4-BE49-F238E27FC236}">
                <a16:creationId xmlns:a16="http://schemas.microsoft.com/office/drawing/2014/main" id="{AEB37B14-452D-4A9A-CA23-71DEA9920725}"/>
              </a:ext>
            </a:extLst>
          </p:cNvPr>
          <p:cNvSpPr txBox="1"/>
          <p:nvPr/>
        </p:nvSpPr>
        <p:spPr>
          <a:xfrm>
            <a:off x="11079846" y="3516942"/>
            <a:ext cx="1089505" cy="646331"/>
          </a:xfrm>
          <a:prstGeom prst="rect">
            <a:avLst/>
          </a:prstGeom>
          <a:noFill/>
        </p:spPr>
        <p:txBody>
          <a:bodyPr wrap="square" rtlCol="0">
            <a:spAutoFit/>
          </a:bodyPr>
          <a:lstStyle/>
          <a:p>
            <a:pPr algn="ctr"/>
            <a:r>
              <a:rPr lang="en-GB" b="1">
                <a:solidFill>
                  <a:schemeClr val="tx2"/>
                </a:solidFill>
                <a:latin typeface="Verdana" panose="020B0604030504040204" pitchFamily="34" charset="0"/>
                <a:ea typeface="Verdana" panose="020B0604030504040204" pitchFamily="34" charset="0"/>
              </a:rPr>
              <a:t>June </a:t>
            </a:r>
            <a:br>
              <a:rPr lang="en-GB" b="1">
                <a:solidFill>
                  <a:schemeClr val="tx2"/>
                </a:solidFill>
                <a:latin typeface="Verdana" panose="020B0604030504040204" pitchFamily="34" charset="0"/>
                <a:ea typeface="Verdana" panose="020B0604030504040204" pitchFamily="34" charset="0"/>
              </a:rPr>
            </a:br>
            <a:r>
              <a:rPr lang="en-GB" b="1">
                <a:solidFill>
                  <a:schemeClr val="tx2"/>
                </a:solidFill>
                <a:latin typeface="Verdana" panose="020B0604030504040204" pitchFamily="34" charset="0"/>
                <a:ea typeface="Verdana" panose="020B0604030504040204" pitchFamily="34" charset="0"/>
              </a:rPr>
              <a:t>2022</a:t>
            </a:r>
          </a:p>
        </p:txBody>
      </p:sp>
      <p:sp>
        <p:nvSpPr>
          <p:cNvPr id="2" name="Rectangle 1">
            <a:extLst>
              <a:ext uri="{FF2B5EF4-FFF2-40B4-BE49-F238E27FC236}">
                <a16:creationId xmlns:a16="http://schemas.microsoft.com/office/drawing/2014/main" id="{75166AFE-E34F-2454-A3B9-C8E46D65BF0C}"/>
              </a:ext>
            </a:extLst>
          </p:cNvPr>
          <p:cNvSpPr/>
          <p:nvPr/>
        </p:nvSpPr>
        <p:spPr>
          <a:xfrm>
            <a:off x="1267303" y="4139630"/>
            <a:ext cx="5204749" cy="1571286"/>
          </a:xfrm>
          <a:prstGeom prst="rect">
            <a:avLst/>
          </a:prstGeom>
          <a:noFill/>
          <a:ln w="9525" cap="rnd" algn="ctr">
            <a:noFill/>
            <a:prstDash val="solid"/>
          </a:ln>
        </p:spPr>
        <p:style>
          <a:lnRef idx="1">
            <a:schemeClr val="accent1"/>
          </a:lnRef>
          <a:fillRef idx="3">
            <a:schemeClr val="accent1"/>
          </a:fillRef>
          <a:effectRef idx="2">
            <a:schemeClr val="accent1"/>
          </a:effectRef>
          <a:fontRef idx="minor">
            <a:schemeClr val="lt1"/>
          </a:fontRef>
        </p:style>
        <p:txBody>
          <a:bodyPr rtlCol="0" anchor="t"/>
          <a:lstStyle/>
          <a:p>
            <a:r>
              <a:rPr lang="en-GB" sz="1600" b="1">
                <a:solidFill>
                  <a:schemeClr val="tx1"/>
                </a:solidFill>
                <a:latin typeface="Verdana" panose="020B0604030504040204" pitchFamily="34" charset="0"/>
                <a:ea typeface="Verdana" panose="020B0604030504040204" pitchFamily="34" charset="0"/>
              </a:rPr>
              <a:t>Discovery work for Use Cases </a:t>
            </a:r>
          </a:p>
          <a:p>
            <a:pPr marL="285750" indent="-285750">
              <a:buClr>
                <a:schemeClr val="accent1"/>
              </a:buClr>
              <a:buFont typeface="Arial" panose="020B0604020202020204" pitchFamily="34" charset="0"/>
              <a:buChar char="•"/>
            </a:pPr>
            <a:r>
              <a:rPr lang="en-GB" sz="1600">
                <a:solidFill>
                  <a:schemeClr val="tx1"/>
                </a:solidFill>
                <a:latin typeface="Verdana" panose="020B0604030504040204" pitchFamily="34" charset="0"/>
                <a:ea typeface="Verdana" panose="020B0604030504040204" pitchFamily="34" charset="0"/>
              </a:rPr>
              <a:t>Financial Resilience Survey</a:t>
            </a:r>
          </a:p>
          <a:p>
            <a:pPr marL="285750" indent="-285750">
              <a:buClr>
                <a:schemeClr val="accent1"/>
              </a:buClr>
              <a:buFont typeface="Arial" panose="020B0604020202020204" pitchFamily="34" charset="0"/>
              <a:buChar char="•"/>
            </a:pPr>
            <a:r>
              <a:rPr lang="en-GB" sz="1600">
                <a:solidFill>
                  <a:schemeClr val="tx1"/>
                </a:solidFill>
                <a:latin typeface="Verdana" panose="020B0604030504040204" pitchFamily="34" charset="0"/>
                <a:ea typeface="Verdana" panose="020B0604030504040204" pitchFamily="34" charset="0"/>
              </a:rPr>
              <a:t>Commercial Real Estate Data </a:t>
            </a:r>
          </a:p>
          <a:p>
            <a:pPr marL="285750" indent="-285750">
              <a:buClr>
                <a:schemeClr val="accent1"/>
              </a:buClr>
              <a:buFont typeface="Arial" panose="020B0604020202020204" pitchFamily="34" charset="0"/>
              <a:buChar char="•"/>
            </a:pPr>
            <a:r>
              <a:rPr lang="en-GB" sz="1600">
                <a:solidFill>
                  <a:schemeClr val="tx1"/>
                </a:solidFill>
                <a:latin typeface="Verdana" panose="020B0604030504040204" pitchFamily="34" charset="0"/>
                <a:ea typeface="Verdana" panose="020B0604030504040204" pitchFamily="34" charset="0"/>
              </a:rPr>
              <a:t>Quarterly Statistical (DQ) Derivatives Return</a:t>
            </a:r>
          </a:p>
        </p:txBody>
      </p:sp>
      <p:sp>
        <p:nvSpPr>
          <p:cNvPr id="7" name="Oval 6">
            <a:extLst>
              <a:ext uri="{FF2B5EF4-FFF2-40B4-BE49-F238E27FC236}">
                <a16:creationId xmlns:a16="http://schemas.microsoft.com/office/drawing/2014/main" id="{53653734-0C7F-90FB-C45F-5D6F8A931F71}"/>
              </a:ext>
            </a:extLst>
          </p:cNvPr>
          <p:cNvSpPr/>
          <p:nvPr/>
        </p:nvSpPr>
        <p:spPr>
          <a:xfrm>
            <a:off x="1195800" y="3683519"/>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A961E32-A211-1727-B4C6-AAEEBFAA2569}"/>
              </a:ext>
            </a:extLst>
          </p:cNvPr>
          <p:cNvSpPr/>
          <p:nvPr/>
        </p:nvSpPr>
        <p:spPr>
          <a:xfrm>
            <a:off x="2859325" y="3661420"/>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3A61910-122D-F02C-0D85-BD4E778E3F06}"/>
              </a:ext>
            </a:extLst>
          </p:cNvPr>
          <p:cNvSpPr/>
          <p:nvPr/>
        </p:nvSpPr>
        <p:spPr>
          <a:xfrm>
            <a:off x="4522849" y="3661420"/>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B7E90A8-4BAE-12DA-5433-E7D31079A35F}"/>
              </a:ext>
            </a:extLst>
          </p:cNvPr>
          <p:cNvSpPr/>
          <p:nvPr/>
        </p:nvSpPr>
        <p:spPr>
          <a:xfrm>
            <a:off x="6302430" y="3657633"/>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3D8B64E-0EA9-49C8-DDD6-BE6D82CFD119}"/>
              </a:ext>
            </a:extLst>
          </p:cNvPr>
          <p:cNvSpPr/>
          <p:nvPr/>
        </p:nvSpPr>
        <p:spPr>
          <a:xfrm>
            <a:off x="8271435" y="3683518"/>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CD892E5-671D-CBE6-A136-ED1C84479FC7}"/>
              </a:ext>
            </a:extLst>
          </p:cNvPr>
          <p:cNvSpPr/>
          <p:nvPr/>
        </p:nvSpPr>
        <p:spPr>
          <a:xfrm>
            <a:off x="9928340" y="3672418"/>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71DE735-A386-9B7D-BCF4-B21E6A51C6E2}"/>
              </a:ext>
            </a:extLst>
          </p:cNvPr>
          <p:cNvSpPr/>
          <p:nvPr/>
        </p:nvSpPr>
        <p:spPr>
          <a:xfrm>
            <a:off x="325495" y="1501835"/>
            <a:ext cx="3014529" cy="753504"/>
          </a:xfrm>
          <a:prstGeom prst="rect">
            <a:avLst/>
          </a:prstGeom>
          <a:noFill/>
          <a:ln w="9525" cap="rnd" algn="ctr">
            <a:noFill/>
            <a:prstDash val="solid"/>
          </a:ln>
        </p:spPr>
        <p:style>
          <a:lnRef idx="1">
            <a:schemeClr val="accent1"/>
          </a:lnRef>
          <a:fillRef idx="3">
            <a:schemeClr val="accent1"/>
          </a:fillRef>
          <a:effectRef idx="2">
            <a:schemeClr val="accent1"/>
          </a:effectRef>
          <a:fontRef idx="minor">
            <a:schemeClr val="lt1"/>
          </a:fontRef>
        </p:style>
        <p:txBody>
          <a:bodyPr rtlCol="0" anchor="t"/>
          <a:lstStyle/>
          <a:p>
            <a:r>
              <a:rPr lang="en-GB" sz="1600">
                <a:solidFill>
                  <a:schemeClr val="tx1"/>
                </a:solidFill>
                <a:latin typeface="Verdana" panose="020B0604030504040204" pitchFamily="34" charset="0"/>
                <a:ea typeface="Verdana" panose="020B0604030504040204" pitchFamily="34" charset="0"/>
              </a:rPr>
              <a:t>Programme </a:t>
            </a:r>
            <a:r>
              <a:rPr lang="en-GB" sz="1600" b="1">
                <a:solidFill>
                  <a:schemeClr val="tx1"/>
                </a:solidFill>
                <a:latin typeface="Verdana" panose="020B0604030504040204" pitchFamily="34" charset="0"/>
                <a:ea typeface="Verdana" panose="020B0604030504040204" pitchFamily="34" charset="0"/>
              </a:rPr>
              <a:t>set up </a:t>
            </a:r>
            <a:r>
              <a:rPr lang="en-GB" sz="1600">
                <a:solidFill>
                  <a:schemeClr val="tx1"/>
                </a:solidFill>
                <a:latin typeface="Verdana" panose="020B0604030504040204" pitchFamily="34" charset="0"/>
                <a:ea typeface="Verdana" panose="020B0604030504040204" pitchFamily="34" charset="0"/>
              </a:rPr>
              <a:t>and getting people on-board </a:t>
            </a:r>
          </a:p>
        </p:txBody>
      </p:sp>
      <p:sp>
        <p:nvSpPr>
          <p:cNvPr id="8" name="TextBox 7">
            <a:extLst>
              <a:ext uri="{FF2B5EF4-FFF2-40B4-BE49-F238E27FC236}">
                <a16:creationId xmlns:a16="http://schemas.microsoft.com/office/drawing/2014/main" id="{171D9414-CC60-20C9-A2BC-63D2056F7F24}"/>
              </a:ext>
            </a:extLst>
          </p:cNvPr>
          <p:cNvSpPr txBox="1"/>
          <p:nvPr/>
        </p:nvSpPr>
        <p:spPr>
          <a:xfrm>
            <a:off x="3501519" y="2003254"/>
            <a:ext cx="4079963" cy="830997"/>
          </a:xfrm>
          <a:prstGeom prst="rect">
            <a:avLst/>
          </a:prstGeom>
          <a:noFill/>
        </p:spPr>
        <p:txBody>
          <a:bodyPr wrap="none" rtlCol="0">
            <a:spAutoFit/>
          </a:bodyPr>
          <a:lstStyle/>
          <a:p>
            <a:r>
              <a:rPr lang="en-GB" sz="1600">
                <a:solidFill>
                  <a:schemeClr val="tx1"/>
                </a:solidFill>
                <a:effectLst/>
                <a:latin typeface="Verdana" panose="020B0604030504040204" pitchFamily="34" charset="0"/>
                <a:ea typeface="Verdana" panose="020B0604030504040204" pitchFamily="34" charset="0"/>
              </a:rPr>
              <a:t>Started to </a:t>
            </a:r>
            <a:r>
              <a:rPr lang="en-GB" sz="1600" b="1">
                <a:solidFill>
                  <a:schemeClr val="tx1"/>
                </a:solidFill>
                <a:effectLst/>
                <a:latin typeface="Verdana" panose="020B0604030504040204" pitchFamily="34" charset="0"/>
                <a:ea typeface="Verdana" panose="020B0604030504040204" pitchFamily="34" charset="0"/>
              </a:rPr>
              <a:t>work effectively as a </a:t>
            </a:r>
            <a:br>
              <a:rPr lang="en-GB" sz="1600" b="1">
                <a:solidFill>
                  <a:schemeClr val="tx1"/>
                </a:solidFill>
                <a:effectLst/>
                <a:latin typeface="Verdana" panose="020B0604030504040204" pitchFamily="34" charset="0"/>
                <a:ea typeface="Verdana" panose="020B0604030504040204" pitchFamily="34" charset="0"/>
              </a:rPr>
            </a:br>
            <a:r>
              <a:rPr lang="en-GB" sz="1600" b="1">
                <a:solidFill>
                  <a:schemeClr val="tx1"/>
                </a:solidFill>
                <a:effectLst/>
                <a:latin typeface="Verdana" panose="020B0604030504040204" pitchFamily="34" charset="0"/>
                <a:ea typeface="Verdana" panose="020B0604030504040204" pitchFamily="34" charset="0"/>
              </a:rPr>
              <a:t>group </a:t>
            </a:r>
            <a:r>
              <a:rPr lang="en-GB" sz="1600">
                <a:solidFill>
                  <a:schemeClr val="tx1"/>
                </a:solidFill>
                <a:effectLst/>
                <a:latin typeface="Verdana" panose="020B0604030504040204" pitchFamily="34" charset="0"/>
                <a:ea typeface="Verdana" panose="020B0604030504040204" pitchFamily="34" charset="0"/>
              </a:rPr>
              <a:t>despite working remotely and </a:t>
            </a:r>
            <a:br>
              <a:rPr lang="en-GB" sz="1600">
                <a:solidFill>
                  <a:schemeClr val="tx1"/>
                </a:solidFill>
                <a:effectLst/>
                <a:latin typeface="Verdana" panose="020B0604030504040204" pitchFamily="34" charset="0"/>
                <a:ea typeface="Verdana" panose="020B0604030504040204" pitchFamily="34" charset="0"/>
              </a:rPr>
            </a:br>
            <a:r>
              <a:rPr lang="en-GB" sz="1600">
                <a:solidFill>
                  <a:schemeClr val="tx1"/>
                </a:solidFill>
                <a:effectLst/>
                <a:latin typeface="Verdana" panose="020B0604030504040204" pitchFamily="34" charset="0"/>
                <a:ea typeface="Verdana" panose="020B0604030504040204" pitchFamily="34" charset="0"/>
              </a:rPr>
              <a:t>technology challenges</a:t>
            </a:r>
          </a:p>
        </p:txBody>
      </p:sp>
      <p:sp>
        <p:nvSpPr>
          <p:cNvPr id="9" name="TextBox 8">
            <a:extLst>
              <a:ext uri="{FF2B5EF4-FFF2-40B4-BE49-F238E27FC236}">
                <a16:creationId xmlns:a16="http://schemas.microsoft.com/office/drawing/2014/main" id="{7E7C849B-75A4-51BB-9A92-8F6E336A31F9}"/>
              </a:ext>
            </a:extLst>
          </p:cNvPr>
          <p:cNvSpPr txBox="1"/>
          <p:nvPr/>
        </p:nvSpPr>
        <p:spPr>
          <a:xfrm>
            <a:off x="7648963" y="2698468"/>
            <a:ext cx="3284874" cy="584775"/>
          </a:xfrm>
          <a:prstGeom prst="rect">
            <a:avLst/>
          </a:prstGeom>
          <a:noFill/>
        </p:spPr>
        <p:txBody>
          <a:bodyPr wrap="none" rtlCol="0">
            <a:spAutoFit/>
          </a:bodyPr>
          <a:lstStyle/>
          <a:p>
            <a:r>
              <a:rPr lang="en-GB" sz="1600">
                <a:solidFill>
                  <a:schemeClr val="tx1"/>
                </a:solidFill>
                <a:latin typeface="Verdana" panose="020B0604030504040204" pitchFamily="34" charset="0"/>
                <a:ea typeface="Verdana" panose="020B0604030504040204" pitchFamily="34" charset="0"/>
              </a:rPr>
              <a:t>Phase One </a:t>
            </a:r>
            <a:r>
              <a:rPr lang="en-GB" sz="1600" b="1">
                <a:solidFill>
                  <a:schemeClr val="tx1"/>
                </a:solidFill>
                <a:latin typeface="Verdana" panose="020B0604030504040204" pitchFamily="34" charset="0"/>
                <a:ea typeface="Verdana" panose="020B0604030504040204" pitchFamily="34" charset="0"/>
              </a:rPr>
              <a:t>design</a:t>
            </a:r>
            <a:r>
              <a:rPr lang="en-GB" sz="1600">
                <a:solidFill>
                  <a:schemeClr val="tx1"/>
                </a:solidFill>
                <a:latin typeface="Verdana" panose="020B0604030504040204" pitchFamily="34" charset="0"/>
                <a:ea typeface="Verdana" panose="020B0604030504040204" pitchFamily="34" charset="0"/>
              </a:rPr>
              <a:t> ran </a:t>
            </a:r>
            <a:br>
              <a:rPr lang="en-GB" sz="1600">
                <a:solidFill>
                  <a:schemeClr val="tx1"/>
                </a:solidFill>
                <a:latin typeface="Verdana" panose="020B0604030504040204" pitchFamily="34" charset="0"/>
                <a:ea typeface="Verdana" panose="020B0604030504040204" pitchFamily="34" charset="0"/>
              </a:rPr>
            </a:br>
            <a:r>
              <a:rPr lang="en-GB" sz="1600">
                <a:solidFill>
                  <a:schemeClr val="tx1"/>
                </a:solidFill>
                <a:latin typeface="Verdana" panose="020B0604030504040204" pitchFamily="34" charset="0"/>
                <a:ea typeface="Verdana" panose="020B0604030504040204" pitchFamily="34" charset="0"/>
              </a:rPr>
              <a:t>between March and May 2022</a:t>
            </a:r>
          </a:p>
        </p:txBody>
      </p:sp>
      <p:sp>
        <p:nvSpPr>
          <p:cNvPr id="12" name="TextBox 11">
            <a:extLst>
              <a:ext uri="{FF2B5EF4-FFF2-40B4-BE49-F238E27FC236}">
                <a16:creationId xmlns:a16="http://schemas.microsoft.com/office/drawing/2014/main" id="{5A3AC7A2-9457-3DAC-5845-1028762C1D26}"/>
              </a:ext>
            </a:extLst>
          </p:cNvPr>
          <p:cNvSpPr txBox="1"/>
          <p:nvPr/>
        </p:nvSpPr>
        <p:spPr>
          <a:xfrm>
            <a:off x="8452566" y="4265883"/>
            <a:ext cx="2943434" cy="1077218"/>
          </a:xfrm>
          <a:prstGeom prst="rect">
            <a:avLst/>
          </a:prstGeom>
          <a:noFill/>
        </p:spPr>
        <p:txBody>
          <a:bodyPr wrap="none" rtlCol="0">
            <a:spAutoFit/>
          </a:bodyPr>
          <a:lstStyle/>
          <a:p>
            <a:r>
              <a:rPr lang="en-GB" sz="1600" b="1">
                <a:solidFill>
                  <a:schemeClr val="tx1"/>
                </a:solidFill>
                <a:latin typeface="Verdana" panose="020B0604030504040204" pitchFamily="34" charset="0"/>
                <a:ea typeface="Verdana" panose="020B0604030504040204" pitchFamily="34" charset="0"/>
              </a:rPr>
              <a:t>Nominations requested </a:t>
            </a:r>
            <a:br>
              <a:rPr lang="en-GB" sz="1600" b="1">
                <a:solidFill>
                  <a:schemeClr val="tx1"/>
                </a:solidFill>
                <a:latin typeface="Verdana" panose="020B0604030504040204" pitchFamily="34" charset="0"/>
                <a:ea typeface="Verdana" panose="020B0604030504040204" pitchFamily="34" charset="0"/>
              </a:rPr>
            </a:br>
            <a:r>
              <a:rPr lang="en-GB" sz="1600">
                <a:solidFill>
                  <a:schemeClr val="tx1"/>
                </a:solidFill>
                <a:latin typeface="Verdana" panose="020B0604030504040204" pitchFamily="34" charset="0"/>
                <a:ea typeface="Verdana" panose="020B0604030504040204" pitchFamily="34" charset="0"/>
              </a:rPr>
              <a:t>for phase two delivery </a:t>
            </a:r>
            <a:br>
              <a:rPr lang="en-GB" sz="1600">
                <a:solidFill>
                  <a:schemeClr val="tx1"/>
                </a:solidFill>
                <a:latin typeface="Verdana" panose="020B0604030504040204" pitchFamily="34" charset="0"/>
                <a:ea typeface="Verdana" panose="020B0604030504040204" pitchFamily="34" charset="0"/>
              </a:rPr>
            </a:br>
            <a:r>
              <a:rPr lang="en-GB" sz="1600">
                <a:solidFill>
                  <a:schemeClr val="tx1"/>
                </a:solidFill>
                <a:latin typeface="Verdana" panose="020B0604030504040204" pitchFamily="34" charset="0"/>
                <a:ea typeface="Verdana" panose="020B0604030504040204" pitchFamily="34" charset="0"/>
              </a:rPr>
              <a:t>resource and to refresh </a:t>
            </a:r>
            <a:br>
              <a:rPr lang="en-GB" sz="1600">
                <a:solidFill>
                  <a:schemeClr val="tx1"/>
                </a:solidFill>
                <a:latin typeface="Verdana" panose="020B0604030504040204" pitchFamily="34" charset="0"/>
                <a:ea typeface="Verdana" panose="020B0604030504040204" pitchFamily="34" charset="0"/>
              </a:rPr>
            </a:br>
            <a:r>
              <a:rPr lang="en-GB" sz="1600">
                <a:solidFill>
                  <a:schemeClr val="tx1"/>
                </a:solidFill>
                <a:latin typeface="Verdana" panose="020B0604030504040204" pitchFamily="34" charset="0"/>
                <a:ea typeface="Verdana" panose="020B0604030504040204" pitchFamily="34" charset="0"/>
              </a:rPr>
              <a:t>committee membership </a:t>
            </a:r>
          </a:p>
        </p:txBody>
      </p:sp>
      <p:sp>
        <p:nvSpPr>
          <p:cNvPr id="16" name="TextBox 15">
            <a:extLst>
              <a:ext uri="{FF2B5EF4-FFF2-40B4-BE49-F238E27FC236}">
                <a16:creationId xmlns:a16="http://schemas.microsoft.com/office/drawing/2014/main" id="{897A3917-A2AF-EEFD-03C8-4AF5F9033080}"/>
              </a:ext>
            </a:extLst>
          </p:cNvPr>
          <p:cNvSpPr txBox="1"/>
          <p:nvPr/>
        </p:nvSpPr>
        <p:spPr>
          <a:xfrm>
            <a:off x="5541500" y="5430395"/>
            <a:ext cx="3235116" cy="1077218"/>
          </a:xfrm>
          <a:prstGeom prst="rect">
            <a:avLst/>
          </a:prstGeom>
          <a:noFill/>
        </p:spPr>
        <p:txBody>
          <a:bodyPr wrap="none" rtlCol="0">
            <a:spAutoFit/>
          </a:bodyPr>
          <a:lstStyle/>
          <a:p>
            <a:r>
              <a:rPr lang="en-GB" sz="1600">
                <a:solidFill>
                  <a:schemeClr val="tx1"/>
                </a:solidFill>
                <a:latin typeface="Verdana" panose="020B0604030504040204" pitchFamily="34" charset="0"/>
                <a:ea typeface="Verdana" panose="020B0604030504040204" pitchFamily="34" charset="0"/>
              </a:rPr>
              <a:t>Began to </a:t>
            </a:r>
            <a:r>
              <a:rPr lang="en-GB" sz="1600" b="1">
                <a:solidFill>
                  <a:schemeClr val="tx1"/>
                </a:solidFill>
                <a:latin typeface="Verdana" panose="020B0604030504040204" pitchFamily="34" charset="0"/>
                <a:ea typeface="Verdana" panose="020B0604030504040204" pitchFamily="34" charset="0"/>
              </a:rPr>
              <a:t>identify </a:t>
            </a:r>
            <a:br>
              <a:rPr lang="en-GB" sz="1600" b="1">
                <a:solidFill>
                  <a:schemeClr val="tx1"/>
                </a:solidFill>
                <a:latin typeface="Verdana" panose="020B0604030504040204" pitchFamily="34" charset="0"/>
                <a:ea typeface="Verdana" panose="020B0604030504040204" pitchFamily="34" charset="0"/>
              </a:rPr>
            </a:br>
            <a:r>
              <a:rPr lang="en-GB" sz="1600" b="1">
                <a:solidFill>
                  <a:schemeClr val="tx1"/>
                </a:solidFill>
                <a:latin typeface="Verdana" panose="020B0604030504040204" pitchFamily="34" charset="0"/>
                <a:ea typeface="Verdana" panose="020B0604030504040204" pitchFamily="34" charset="0"/>
              </a:rPr>
              <a:t>issues</a:t>
            </a:r>
            <a:r>
              <a:rPr lang="en-GB" sz="1600">
                <a:solidFill>
                  <a:schemeClr val="tx1"/>
                </a:solidFill>
                <a:latin typeface="Verdana" panose="020B0604030504040204" pitchFamily="34" charset="0"/>
                <a:ea typeface="Verdana" panose="020B0604030504040204" pitchFamily="34" charset="0"/>
              </a:rPr>
              <a:t>, and started to </a:t>
            </a:r>
            <a:br>
              <a:rPr lang="en-GB" sz="1600">
                <a:solidFill>
                  <a:schemeClr val="tx1"/>
                </a:solidFill>
                <a:latin typeface="Verdana" panose="020B0604030504040204" pitchFamily="34" charset="0"/>
                <a:ea typeface="Verdana" panose="020B0604030504040204" pitchFamily="34" charset="0"/>
              </a:rPr>
            </a:br>
            <a:r>
              <a:rPr lang="en-GB" sz="1600">
                <a:solidFill>
                  <a:schemeClr val="tx1"/>
                </a:solidFill>
                <a:latin typeface="Verdana" panose="020B0604030504040204" pitchFamily="34" charset="0"/>
                <a:ea typeface="Verdana" panose="020B0604030504040204" pitchFamily="34" charset="0"/>
              </a:rPr>
              <a:t>uncover possible approaches </a:t>
            </a:r>
            <a:br>
              <a:rPr lang="en-GB" sz="1600">
                <a:solidFill>
                  <a:schemeClr val="tx1"/>
                </a:solidFill>
                <a:latin typeface="Verdana" panose="020B0604030504040204" pitchFamily="34" charset="0"/>
                <a:ea typeface="Verdana" panose="020B0604030504040204" pitchFamily="34" charset="0"/>
              </a:rPr>
            </a:br>
            <a:r>
              <a:rPr lang="en-GB" sz="1600">
                <a:solidFill>
                  <a:schemeClr val="tx1"/>
                </a:solidFill>
                <a:latin typeface="Verdana" panose="020B0604030504040204" pitchFamily="34" charset="0"/>
                <a:ea typeface="Verdana" panose="020B0604030504040204" pitchFamily="34" charset="0"/>
              </a:rPr>
              <a:t>to tackle them </a:t>
            </a:r>
          </a:p>
        </p:txBody>
      </p:sp>
    </p:spTree>
    <p:extLst>
      <p:ext uri="{BB962C8B-B14F-4D97-AF65-F5344CB8AC3E}">
        <p14:creationId xmlns:p14="http://schemas.microsoft.com/office/powerpoint/2010/main" val="1848586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396461" y="283450"/>
            <a:ext cx="10683385" cy="1064525"/>
          </a:xfrm>
        </p:spPr>
        <p:txBody>
          <a:bodyPr>
            <a:normAutofit/>
          </a:bodyPr>
          <a:lstStyle/>
          <a:p>
            <a:r>
              <a:rPr lang="en-US"/>
              <a:t>The Story of Phase One</a:t>
            </a:r>
          </a:p>
        </p:txBody>
      </p:sp>
      <p:sp>
        <p:nvSpPr>
          <p:cNvPr id="2" name="TextBox 1">
            <a:extLst>
              <a:ext uri="{FF2B5EF4-FFF2-40B4-BE49-F238E27FC236}">
                <a16:creationId xmlns:a16="http://schemas.microsoft.com/office/drawing/2014/main" id="{28BF646D-DAF2-5A0C-1D65-E0DF93D221BE}"/>
              </a:ext>
            </a:extLst>
          </p:cNvPr>
          <p:cNvSpPr txBox="1"/>
          <p:nvPr/>
        </p:nvSpPr>
        <p:spPr>
          <a:xfrm>
            <a:off x="396461" y="1343037"/>
            <a:ext cx="4081567" cy="400110"/>
          </a:xfrm>
          <a:prstGeom prst="rect">
            <a:avLst/>
          </a:prstGeom>
          <a:noFill/>
        </p:spPr>
        <p:txBody>
          <a:bodyPr wrap="none" rtlCol="0">
            <a:spAutoFit/>
          </a:bodyPr>
          <a:lstStyle/>
          <a:p>
            <a:r>
              <a:rPr lang="en-GB" sz="2000">
                <a:latin typeface="Verdana" panose="020B0604030504040204" pitchFamily="34" charset="0"/>
                <a:ea typeface="Verdana" panose="020B0604030504040204" pitchFamily="34" charset="0"/>
              </a:rPr>
              <a:t>As phase one drew to a end…</a:t>
            </a:r>
            <a:endParaRPr lang="en-GB" sz="2000"/>
          </a:p>
        </p:txBody>
      </p:sp>
      <p:sp>
        <p:nvSpPr>
          <p:cNvPr id="6" name="Rectangle 5">
            <a:extLst>
              <a:ext uri="{FF2B5EF4-FFF2-40B4-BE49-F238E27FC236}">
                <a16:creationId xmlns:a16="http://schemas.microsoft.com/office/drawing/2014/main" id="{57898D09-7C26-F1E8-D406-A42957A94A6B}"/>
              </a:ext>
            </a:extLst>
          </p:cNvPr>
          <p:cNvSpPr/>
          <p:nvPr/>
        </p:nvSpPr>
        <p:spPr>
          <a:xfrm>
            <a:off x="958426" y="3258282"/>
            <a:ext cx="4163175" cy="2245429"/>
          </a:xfrm>
          <a:prstGeom prst="rect">
            <a:avLst/>
          </a:prstGeom>
          <a:noFill/>
          <a:ln w="15875" cap="rnd"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tx1">
                  <a:lumMod val="25000"/>
                  <a:lumOff val="75000"/>
                </a:schemeClr>
              </a:buClr>
              <a:buFont typeface="Arial" panose="020B0604020202020204" pitchFamily="34" charset="0"/>
              <a:buChar char="•"/>
            </a:pPr>
            <a:r>
              <a:rPr lang="en-GB">
                <a:solidFill>
                  <a:schemeClr val="tx1"/>
                </a:solidFill>
                <a:latin typeface="Verdana" panose="020B0604030504040204" pitchFamily="34" charset="0"/>
                <a:ea typeface="Verdana" panose="020B0604030504040204" pitchFamily="34" charset="0"/>
              </a:rPr>
              <a:t>Presented to our </a:t>
            </a:r>
            <a:r>
              <a:rPr lang="en-GB" b="1">
                <a:solidFill>
                  <a:schemeClr val="tx1"/>
                </a:solidFill>
                <a:latin typeface="Verdana" panose="020B0604030504040204" pitchFamily="34" charset="0"/>
                <a:ea typeface="Verdana" panose="020B0604030504040204" pitchFamily="34" charset="0"/>
              </a:rPr>
              <a:t>industry committees </a:t>
            </a:r>
            <a:r>
              <a:rPr lang="en-GB">
                <a:solidFill>
                  <a:schemeClr val="tx1"/>
                </a:solidFill>
                <a:latin typeface="Verdana" panose="020B0604030504040204" pitchFamily="34" charset="0"/>
                <a:ea typeface="Verdana" panose="020B0604030504040204" pitchFamily="34" charset="0"/>
              </a:rPr>
              <a:t>and then the Bank and FCA.</a:t>
            </a:r>
          </a:p>
          <a:p>
            <a:pPr marL="285750" indent="-285750">
              <a:buClr>
                <a:schemeClr val="tx1">
                  <a:lumMod val="25000"/>
                  <a:lumOff val="75000"/>
                </a:schemeClr>
              </a:buClr>
              <a:buFont typeface="Arial" panose="020B0604020202020204" pitchFamily="34" charset="0"/>
              <a:buChar char="•"/>
            </a:pPr>
            <a:endParaRPr lang="en-GB">
              <a:solidFill>
                <a:schemeClr val="tx1"/>
              </a:solidFill>
              <a:latin typeface="Verdana" panose="020B0604030504040204" pitchFamily="34" charset="0"/>
              <a:ea typeface="Verdana" panose="020B0604030504040204" pitchFamily="34" charset="0"/>
            </a:endParaRPr>
          </a:p>
          <a:p>
            <a:pPr marL="285750" indent="-285750">
              <a:buClr>
                <a:schemeClr val="tx1">
                  <a:lumMod val="25000"/>
                  <a:lumOff val="75000"/>
                </a:schemeClr>
              </a:buClr>
              <a:buFont typeface="Arial" panose="020B0604020202020204" pitchFamily="34" charset="0"/>
              <a:buChar char="•"/>
            </a:pPr>
            <a:r>
              <a:rPr lang="en-GB">
                <a:solidFill>
                  <a:schemeClr val="tx1"/>
                </a:solidFill>
                <a:latin typeface="Verdana" panose="020B0604030504040204" pitchFamily="34" charset="0"/>
                <a:ea typeface="Verdana" panose="020B0604030504040204" pitchFamily="34" charset="0"/>
              </a:rPr>
              <a:t>Presented to internal teams and governance committees within the BoE and FCA to prepare a </a:t>
            </a:r>
            <a:r>
              <a:rPr lang="en-GB" b="1">
                <a:solidFill>
                  <a:schemeClr val="tx1"/>
                </a:solidFill>
                <a:latin typeface="Verdana" panose="020B0604030504040204" pitchFamily="34" charset="0"/>
                <a:ea typeface="Verdana" panose="020B0604030504040204" pitchFamily="34" charset="0"/>
              </a:rPr>
              <a:t>joint response.</a:t>
            </a:r>
          </a:p>
          <a:p>
            <a:endParaRPr lang="en-GB" sz="1600">
              <a:solidFill>
                <a:schemeClr val="tx1"/>
              </a:solidFill>
              <a:latin typeface="Verdana" panose="020B0604030504040204" pitchFamily="34" charset="0"/>
              <a:ea typeface="Verdana" panose="020B0604030504040204" pitchFamily="34" charset="0"/>
            </a:endParaRPr>
          </a:p>
          <a:p>
            <a:r>
              <a:rPr lang="en-GB" sz="1600">
                <a:solidFill>
                  <a:schemeClr val="tx1"/>
                </a:solidFill>
                <a:latin typeface="Verdana" panose="020B0604030504040204" pitchFamily="34" charset="0"/>
                <a:ea typeface="Verdana" panose="020B0604030504040204" pitchFamily="34" charset="0"/>
              </a:rPr>
              <a:t> </a:t>
            </a:r>
            <a:endParaRPr lang="en-GB" sz="1600">
              <a:solidFill>
                <a:schemeClr val="tx1"/>
              </a:solidFill>
            </a:endParaRPr>
          </a:p>
        </p:txBody>
      </p:sp>
      <p:sp>
        <p:nvSpPr>
          <p:cNvPr id="12" name="Arrow: Pentagon 11">
            <a:extLst>
              <a:ext uri="{FF2B5EF4-FFF2-40B4-BE49-F238E27FC236}">
                <a16:creationId xmlns:a16="http://schemas.microsoft.com/office/drawing/2014/main" id="{AC490C5E-2F38-5194-305B-D1CC6651A564}"/>
              </a:ext>
            </a:extLst>
          </p:cNvPr>
          <p:cNvSpPr/>
          <p:nvPr/>
        </p:nvSpPr>
        <p:spPr>
          <a:xfrm>
            <a:off x="1020487" y="2091959"/>
            <a:ext cx="4149510" cy="1015060"/>
          </a:xfrm>
          <a:prstGeom prst="homePlat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Verdana" panose="020B0604030504040204" pitchFamily="34" charset="0"/>
                <a:ea typeface="Verdana" panose="020B0604030504040204" pitchFamily="34" charset="0"/>
              </a:rPr>
              <a:t>Recommendations</a:t>
            </a:r>
            <a:endParaRPr lang="en-GB" b="1">
              <a:solidFill>
                <a:schemeClr val="tx1"/>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4871CEC5-7917-0D61-B464-BA1FA933F729}"/>
              </a:ext>
            </a:extLst>
          </p:cNvPr>
          <p:cNvSpPr/>
          <p:nvPr/>
        </p:nvSpPr>
        <p:spPr>
          <a:xfrm>
            <a:off x="6556629" y="3258282"/>
            <a:ext cx="4255565" cy="2526272"/>
          </a:xfrm>
          <a:prstGeom prst="rect">
            <a:avLst/>
          </a:prstGeom>
          <a:noFill/>
          <a:ln w="15875" cap="rnd"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tx1">
                  <a:lumMod val="25000"/>
                  <a:lumOff val="75000"/>
                </a:schemeClr>
              </a:buClr>
              <a:buFont typeface="Arial" panose="020B0604020202020204" pitchFamily="34" charset="0"/>
              <a:buChar char="•"/>
            </a:pPr>
            <a:r>
              <a:rPr lang="en-GB" sz="1800">
                <a:solidFill>
                  <a:schemeClr val="tx1"/>
                </a:solidFill>
                <a:effectLst/>
                <a:latin typeface="Verdana" panose="020B0604030504040204" pitchFamily="34" charset="0"/>
                <a:ea typeface="Verdana" panose="020B0604030504040204" pitchFamily="34" charset="0"/>
              </a:rPr>
              <a:t>The BoE and FCA </a:t>
            </a:r>
            <a:r>
              <a:rPr lang="en-GB" sz="1800" b="1">
                <a:solidFill>
                  <a:schemeClr val="tx1"/>
                </a:solidFill>
                <a:effectLst/>
                <a:latin typeface="Verdana" panose="020B0604030504040204" pitchFamily="34" charset="0"/>
                <a:ea typeface="Verdana" panose="020B0604030504040204" pitchFamily="34" charset="0"/>
              </a:rPr>
              <a:t>accept all the recommendations </a:t>
            </a:r>
            <a:r>
              <a:rPr lang="en-GB" sz="1800">
                <a:solidFill>
                  <a:schemeClr val="tx1"/>
                </a:solidFill>
                <a:effectLst/>
                <a:latin typeface="Verdana" panose="020B0604030504040204" pitchFamily="34" charset="0"/>
                <a:ea typeface="Verdana" panose="020B0604030504040204" pitchFamily="34" charset="0"/>
              </a:rPr>
              <a:t>made by the industry committees. </a:t>
            </a:r>
          </a:p>
          <a:p>
            <a:pPr marL="342900" indent="-342900">
              <a:buClr>
                <a:schemeClr val="tx1">
                  <a:lumMod val="25000"/>
                  <a:lumOff val="75000"/>
                </a:schemeClr>
              </a:buClr>
              <a:buFont typeface="Arial" panose="020B0604020202020204" pitchFamily="34" charset="0"/>
              <a:buChar char="•"/>
            </a:pPr>
            <a:endParaRPr lang="en-GB" sz="2000">
              <a:solidFill>
                <a:schemeClr val="tx1"/>
              </a:solidFill>
              <a:latin typeface="Verdana" panose="020B0604030504040204" pitchFamily="34" charset="0"/>
              <a:ea typeface="Verdana" panose="020B0604030504040204" pitchFamily="34" charset="0"/>
            </a:endParaRPr>
          </a:p>
          <a:p>
            <a:pPr marL="285750" indent="-285750">
              <a:buClr>
                <a:schemeClr val="tx1">
                  <a:lumMod val="25000"/>
                  <a:lumOff val="75000"/>
                </a:schemeClr>
              </a:buClr>
              <a:buFont typeface="Arial" panose="020B0604020202020204" pitchFamily="34" charset="0"/>
              <a:buChar char="•"/>
            </a:pPr>
            <a:r>
              <a:rPr lang="en-GB">
                <a:solidFill>
                  <a:schemeClr val="tx1"/>
                </a:solidFill>
                <a:latin typeface="Verdana" panose="020B0604030504040204" pitchFamily="34" charset="0"/>
                <a:ea typeface="Verdana" panose="020B0604030504040204" pitchFamily="34" charset="0"/>
              </a:rPr>
              <a:t>BoE and FCA </a:t>
            </a:r>
            <a:r>
              <a:rPr lang="en-GB" b="1">
                <a:solidFill>
                  <a:schemeClr val="tx1"/>
                </a:solidFill>
                <a:latin typeface="Verdana" panose="020B0604030504040204" pitchFamily="34" charset="0"/>
                <a:ea typeface="Verdana" panose="020B0604030504040204" pitchFamily="34" charset="0"/>
              </a:rPr>
              <a:t>published their response </a:t>
            </a:r>
            <a:r>
              <a:rPr lang="en-GB">
                <a:solidFill>
                  <a:schemeClr val="tx1"/>
                </a:solidFill>
                <a:latin typeface="Verdana" panose="020B0604030504040204" pitchFamily="34" charset="0"/>
                <a:ea typeface="Verdana" panose="020B0604030504040204" pitchFamily="34" charset="0"/>
              </a:rPr>
              <a:t>to the recommendations.</a:t>
            </a:r>
          </a:p>
          <a:p>
            <a:endParaRPr lang="en-GB" sz="2000">
              <a:solidFill>
                <a:schemeClr val="tx1"/>
              </a:solidFill>
              <a:latin typeface="Verdana" panose="020B0604030504040204" pitchFamily="34" charset="0"/>
              <a:ea typeface="Verdana" panose="020B0604030504040204" pitchFamily="34" charset="0"/>
            </a:endParaRPr>
          </a:p>
          <a:p>
            <a:endParaRPr lang="en-GB" sz="2000">
              <a:solidFill>
                <a:schemeClr val="tx1"/>
              </a:solidFill>
              <a:latin typeface="Verdana" panose="020B0604030504040204" pitchFamily="34" charset="0"/>
              <a:ea typeface="Verdana" panose="020B0604030504040204" pitchFamily="34" charset="0"/>
            </a:endParaRPr>
          </a:p>
          <a:p>
            <a:endParaRPr lang="en-GB" sz="2000">
              <a:solidFill>
                <a:schemeClr val="tx1"/>
              </a:solidFill>
              <a:latin typeface="Verdana" panose="020B0604030504040204" pitchFamily="34" charset="0"/>
              <a:ea typeface="Verdana" panose="020B0604030504040204" pitchFamily="34" charset="0"/>
            </a:endParaRPr>
          </a:p>
          <a:p>
            <a:r>
              <a:rPr lang="en-GB" sz="1100">
                <a:effectLst/>
                <a:latin typeface="-apple-system"/>
              </a:rPr>
              <a:t>stakeholders in both organisations were very supportive of the recommendations, </a:t>
            </a:r>
            <a:endParaRPr lang="en-GB" sz="1600">
              <a:solidFill>
                <a:schemeClr val="tx1"/>
              </a:solidFill>
            </a:endParaRPr>
          </a:p>
        </p:txBody>
      </p:sp>
      <p:sp>
        <p:nvSpPr>
          <p:cNvPr id="3" name="Arrow: Pentagon 2">
            <a:extLst>
              <a:ext uri="{FF2B5EF4-FFF2-40B4-BE49-F238E27FC236}">
                <a16:creationId xmlns:a16="http://schemas.microsoft.com/office/drawing/2014/main" id="{4BF47A94-8E94-633B-B9FA-7E73898E2E8D}"/>
              </a:ext>
            </a:extLst>
          </p:cNvPr>
          <p:cNvSpPr/>
          <p:nvPr/>
        </p:nvSpPr>
        <p:spPr>
          <a:xfrm>
            <a:off x="6556629" y="2091959"/>
            <a:ext cx="4147874" cy="1015060"/>
          </a:xfrm>
          <a:prstGeom prst="homePlat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Verdana" panose="020B0604030504040204" pitchFamily="34" charset="0"/>
                <a:ea typeface="Verdana" panose="020B0604030504040204" pitchFamily="34" charset="0"/>
              </a:rPr>
              <a:t>Response</a:t>
            </a:r>
            <a:endParaRPr lang="en-GB" b="1">
              <a:solidFill>
                <a:schemeClr val="tx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79936D5-B562-9BE7-4CE1-84C6A93A6343}"/>
              </a:ext>
            </a:extLst>
          </p:cNvPr>
          <p:cNvSpPr txBox="1"/>
          <p:nvPr/>
        </p:nvSpPr>
        <p:spPr>
          <a:xfrm>
            <a:off x="706325" y="5881417"/>
            <a:ext cx="9432390" cy="1107996"/>
          </a:xfrm>
          <a:prstGeom prst="rect">
            <a:avLst/>
          </a:prstGeom>
          <a:noFill/>
        </p:spPr>
        <p:txBody>
          <a:bodyPr wrap="none" rtlCol="0">
            <a:spAutoFit/>
          </a:bodyPr>
          <a:lstStyle/>
          <a:p>
            <a:endParaRPr lang="en-GB">
              <a:solidFill>
                <a:schemeClr val="tx1"/>
              </a:solidFill>
              <a:latin typeface="Verdana" panose="020B0604030504040204" pitchFamily="34" charset="0"/>
              <a:ea typeface="Verdana" panose="020B0604030504040204" pitchFamily="34" charset="0"/>
            </a:endParaRPr>
          </a:p>
          <a:p>
            <a:r>
              <a:rPr lang="en-GB" sz="2400" b="1">
                <a:latin typeface="Verdana" panose="020B0604030504040204" pitchFamily="34" charset="0"/>
                <a:ea typeface="Verdana" panose="020B0604030504040204" pitchFamily="34" charset="0"/>
              </a:rPr>
              <a:t>Commitment to deliver benefits to firms by July 2023</a:t>
            </a:r>
          </a:p>
          <a:p>
            <a:endParaRPr lang="en-GB" sz="2400"/>
          </a:p>
        </p:txBody>
      </p:sp>
    </p:spTree>
    <p:extLst>
      <p:ext uri="{BB962C8B-B14F-4D97-AF65-F5344CB8AC3E}">
        <p14:creationId xmlns:p14="http://schemas.microsoft.com/office/powerpoint/2010/main" val="2311959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40091A9F-924A-8336-38D7-90361A2978FC}"/>
              </a:ext>
            </a:extLst>
          </p:cNvPr>
          <p:cNvSpPr txBox="1"/>
          <p:nvPr/>
        </p:nvSpPr>
        <p:spPr>
          <a:xfrm>
            <a:off x="1581501" y="792001"/>
            <a:ext cx="10305590" cy="1024042"/>
          </a:xfrm>
          <a:prstGeom prst="rect">
            <a:avLst/>
          </a:prstGeom>
        </p:spPr>
        <p:txBody>
          <a:bodyPr vert="horz" lIns="91440" tIns="45720" rIns="365760" bIns="45720" rtlCol="0" anchor="ctr">
            <a:norm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i="0" kern="1200" cap="none">
                <a:solidFill>
                  <a:schemeClr val="accent4">
                    <a:lumMod val="75000"/>
                  </a:schemeClr>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18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6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4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2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endParaRPr lang="en-US" sz="2400" b="1">
              <a:latin typeface="Century Gothic" panose="020B0502020202020204" pitchFamily="34" charset="0"/>
            </a:endParaRPr>
          </a:p>
        </p:txBody>
      </p:sp>
      <p:sp>
        <p:nvSpPr>
          <p:cNvPr id="21" name="Title 20">
            <a:extLst>
              <a:ext uri="{FF2B5EF4-FFF2-40B4-BE49-F238E27FC236}">
                <a16:creationId xmlns:a16="http://schemas.microsoft.com/office/drawing/2014/main" id="{5F65E089-860B-465E-8F5B-3AD4B723ED00}"/>
              </a:ext>
            </a:extLst>
          </p:cNvPr>
          <p:cNvSpPr>
            <a:spLocks noGrp="1"/>
          </p:cNvSpPr>
          <p:nvPr>
            <p:ph type="title"/>
          </p:nvPr>
        </p:nvSpPr>
        <p:spPr/>
        <p:txBody>
          <a:bodyPr>
            <a:normAutofit/>
          </a:bodyPr>
          <a:lstStyle/>
          <a:p>
            <a:r>
              <a:rPr lang="en-US"/>
              <a:t>What we learnt in Phase One</a:t>
            </a:r>
            <a:endParaRPr lang="en-GB"/>
          </a:p>
        </p:txBody>
      </p:sp>
      <p:grpSp>
        <p:nvGrpSpPr>
          <p:cNvPr id="3" name="Group 2">
            <a:extLst>
              <a:ext uri="{FF2B5EF4-FFF2-40B4-BE49-F238E27FC236}">
                <a16:creationId xmlns:a16="http://schemas.microsoft.com/office/drawing/2014/main" id="{2EE92192-312C-472C-DA6C-F290C1BBDAAD}"/>
              </a:ext>
            </a:extLst>
          </p:cNvPr>
          <p:cNvGrpSpPr/>
          <p:nvPr/>
        </p:nvGrpSpPr>
        <p:grpSpPr>
          <a:xfrm>
            <a:off x="743495" y="1552513"/>
            <a:ext cx="9867004" cy="953955"/>
            <a:chOff x="777034" y="1323913"/>
            <a:chExt cx="9867004" cy="953955"/>
          </a:xfrm>
        </p:grpSpPr>
        <p:grpSp>
          <p:nvGrpSpPr>
            <p:cNvPr id="56" name="Group 55">
              <a:extLst>
                <a:ext uri="{FF2B5EF4-FFF2-40B4-BE49-F238E27FC236}">
                  <a16:creationId xmlns:a16="http://schemas.microsoft.com/office/drawing/2014/main" id="{17AC8C9F-48FD-670F-71E5-7C7BCFF82454}"/>
                </a:ext>
              </a:extLst>
            </p:cNvPr>
            <p:cNvGrpSpPr/>
            <p:nvPr/>
          </p:nvGrpSpPr>
          <p:grpSpPr>
            <a:xfrm>
              <a:off x="1511012" y="1423340"/>
              <a:ext cx="9133026" cy="795153"/>
              <a:chOff x="2020227" y="1394441"/>
              <a:chExt cx="9133026" cy="527142"/>
            </a:xfrm>
          </p:grpSpPr>
          <p:sp>
            <p:nvSpPr>
              <p:cNvPr id="2" name="Rectangle 1">
                <a:extLst>
                  <a:ext uri="{FF2B5EF4-FFF2-40B4-BE49-F238E27FC236}">
                    <a16:creationId xmlns:a16="http://schemas.microsoft.com/office/drawing/2014/main" id="{49B69249-FD7B-E05D-9DC7-631CF5D46414}"/>
                  </a:ext>
                </a:extLst>
              </p:cNvPr>
              <p:cNvSpPr/>
              <p:nvPr/>
            </p:nvSpPr>
            <p:spPr>
              <a:xfrm>
                <a:off x="2020227" y="1394441"/>
                <a:ext cx="9133026" cy="527142"/>
              </a:xfrm>
              <a:prstGeom prst="rect">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a:solidFill>
                    <a:schemeClr val="tx1"/>
                  </a:solidFill>
                  <a:latin typeface="Verdana" panose="020B0604030504040204" pitchFamily="34" charset="0"/>
                  <a:ea typeface="Verdana" panose="020B0604030504040204" pitchFamily="34" charset="0"/>
                </a:endParaRPr>
              </a:p>
            </p:txBody>
          </p:sp>
          <p:sp>
            <p:nvSpPr>
              <p:cNvPr id="36" name="TextBox 35">
                <a:extLst>
                  <a:ext uri="{FF2B5EF4-FFF2-40B4-BE49-F238E27FC236}">
                    <a16:creationId xmlns:a16="http://schemas.microsoft.com/office/drawing/2014/main" id="{C1C964F1-946D-B3D1-3993-1F8AD249F3FD}"/>
                  </a:ext>
                </a:extLst>
              </p:cNvPr>
              <p:cNvSpPr txBox="1"/>
              <p:nvPr/>
            </p:nvSpPr>
            <p:spPr>
              <a:xfrm>
                <a:off x="2291604" y="1543185"/>
                <a:ext cx="8590272" cy="235426"/>
              </a:xfrm>
              <a:prstGeom prst="rect">
                <a:avLst/>
              </a:prstGeom>
              <a:noFill/>
            </p:spPr>
            <p:txBody>
              <a:bodyPr wrap="square" rtlCol="0">
                <a:spAutoFit/>
              </a:bodyPr>
              <a:lstStyle/>
              <a:p>
                <a:r>
                  <a:rPr lang="en-GB" sz="2000">
                    <a:solidFill>
                      <a:schemeClr val="tx1"/>
                    </a:solidFill>
                    <a:latin typeface="Verdana" panose="020B0604030504040204" pitchFamily="34" charset="0"/>
                    <a:ea typeface="Verdana" panose="020B0604030504040204" pitchFamily="34" charset="0"/>
                  </a:rPr>
                  <a:t>A programme manager was needed</a:t>
                </a:r>
              </a:p>
            </p:txBody>
          </p:sp>
        </p:grpSp>
        <p:sp>
          <p:nvSpPr>
            <p:cNvPr id="84" name="Oval 83">
              <a:extLst>
                <a:ext uri="{FF2B5EF4-FFF2-40B4-BE49-F238E27FC236}">
                  <a16:creationId xmlns:a16="http://schemas.microsoft.com/office/drawing/2014/main" id="{BD62349C-BD4D-57A2-449A-76535F3011AF}"/>
                </a:ext>
              </a:extLst>
            </p:cNvPr>
            <p:cNvSpPr/>
            <p:nvPr/>
          </p:nvSpPr>
          <p:spPr>
            <a:xfrm>
              <a:off x="777034" y="1323913"/>
              <a:ext cx="953955" cy="953955"/>
            </a:xfrm>
            <a:prstGeom prst="ellipse">
              <a:avLst/>
            </a:prstGeom>
            <a:solidFill>
              <a:schemeClr val="bg1"/>
            </a:solidFill>
            <a:ln w="25400"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Picture 89" descr="A blue line drawing of a person with arrows around it&#10;&#10;Description automatically generated">
              <a:extLst>
                <a:ext uri="{FF2B5EF4-FFF2-40B4-BE49-F238E27FC236}">
                  <a16:creationId xmlns:a16="http://schemas.microsoft.com/office/drawing/2014/main" id="{76E3F0D9-524D-90AF-E01C-4B9F684F7A3E}"/>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885456" y="1423340"/>
              <a:ext cx="720000" cy="720000"/>
            </a:xfrm>
            <a:prstGeom prst="rect">
              <a:avLst/>
            </a:prstGeom>
          </p:spPr>
        </p:pic>
      </p:grpSp>
      <p:grpSp>
        <p:nvGrpSpPr>
          <p:cNvPr id="4" name="Group 3">
            <a:extLst>
              <a:ext uri="{FF2B5EF4-FFF2-40B4-BE49-F238E27FC236}">
                <a16:creationId xmlns:a16="http://schemas.microsoft.com/office/drawing/2014/main" id="{69455B42-7A00-E66B-3420-8DEBD7F7D7C3}"/>
              </a:ext>
            </a:extLst>
          </p:cNvPr>
          <p:cNvGrpSpPr/>
          <p:nvPr/>
        </p:nvGrpSpPr>
        <p:grpSpPr>
          <a:xfrm>
            <a:off x="743495" y="2648431"/>
            <a:ext cx="9844779" cy="953955"/>
            <a:chOff x="777034" y="2425207"/>
            <a:chExt cx="9844779" cy="953955"/>
          </a:xfrm>
        </p:grpSpPr>
        <p:grpSp>
          <p:nvGrpSpPr>
            <p:cNvPr id="74" name="Group 73">
              <a:extLst>
                <a:ext uri="{FF2B5EF4-FFF2-40B4-BE49-F238E27FC236}">
                  <a16:creationId xmlns:a16="http://schemas.microsoft.com/office/drawing/2014/main" id="{11649791-9520-FA10-AAA3-402EF3B1A0B4}"/>
                </a:ext>
              </a:extLst>
            </p:cNvPr>
            <p:cNvGrpSpPr/>
            <p:nvPr/>
          </p:nvGrpSpPr>
          <p:grpSpPr>
            <a:xfrm>
              <a:off x="1488787" y="2537256"/>
              <a:ext cx="9133026" cy="795153"/>
              <a:chOff x="2020227" y="1394441"/>
              <a:chExt cx="9133026" cy="527142"/>
            </a:xfrm>
          </p:grpSpPr>
          <p:sp>
            <p:nvSpPr>
              <p:cNvPr id="75" name="Rectangle 74">
                <a:extLst>
                  <a:ext uri="{FF2B5EF4-FFF2-40B4-BE49-F238E27FC236}">
                    <a16:creationId xmlns:a16="http://schemas.microsoft.com/office/drawing/2014/main" id="{4106CE2A-E59A-3737-194A-00152A314542}"/>
                  </a:ext>
                </a:extLst>
              </p:cNvPr>
              <p:cNvSpPr/>
              <p:nvPr/>
            </p:nvSpPr>
            <p:spPr>
              <a:xfrm>
                <a:off x="2020227" y="1394441"/>
                <a:ext cx="9133026" cy="527142"/>
              </a:xfrm>
              <a:prstGeom prst="rect">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a:solidFill>
                    <a:schemeClr val="tx1"/>
                  </a:solidFill>
                  <a:latin typeface="Verdana" panose="020B0604030504040204" pitchFamily="34" charset="0"/>
                  <a:ea typeface="Verdana" panose="020B0604030504040204" pitchFamily="34" charset="0"/>
                </a:endParaRPr>
              </a:p>
            </p:txBody>
          </p:sp>
          <p:sp>
            <p:nvSpPr>
              <p:cNvPr id="76" name="TextBox 75">
                <a:extLst>
                  <a:ext uri="{FF2B5EF4-FFF2-40B4-BE49-F238E27FC236}">
                    <a16:creationId xmlns:a16="http://schemas.microsoft.com/office/drawing/2014/main" id="{3C753435-B5F9-02BA-62D0-BC669B2DEABF}"/>
                  </a:ext>
                </a:extLst>
              </p:cNvPr>
              <p:cNvSpPr txBox="1"/>
              <p:nvPr/>
            </p:nvSpPr>
            <p:spPr>
              <a:xfrm>
                <a:off x="2291604" y="1543185"/>
                <a:ext cx="8590272" cy="265251"/>
              </a:xfrm>
              <a:prstGeom prst="rect">
                <a:avLst/>
              </a:prstGeom>
              <a:noFill/>
            </p:spPr>
            <p:txBody>
              <a:bodyPr wrap="square" rtlCol="0">
                <a:spAutoFit/>
              </a:bodyPr>
              <a:lstStyle/>
              <a:p>
                <a:r>
                  <a:rPr lang="en-GB" sz="2000">
                    <a:solidFill>
                      <a:schemeClr val="tx1"/>
                    </a:solidFill>
                    <a:latin typeface="Verdana" panose="020B0604030504040204" pitchFamily="34" charset="0"/>
                    <a:ea typeface="Verdana" panose="020B0604030504040204" pitchFamily="34" charset="0"/>
                  </a:rPr>
                  <a:t>We didn’t have enough service design experts </a:t>
                </a:r>
              </a:p>
            </p:txBody>
          </p:sp>
        </p:grpSp>
        <p:sp>
          <p:nvSpPr>
            <p:cNvPr id="86" name="Oval 85">
              <a:extLst>
                <a:ext uri="{FF2B5EF4-FFF2-40B4-BE49-F238E27FC236}">
                  <a16:creationId xmlns:a16="http://schemas.microsoft.com/office/drawing/2014/main" id="{82CCFF20-2A07-C013-2714-E3DF4071C679}"/>
                </a:ext>
              </a:extLst>
            </p:cNvPr>
            <p:cNvSpPr/>
            <p:nvPr/>
          </p:nvSpPr>
          <p:spPr>
            <a:xfrm>
              <a:off x="777034" y="2425207"/>
              <a:ext cx="953955" cy="953955"/>
            </a:xfrm>
            <a:prstGeom prst="ellipse">
              <a:avLst/>
            </a:prstGeom>
            <a:solidFill>
              <a:schemeClr val="bg1"/>
            </a:solidFill>
            <a:ln w="25400"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4" name="Picture 93" descr="A person sitting at a desk with a computer and a speech bubble&#10;&#10;Description automatically generated">
              <a:extLst>
                <a:ext uri="{FF2B5EF4-FFF2-40B4-BE49-F238E27FC236}">
                  <a16:creationId xmlns:a16="http://schemas.microsoft.com/office/drawing/2014/main" id="{286EF9BE-D4F3-18EA-721F-8038D1CB0299}"/>
                </a:ext>
              </a:extLst>
            </p:cNvPr>
            <p:cNvPicPr>
              <a:picLocks noChangeAspect="1"/>
            </p:cNvPicPr>
            <p:nvPr/>
          </p:nvPicPr>
          <p:blipFill>
            <a:blip r:embed="rId4">
              <a:duotone>
                <a:schemeClr val="accent1">
                  <a:shade val="45000"/>
                  <a:satMod val="135000"/>
                </a:schemeClr>
                <a:prstClr val="white"/>
              </a:duotone>
            </a:blip>
            <a:srcRect/>
            <a:stretch>
              <a:fillRect/>
            </a:stretch>
          </p:blipFill>
          <p:spPr>
            <a:xfrm>
              <a:off x="881144" y="2554372"/>
              <a:ext cx="720000" cy="720000"/>
            </a:xfrm>
            <a:prstGeom prst="rect">
              <a:avLst/>
            </a:prstGeom>
          </p:spPr>
        </p:pic>
      </p:grpSp>
      <p:grpSp>
        <p:nvGrpSpPr>
          <p:cNvPr id="5" name="Group 4">
            <a:extLst>
              <a:ext uri="{FF2B5EF4-FFF2-40B4-BE49-F238E27FC236}">
                <a16:creationId xmlns:a16="http://schemas.microsoft.com/office/drawing/2014/main" id="{60E47037-9CB7-7CD4-03B5-B9FF92E0C084}"/>
              </a:ext>
            </a:extLst>
          </p:cNvPr>
          <p:cNvGrpSpPr/>
          <p:nvPr/>
        </p:nvGrpSpPr>
        <p:grpSpPr>
          <a:xfrm>
            <a:off x="743495" y="3744349"/>
            <a:ext cx="9844779" cy="953955"/>
            <a:chOff x="777034" y="3505737"/>
            <a:chExt cx="9844779" cy="953955"/>
          </a:xfrm>
        </p:grpSpPr>
        <p:grpSp>
          <p:nvGrpSpPr>
            <p:cNvPr id="77" name="Group 76">
              <a:extLst>
                <a:ext uri="{FF2B5EF4-FFF2-40B4-BE49-F238E27FC236}">
                  <a16:creationId xmlns:a16="http://schemas.microsoft.com/office/drawing/2014/main" id="{BD36DA99-E71A-E83F-9DF8-4655A8014352}"/>
                </a:ext>
              </a:extLst>
            </p:cNvPr>
            <p:cNvGrpSpPr/>
            <p:nvPr/>
          </p:nvGrpSpPr>
          <p:grpSpPr>
            <a:xfrm>
              <a:off x="1488787" y="3556418"/>
              <a:ext cx="9133026" cy="795153"/>
              <a:chOff x="2020227" y="1394441"/>
              <a:chExt cx="9133026" cy="527142"/>
            </a:xfrm>
          </p:grpSpPr>
          <p:sp>
            <p:nvSpPr>
              <p:cNvPr id="78" name="Rectangle 77">
                <a:extLst>
                  <a:ext uri="{FF2B5EF4-FFF2-40B4-BE49-F238E27FC236}">
                    <a16:creationId xmlns:a16="http://schemas.microsoft.com/office/drawing/2014/main" id="{10A0FC5A-1186-C83D-557D-4CF04663BFAE}"/>
                  </a:ext>
                </a:extLst>
              </p:cNvPr>
              <p:cNvSpPr/>
              <p:nvPr/>
            </p:nvSpPr>
            <p:spPr>
              <a:xfrm>
                <a:off x="2020227" y="1394441"/>
                <a:ext cx="9133026" cy="527142"/>
              </a:xfrm>
              <a:prstGeom prst="rect">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a:solidFill>
                    <a:schemeClr val="tx1"/>
                  </a:solidFill>
                  <a:latin typeface="Verdana" panose="020B0604030504040204" pitchFamily="34" charset="0"/>
                  <a:ea typeface="Verdana" panose="020B0604030504040204" pitchFamily="34" charset="0"/>
                </a:endParaRPr>
              </a:p>
            </p:txBody>
          </p:sp>
          <p:sp>
            <p:nvSpPr>
              <p:cNvPr id="79" name="TextBox 78">
                <a:extLst>
                  <a:ext uri="{FF2B5EF4-FFF2-40B4-BE49-F238E27FC236}">
                    <a16:creationId xmlns:a16="http://schemas.microsoft.com/office/drawing/2014/main" id="{47EAAAF0-008B-699C-4100-3A9FE0E7686E}"/>
                  </a:ext>
                </a:extLst>
              </p:cNvPr>
              <p:cNvSpPr txBox="1"/>
              <p:nvPr/>
            </p:nvSpPr>
            <p:spPr>
              <a:xfrm>
                <a:off x="2291604" y="1543185"/>
                <a:ext cx="8590272" cy="265251"/>
              </a:xfrm>
              <a:prstGeom prst="rect">
                <a:avLst/>
              </a:prstGeom>
              <a:noFill/>
            </p:spPr>
            <p:txBody>
              <a:bodyPr wrap="square" rtlCol="0">
                <a:spAutoFit/>
              </a:bodyPr>
              <a:lstStyle/>
              <a:p>
                <a:r>
                  <a:rPr lang="en-GB" sz="2000">
                    <a:solidFill>
                      <a:schemeClr val="tx1"/>
                    </a:solidFill>
                    <a:latin typeface="Verdana" panose="020B0604030504040204" pitchFamily="34" charset="0"/>
                    <a:ea typeface="Verdana" panose="020B0604030504040204" pitchFamily="34" charset="0"/>
                  </a:rPr>
                  <a:t>Firm engagement important to understanding challenges faced</a:t>
                </a:r>
              </a:p>
            </p:txBody>
          </p:sp>
        </p:grpSp>
        <p:sp>
          <p:nvSpPr>
            <p:cNvPr id="87" name="Oval 86">
              <a:extLst>
                <a:ext uri="{FF2B5EF4-FFF2-40B4-BE49-F238E27FC236}">
                  <a16:creationId xmlns:a16="http://schemas.microsoft.com/office/drawing/2014/main" id="{EBA2B6A8-1D25-79F5-C72B-CFF517636404}"/>
                </a:ext>
              </a:extLst>
            </p:cNvPr>
            <p:cNvSpPr/>
            <p:nvPr/>
          </p:nvSpPr>
          <p:spPr>
            <a:xfrm>
              <a:off x="777034" y="3505737"/>
              <a:ext cx="953955" cy="953955"/>
            </a:xfrm>
            <a:prstGeom prst="ellipse">
              <a:avLst/>
            </a:prstGeom>
            <a:solidFill>
              <a:schemeClr val="bg1"/>
            </a:solidFill>
            <a:ln w="25400"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Picture 95" descr="A blue and black logo&#10;&#10;Description automatically generated">
              <a:extLst>
                <a:ext uri="{FF2B5EF4-FFF2-40B4-BE49-F238E27FC236}">
                  <a16:creationId xmlns:a16="http://schemas.microsoft.com/office/drawing/2014/main" id="{0B2C3569-29AA-4D9E-9D85-0C1EE7BAEA20}"/>
                </a:ext>
              </a:extLst>
            </p:cNvPr>
            <p:cNvPicPr>
              <a:picLocks noChangeAspect="1"/>
            </p:cNvPicPr>
            <p:nvPr/>
          </p:nvPicPr>
          <p:blipFill>
            <a:blip r:embed="rId5">
              <a:duotone>
                <a:schemeClr val="accent1">
                  <a:shade val="45000"/>
                  <a:satMod val="135000"/>
                </a:schemeClr>
                <a:prstClr val="white"/>
              </a:duotone>
            </a:blip>
            <a:srcRect/>
            <a:stretch>
              <a:fillRect/>
            </a:stretch>
          </p:blipFill>
          <p:spPr>
            <a:xfrm>
              <a:off x="904360" y="3630015"/>
              <a:ext cx="720000" cy="720000"/>
            </a:xfrm>
            <a:prstGeom prst="rect">
              <a:avLst/>
            </a:prstGeom>
          </p:spPr>
        </p:pic>
      </p:grpSp>
      <p:grpSp>
        <p:nvGrpSpPr>
          <p:cNvPr id="6" name="Group 5">
            <a:extLst>
              <a:ext uri="{FF2B5EF4-FFF2-40B4-BE49-F238E27FC236}">
                <a16:creationId xmlns:a16="http://schemas.microsoft.com/office/drawing/2014/main" id="{26249AAC-50F6-DB3C-3FB5-45A8B68F7AD9}"/>
              </a:ext>
            </a:extLst>
          </p:cNvPr>
          <p:cNvGrpSpPr/>
          <p:nvPr/>
        </p:nvGrpSpPr>
        <p:grpSpPr>
          <a:xfrm>
            <a:off x="743495" y="4840268"/>
            <a:ext cx="9867004" cy="953955"/>
            <a:chOff x="777034" y="4611668"/>
            <a:chExt cx="9867004" cy="953955"/>
          </a:xfrm>
        </p:grpSpPr>
        <p:grpSp>
          <p:nvGrpSpPr>
            <p:cNvPr id="80" name="Group 79">
              <a:extLst>
                <a:ext uri="{FF2B5EF4-FFF2-40B4-BE49-F238E27FC236}">
                  <a16:creationId xmlns:a16="http://schemas.microsoft.com/office/drawing/2014/main" id="{C42E77AD-B2FB-10EA-AD14-38E6BF5D5048}"/>
                </a:ext>
              </a:extLst>
            </p:cNvPr>
            <p:cNvGrpSpPr/>
            <p:nvPr/>
          </p:nvGrpSpPr>
          <p:grpSpPr>
            <a:xfrm>
              <a:off x="1511012" y="4700791"/>
              <a:ext cx="9133026" cy="795153"/>
              <a:chOff x="2020227" y="1394441"/>
              <a:chExt cx="9133026" cy="527142"/>
            </a:xfrm>
          </p:grpSpPr>
          <p:sp>
            <p:nvSpPr>
              <p:cNvPr id="81" name="Rectangle 80">
                <a:extLst>
                  <a:ext uri="{FF2B5EF4-FFF2-40B4-BE49-F238E27FC236}">
                    <a16:creationId xmlns:a16="http://schemas.microsoft.com/office/drawing/2014/main" id="{F1F510CC-85AD-956A-C2B9-46954FC05DD1}"/>
                  </a:ext>
                </a:extLst>
              </p:cNvPr>
              <p:cNvSpPr/>
              <p:nvPr/>
            </p:nvSpPr>
            <p:spPr>
              <a:xfrm>
                <a:off x="2020227" y="1394441"/>
                <a:ext cx="9133026" cy="527142"/>
              </a:xfrm>
              <a:prstGeom prst="rect">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a:solidFill>
                    <a:schemeClr val="tx1"/>
                  </a:solidFill>
                  <a:latin typeface="Verdana" panose="020B0604030504040204" pitchFamily="34" charset="0"/>
                  <a:ea typeface="Verdana" panose="020B0604030504040204" pitchFamily="34" charset="0"/>
                </a:endParaRPr>
              </a:p>
            </p:txBody>
          </p:sp>
          <p:sp>
            <p:nvSpPr>
              <p:cNvPr id="82" name="TextBox 81">
                <a:extLst>
                  <a:ext uri="{FF2B5EF4-FFF2-40B4-BE49-F238E27FC236}">
                    <a16:creationId xmlns:a16="http://schemas.microsoft.com/office/drawing/2014/main" id="{A55713CB-C2F4-3FE7-EBE6-8F3F10D616C8}"/>
                  </a:ext>
                </a:extLst>
              </p:cNvPr>
              <p:cNvSpPr txBox="1"/>
              <p:nvPr/>
            </p:nvSpPr>
            <p:spPr>
              <a:xfrm>
                <a:off x="2291604" y="1543185"/>
                <a:ext cx="8590272" cy="265251"/>
              </a:xfrm>
              <a:prstGeom prst="rect">
                <a:avLst/>
              </a:prstGeom>
              <a:noFill/>
            </p:spPr>
            <p:txBody>
              <a:bodyPr wrap="square" rtlCol="0">
                <a:spAutoFit/>
              </a:bodyPr>
              <a:lstStyle/>
              <a:p>
                <a:r>
                  <a:rPr lang="en-GB" sz="2000">
                    <a:solidFill>
                      <a:schemeClr val="tx1"/>
                    </a:solidFill>
                    <a:latin typeface="Verdana" panose="020B0604030504040204" pitchFamily="34" charset="0"/>
                    <a:ea typeface="Verdana" panose="020B0604030504040204" pitchFamily="34" charset="0"/>
                  </a:rPr>
                  <a:t>User research and testing was essential when designing solutions </a:t>
                </a:r>
              </a:p>
            </p:txBody>
          </p:sp>
        </p:grpSp>
        <p:sp>
          <p:nvSpPr>
            <p:cNvPr id="88" name="Oval 87">
              <a:extLst>
                <a:ext uri="{FF2B5EF4-FFF2-40B4-BE49-F238E27FC236}">
                  <a16:creationId xmlns:a16="http://schemas.microsoft.com/office/drawing/2014/main" id="{D81A2749-CDDE-4AF1-634B-BA5BF5FC75C4}"/>
                </a:ext>
              </a:extLst>
            </p:cNvPr>
            <p:cNvSpPr/>
            <p:nvPr/>
          </p:nvSpPr>
          <p:spPr>
            <a:xfrm>
              <a:off x="777034" y="4611668"/>
              <a:ext cx="953955" cy="953955"/>
            </a:xfrm>
            <a:prstGeom prst="ellipse">
              <a:avLst/>
            </a:prstGeom>
            <a:solidFill>
              <a:schemeClr val="bg1"/>
            </a:solidFill>
            <a:ln w="25400"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descr="A group of people with blue outline&#10;&#10;Description automatically generated">
              <a:extLst>
                <a:ext uri="{FF2B5EF4-FFF2-40B4-BE49-F238E27FC236}">
                  <a16:creationId xmlns:a16="http://schemas.microsoft.com/office/drawing/2014/main" id="{F5736EEF-6B7B-F5DC-64C5-9967F1B5BA67}"/>
                </a:ext>
              </a:extLst>
            </p:cNvPr>
            <p:cNvPicPr>
              <a:picLocks noChangeAspect="1"/>
            </p:cNvPicPr>
            <p:nvPr/>
          </p:nvPicPr>
          <p:blipFill>
            <a:blip r:embed="rId6">
              <a:duotone>
                <a:schemeClr val="accent1">
                  <a:shade val="45000"/>
                  <a:satMod val="135000"/>
                </a:schemeClr>
                <a:prstClr val="white"/>
              </a:duotone>
            </a:blip>
            <a:srcRect/>
            <a:stretch>
              <a:fillRect/>
            </a:stretch>
          </p:blipFill>
          <p:spPr>
            <a:xfrm>
              <a:off x="894011" y="4728645"/>
              <a:ext cx="720000" cy="720000"/>
            </a:xfrm>
            <a:prstGeom prst="rect">
              <a:avLst/>
            </a:prstGeom>
          </p:spPr>
        </p:pic>
      </p:grpSp>
    </p:spTree>
    <p:extLst>
      <p:ext uri="{BB962C8B-B14F-4D97-AF65-F5344CB8AC3E}">
        <p14:creationId xmlns:p14="http://schemas.microsoft.com/office/powerpoint/2010/main" val="1476395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396461" y="283450"/>
            <a:ext cx="10683385" cy="1064525"/>
          </a:xfrm>
        </p:spPr>
        <p:txBody>
          <a:bodyPr>
            <a:normAutofit/>
          </a:bodyPr>
          <a:lstStyle/>
          <a:p>
            <a:r>
              <a:rPr lang="en-US"/>
              <a:t>The Story of Phase Two</a:t>
            </a:r>
          </a:p>
        </p:txBody>
      </p:sp>
      <p:sp>
        <p:nvSpPr>
          <p:cNvPr id="10" name="Rectangle 9">
            <a:extLst>
              <a:ext uri="{FF2B5EF4-FFF2-40B4-BE49-F238E27FC236}">
                <a16:creationId xmlns:a16="http://schemas.microsoft.com/office/drawing/2014/main" id="{192D2D89-D20D-59B1-E977-36F08394556B}"/>
              </a:ext>
            </a:extLst>
          </p:cNvPr>
          <p:cNvSpPr/>
          <p:nvPr/>
        </p:nvSpPr>
        <p:spPr>
          <a:xfrm>
            <a:off x="1391992" y="4184513"/>
            <a:ext cx="2998604" cy="432048"/>
          </a:xfrm>
          <a:prstGeom prst="rect">
            <a:avLst/>
          </a:prstGeom>
          <a:noFill/>
          <a:ln w="9525" cap="rnd"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rtl="0"/>
            <a:r>
              <a:rPr lang="en-GB" sz="1600">
                <a:solidFill>
                  <a:schemeClr val="tx1"/>
                </a:solidFill>
                <a:latin typeface="Verdana" panose="020B0604030504040204" pitchFamily="34" charset="0"/>
                <a:ea typeface="Verdana" panose="020B0604030504040204" pitchFamily="34" charset="0"/>
              </a:rPr>
              <a:t>3 week mobilisation period</a:t>
            </a:r>
            <a:endParaRPr lang="en-GB" sz="1600">
              <a:solidFill>
                <a:schemeClr val="tx1"/>
              </a:solidFill>
              <a:effectLst/>
              <a:latin typeface="Verdana" panose="020B0604030504040204" pitchFamily="34" charset="0"/>
              <a:ea typeface="Verdana" panose="020B0604030504040204" pitchFamily="34" charset="0"/>
            </a:endParaRPr>
          </a:p>
        </p:txBody>
      </p:sp>
      <p:cxnSp>
        <p:nvCxnSpPr>
          <p:cNvPr id="3" name="Straight Arrow Connector 2">
            <a:extLst>
              <a:ext uri="{FF2B5EF4-FFF2-40B4-BE49-F238E27FC236}">
                <a16:creationId xmlns:a16="http://schemas.microsoft.com/office/drawing/2014/main" id="{61D2EAD6-4DD3-9915-2780-CC596C57421A}"/>
              </a:ext>
            </a:extLst>
          </p:cNvPr>
          <p:cNvCxnSpPr/>
          <p:nvPr/>
        </p:nvCxnSpPr>
        <p:spPr>
          <a:xfrm>
            <a:off x="1195800" y="3851208"/>
            <a:ext cx="9884046" cy="0"/>
          </a:xfrm>
          <a:prstGeom prst="straightConnector1">
            <a:avLst/>
          </a:prstGeom>
          <a:ln w="15875" cap="rnd" algn="ctr">
            <a:prstDash val="solid"/>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E58CD41-AB0A-4725-F726-7501F49A2CE8}"/>
              </a:ext>
            </a:extLst>
          </p:cNvPr>
          <p:cNvSpPr txBox="1"/>
          <p:nvPr/>
        </p:nvSpPr>
        <p:spPr>
          <a:xfrm>
            <a:off x="325495" y="3519553"/>
            <a:ext cx="870306" cy="646331"/>
          </a:xfrm>
          <a:prstGeom prst="rect">
            <a:avLst/>
          </a:prstGeom>
          <a:noFill/>
        </p:spPr>
        <p:txBody>
          <a:bodyPr wrap="square" lIns="91440" tIns="45720" rIns="91440" bIns="45720" rtlCol="0" anchor="t">
            <a:spAutoFit/>
          </a:bodyPr>
          <a:lstStyle/>
          <a:p>
            <a:pPr algn="ctr"/>
            <a:r>
              <a:rPr lang="en-GB" b="1">
                <a:solidFill>
                  <a:schemeClr val="tx2"/>
                </a:solidFill>
                <a:latin typeface="Verdana" panose="020B0604030504040204" pitchFamily="34" charset="0"/>
                <a:ea typeface="Verdana" panose="020B0604030504040204" pitchFamily="34" charset="0"/>
              </a:rPr>
              <a:t>Sep</a:t>
            </a:r>
            <a:br>
              <a:rPr lang="en-GB" b="1">
                <a:solidFill>
                  <a:schemeClr val="tx2"/>
                </a:solidFill>
                <a:latin typeface="Verdana" panose="020B0604030504040204" pitchFamily="34" charset="0"/>
                <a:ea typeface="Verdana" panose="020B0604030504040204" pitchFamily="34" charset="0"/>
              </a:rPr>
            </a:br>
            <a:r>
              <a:rPr lang="en-GB" b="1">
                <a:solidFill>
                  <a:schemeClr val="tx2"/>
                </a:solidFill>
                <a:latin typeface="Verdana" panose="020B0604030504040204" pitchFamily="34" charset="0"/>
                <a:ea typeface="Verdana" panose="020B0604030504040204" pitchFamily="34" charset="0"/>
              </a:rPr>
              <a:t>2022</a:t>
            </a:r>
          </a:p>
        </p:txBody>
      </p:sp>
      <p:sp>
        <p:nvSpPr>
          <p:cNvPr id="11" name="TextBox 10">
            <a:extLst>
              <a:ext uri="{FF2B5EF4-FFF2-40B4-BE49-F238E27FC236}">
                <a16:creationId xmlns:a16="http://schemas.microsoft.com/office/drawing/2014/main" id="{9451784B-C2D0-9CA0-F642-C6F2F646A3FE}"/>
              </a:ext>
            </a:extLst>
          </p:cNvPr>
          <p:cNvSpPr txBox="1"/>
          <p:nvPr/>
        </p:nvSpPr>
        <p:spPr>
          <a:xfrm>
            <a:off x="11079846" y="3516942"/>
            <a:ext cx="1089505" cy="646331"/>
          </a:xfrm>
          <a:prstGeom prst="rect">
            <a:avLst/>
          </a:prstGeom>
          <a:noFill/>
        </p:spPr>
        <p:txBody>
          <a:bodyPr wrap="square" rtlCol="0">
            <a:spAutoFit/>
          </a:bodyPr>
          <a:lstStyle/>
          <a:p>
            <a:pPr algn="ctr"/>
            <a:r>
              <a:rPr lang="en-GB" b="1">
                <a:solidFill>
                  <a:schemeClr val="tx2"/>
                </a:solidFill>
                <a:latin typeface="Verdana" panose="020B0604030504040204" pitchFamily="34" charset="0"/>
                <a:ea typeface="Verdana" panose="020B0604030504040204" pitchFamily="34" charset="0"/>
              </a:rPr>
              <a:t>July </a:t>
            </a:r>
            <a:br>
              <a:rPr lang="en-GB" b="1">
                <a:solidFill>
                  <a:schemeClr val="tx2"/>
                </a:solidFill>
                <a:latin typeface="Verdana" panose="020B0604030504040204" pitchFamily="34" charset="0"/>
                <a:ea typeface="Verdana" panose="020B0604030504040204" pitchFamily="34" charset="0"/>
              </a:rPr>
            </a:br>
            <a:r>
              <a:rPr lang="en-GB" b="1">
                <a:solidFill>
                  <a:schemeClr val="tx2"/>
                </a:solidFill>
                <a:latin typeface="Verdana" panose="020B0604030504040204" pitchFamily="34" charset="0"/>
                <a:ea typeface="Verdana" panose="020B0604030504040204" pitchFamily="34" charset="0"/>
              </a:rPr>
              <a:t>2023</a:t>
            </a:r>
          </a:p>
        </p:txBody>
      </p:sp>
      <p:sp>
        <p:nvSpPr>
          <p:cNvPr id="12" name="Oval 11">
            <a:extLst>
              <a:ext uri="{FF2B5EF4-FFF2-40B4-BE49-F238E27FC236}">
                <a16:creationId xmlns:a16="http://schemas.microsoft.com/office/drawing/2014/main" id="{7D3880AA-4139-FF4F-3909-C31569D2E7BB}"/>
              </a:ext>
            </a:extLst>
          </p:cNvPr>
          <p:cNvSpPr/>
          <p:nvPr/>
        </p:nvSpPr>
        <p:spPr>
          <a:xfrm>
            <a:off x="1195800" y="3683519"/>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8A1B771-E1C8-20BA-D613-A876F3285FA8}"/>
              </a:ext>
            </a:extLst>
          </p:cNvPr>
          <p:cNvSpPr/>
          <p:nvPr/>
        </p:nvSpPr>
        <p:spPr>
          <a:xfrm>
            <a:off x="2859325" y="3661420"/>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9A7CCA78-7A45-A034-BD24-870D6B85BDED}"/>
              </a:ext>
            </a:extLst>
          </p:cNvPr>
          <p:cNvSpPr/>
          <p:nvPr/>
        </p:nvSpPr>
        <p:spPr>
          <a:xfrm>
            <a:off x="4522849" y="3661420"/>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466AFAD-BA7F-C934-603B-6004667FAA53}"/>
              </a:ext>
            </a:extLst>
          </p:cNvPr>
          <p:cNvSpPr/>
          <p:nvPr/>
        </p:nvSpPr>
        <p:spPr>
          <a:xfrm>
            <a:off x="6302430" y="3657633"/>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F1D5DFF-7504-C78A-6107-607726400D70}"/>
              </a:ext>
            </a:extLst>
          </p:cNvPr>
          <p:cNvSpPr/>
          <p:nvPr/>
        </p:nvSpPr>
        <p:spPr>
          <a:xfrm>
            <a:off x="8271435" y="3683518"/>
            <a:ext cx="380643" cy="335377"/>
          </a:xfrm>
          <a:prstGeom prst="ellipse">
            <a:avLst/>
          </a:prstGeom>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D47A33-69C9-7AC9-F9FD-D2F9B8D329F9}"/>
              </a:ext>
            </a:extLst>
          </p:cNvPr>
          <p:cNvSpPr/>
          <p:nvPr/>
        </p:nvSpPr>
        <p:spPr>
          <a:xfrm>
            <a:off x="8461756" y="4154710"/>
            <a:ext cx="2284699" cy="874931"/>
          </a:xfrm>
          <a:prstGeom prst="rect">
            <a:avLst/>
          </a:prstGeom>
          <a:noFill/>
          <a:ln w="9525" cap="rnd"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lang="en-GB" sz="1600">
                <a:solidFill>
                  <a:schemeClr val="tx1"/>
                </a:solidFill>
                <a:effectLst/>
                <a:latin typeface="Verdana" panose="020B0604030504040204" pitchFamily="34" charset="0"/>
                <a:ea typeface="Verdana" panose="020B0604030504040204" pitchFamily="34" charset="0"/>
              </a:rPr>
              <a:t>Early prototypes </a:t>
            </a:r>
            <a:r>
              <a:rPr lang="en-GB" sz="1600" b="1">
                <a:solidFill>
                  <a:schemeClr val="tx1"/>
                </a:solidFill>
                <a:effectLst/>
                <a:latin typeface="Verdana" panose="020B0604030504040204" pitchFamily="34" charset="0"/>
                <a:ea typeface="Verdana" panose="020B0604030504040204" pitchFamily="34" charset="0"/>
              </a:rPr>
              <a:t>developed </a:t>
            </a:r>
            <a:endParaRPr lang="en-GB" sz="1600" b="1">
              <a:solidFill>
                <a:schemeClr val="tx1"/>
              </a:solidFill>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53D233CC-6442-CA8E-02D1-572554FEFB74}"/>
              </a:ext>
            </a:extLst>
          </p:cNvPr>
          <p:cNvSpPr/>
          <p:nvPr/>
        </p:nvSpPr>
        <p:spPr>
          <a:xfrm>
            <a:off x="2406195" y="5024390"/>
            <a:ext cx="3731628" cy="874931"/>
          </a:xfrm>
          <a:prstGeom prst="rect">
            <a:avLst/>
          </a:prstGeom>
          <a:noFill/>
          <a:ln w="9525" cap="rnd"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en-GB" sz="1600">
              <a:solidFill>
                <a:schemeClr val="tx1"/>
              </a:solidFill>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6A3744A3-0105-8444-F437-A362D9D6129A}"/>
              </a:ext>
            </a:extLst>
          </p:cNvPr>
          <p:cNvSpPr txBox="1"/>
          <p:nvPr/>
        </p:nvSpPr>
        <p:spPr>
          <a:xfrm>
            <a:off x="9173366" y="2043286"/>
            <a:ext cx="2539120" cy="1323439"/>
          </a:xfrm>
          <a:prstGeom prst="rect">
            <a:avLst/>
          </a:prstGeom>
          <a:noFill/>
        </p:spPr>
        <p:txBody>
          <a:bodyPr wrap="square">
            <a:spAutoFit/>
          </a:bodyPr>
          <a:lstStyle/>
          <a:p>
            <a:r>
              <a:rPr lang="en-GB" sz="1600">
                <a:latin typeface="Verdana" panose="020B0604030504040204" pitchFamily="34" charset="0"/>
                <a:ea typeface="Verdana" panose="020B0604030504040204" pitchFamily="34" charset="0"/>
              </a:rPr>
              <a:t>Use cases move in to </a:t>
            </a:r>
            <a:r>
              <a:rPr lang="en-GB" sz="1600" b="1">
                <a:latin typeface="Verdana" panose="020B0604030504040204" pitchFamily="34" charset="0"/>
                <a:ea typeface="Verdana" panose="020B0604030504040204" pitchFamily="34" charset="0"/>
              </a:rPr>
              <a:t>design stage </a:t>
            </a:r>
            <a:r>
              <a:rPr lang="en-GB" sz="1600">
                <a:latin typeface="Verdana" panose="020B0604030504040204" pitchFamily="34" charset="0"/>
                <a:ea typeface="Verdana" panose="020B0604030504040204" pitchFamily="34" charset="0"/>
              </a:rPr>
              <a:t>with the exception of IOREP which is in the discovery stage</a:t>
            </a:r>
          </a:p>
        </p:txBody>
      </p:sp>
      <p:sp>
        <p:nvSpPr>
          <p:cNvPr id="21" name="Rectangle 20">
            <a:extLst>
              <a:ext uri="{FF2B5EF4-FFF2-40B4-BE49-F238E27FC236}">
                <a16:creationId xmlns:a16="http://schemas.microsoft.com/office/drawing/2014/main" id="{5AC337EA-0B1C-8BB1-FD2D-48E636CE1E01}"/>
              </a:ext>
            </a:extLst>
          </p:cNvPr>
          <p:cNvSpPr/>
          <p:nvPr/>
        </p:nvSpPr>
        <p:spPr>
          <a:xfrm>
            <a:off x="4691285" y="4928441"/>
            <a:ext cx="3437080" cy="874931"/>
          </a:xfrm>
          <a:prstGeom prst="rect">
            <a:avLst/>
          </a:prstGeom>
          <a:noFill/>
          <a:ln w="9525" cap="rnd"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solidFill>
                  <a:schemeClr val="tx1"/>
                </a:solidFill>
                <a:latin typeface="Verdana" panose="020B0604030504040204" pitchFamily="34" charset="0"/>
                <a:ea typeface="Verdana" panose="020B0604030504040204" pitchFamily="34" charset="0"/>
              </a:rPr>
              <a:t>User research and testing taking </a:t>
            </a:r>
            <a:r>
              <a:rPr lang="en-GB" sz="1600">
                <a:solidFill>
                  <a:schemeClr val="tx1"/>
                </a:solidFill>
                <a:latin typeface="Verdana" panose="020B0604030504040204" pitchFamily="34" charset="0"/>
                <a:ea typeface="Verdana" panose="020B0604030504040204" pitchFamily="34" charset="0"/>
              </a:rPr>
              <a:t>place with BoE, FCA and industry users </a:t>
            </a:r>
          </a:p>
          <a:p>
            <a:endParaRPr lang="en-GB" sz="1600">
              <a:solidFill>
                <a:schemeClr val="tx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CC86A59-7568-3AF0-D55A-45CB66068BD5}"/>
              </a:ext>
            </a:extLst>
          </p:cNvPr>
          <p:cNvSpPr txBox="1"/>
          <p:nvPr/>
        </p:nvSpPr>
        <p:spPr>
          <a:xfrm>
            <a:off x="4642152" y="2007927"/>
            <a:ext cx="4007828" cy="830997"/>
          </a:xfrm>
          <a:prstGeom prst="rect">
            <a:avLst/>
          </a:prstGeom>
          <a:noFill/>
        </p:spPr>
        <p:txBody>
          <a:bodyPr wrap="none" rtlCol="0">
            <a:spAutoFit/>
          </a:bodyPr>
          <a:lstStyle/>
          <a:p>
            <a:r>
              <a:rPr lang="en-GB" sz="1600">
                <a:latin typeface="Verdana" panose="020B0604030504040204" pitchFamily="34" charset="0"/>
                <a:ea typeface="Verdana" panose="020B0604030504040204" pitchFamily="34" charset="0"/>
              </a:rPr>
              <a:t>Expanded the teams at the BoE </a:t>
            </a:r>
            <a:br>
              <a:rPr lang="en-GB" sz="1600">
                <a:latin typeface="Verdana" panose="020B0604030504040204" pitchFamily="34" charset="0"/>
                <a:ea typeface="Verdana" panose="020B0604030504040204" pitchFamily="34" charset="0"/>
              </a:rPr>
            </a:br>
            <a:r>
              <a:rPr lang="en-GB" sz="1600">
                <a:latin typeface="Verdana" panose="020B0604030504040204" pitchFamily="34" charset="0"/>
                <a:ea typeface="Verdana" panose="020B0604030504040204" pitchFamily="34" charset="0"/>
              </a:rPr>
              <a:t>and the FCA including</a:t>
            </a:r>
            <a:r>
              <a:rPr lang="en-GB" sz="1600" b="1">
                <a:latin typeface="Verdana" panose="020B0604030504040204" pitchFamily="34" charset="0"/>
                <a:ea typeface="Verdana" panose="020B0604030504040204" pitchFamily="34" charset="0"/>
              </a:rPr>
              <a:t> service </a:t>
            </a:r>
            <a:br>
              <a:rPr lang="en-GB" sz="1600" b="1">
                <a:latin typeface="Verdana" panose="020B0604030504040204" pitchFamily="34" charset="0"/>
                <a:ea typeface="Verdana" panose="020B0604030504040204" pitchFamily="34" charset="0"/>
              </a:rPr>
            </a:br>
            <a:r>
              <a:rPr lang="en-GB" sz="1600" b="1">
                <a:latin typeface="Verdana" panose="020B0604030504040204" pitchFamily="34" charset="0"/>
                <a:ea typeface="Verdana" panose="020B0604030504040204" pitchFamily="34" charset="0"/>
              </a:rPr>
              <a:t>design </a:t>
            </a:r>
            <a:r>
              <a:rPr lang="en-GB" sz="1600">
                <a:latin typeface="Verdana" panose="020B0604030504040204" pitchFamily="34" charset="0"/>
                <a:ea typeface="Verdana" panose="020B0604030504040204" pitchFamily="34" charset="0"/>
              </a:rPr>
              <a:t>and user </a:t>
            </a:r>
            <a:r>
              <a:rPr lang="en-GB" sz="1600" b="1">
                <a:latin typeface="Verdana" panose="020B0604030504040204" pitchFamily="34" charset="0"/>
                <a:ea typeface="Verdana" panose="020B0604030504040204" pitchFamily="34" charset="0"/>
              </a:rPr>
              <a:t>research experts </a:t>
            </a:r>
          </a:p>
        </p:txBody>
      </p:sp>
      <p:sp>
        <p:nvSpPr>
          <p:cNvPr id="5" name="TextBox 4">
            <a:extLst>
              <a:ext uri="{FF2B5EF4-FFF2-40B4-BE49-F238E27FC236}">
                <a16:creationId xmlns:a16="http://schemas.microsoft.com/office/drawing/2014/main" id="{F464CF4B-61B1-B17A-920A-775B744D253A}"/>
              </a:ext>
            </a:extLst>
          </p:cNvPr>
          <p:cNvSpPr txBox="1"/>
          <p:nvPr/>
        </p:nvSpPr>
        <p:spPr>
          <a:xfrm>
            <a:off x="1051499" y="2598975"/>
            <a:ext cx="3015569" cy="584775"/>
          </a:xfrm>
          <a:prstGeom prst="rect">
            <a:avLst/>
          </a:prstGeom>
          <a:noFill/>
        </p:spPr>
        <p:txBody>
          <a:bodyPr wrap="none" rtlCol="0">
            <a:spAutoFit/>
          </a:bodyPr>
          <a:lstStyle/>
          <a:p>
            <a:pPr rtl="0"/>
            <a:r>
              <a:rPr lang="en-GB" sz="1600" b="1">
                <a:solidFill>
                  <a:schemeClr val="tx1"/>
                </a:solidFill>
                <a:effectLst/>
                <a:latin typeface="Verdana" panose="020B0604030504040204" pitchFamily="34" charset="0"/>
                <a:ea typeface="Verdana" panose="020B0604030504040204" pitchFamily="34" charset="0"/>
              </a:rPr>
              <a:t>Kick off </a:t>
            </a:r>
            <a:r>
              <a:rPr lang="en-GB" sz="1600">
                <a:solidFill>
                  <a:schemeClr val="tx1"/>
                </a:solidFill>
                <a:effectLst/>
                <a:latin typeface="Verdana" panose="020B0604030504040204" pitchFamily="34" charset="0"/>
                <a:ea typeface="Verdana" panose="020B0604030504040204" pitchFamily="34" charset="0"/>
              </a:rPr>
              <a:t>meeting with BoE,</a:t>
            </a:r>
            <a:br>
              <a:rPr lang="en-GB" sz="1600">
                <a:solidFill>
                  <a:schemeClr val="tx1"/>
                </a:solidFill>
                <a:effectLst/>
                <a:latin typeface="Verdana" panose="020B0604030504040204" pitchFamily="34" charset="0"/>
                <a:ea typeface="Verdana" panose="020B0604030504040204" pitchFamily="34" charset="0"/>
              </a:rPr>
            </a:br>
            <a:r>
              <a:rPr lang="en-GB" sz="1600">
                <a:solidFill>
                  <a:schemeClr val="tx1"/>
                </a:solidFill>
                <a:effectLst/>
                <a:latin typeface="Verdana" panose="020B0604030504040204" pitchFamily="34" charset="0"/>
                <a:ea typeface="Verdana" panose="020B0604030504040204" pitchFamily="34" charset="0"/>
              </a:rPr>
              <a:t>FCA and Industry</a:t>
            </a:r>
          </a:p>
        </p:txBody>
      </p:sp>
    </p:spTree>
    <p:extLst>
      <p:ext uri="{BB962C8B-B14F-4D97-AF65-F5344CB8AC3E}">
        <p14:creationId xmlns:p14="http://schemas.microsoft.com/office/powerpoint/2010/main" val="185561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281795" y="117154"/>
            <a:ext cx="10683385" cy="1064525"/>
          </a:xfrm>
        </p:spPr>
        <p:txBody>
          <a:bodyPr>
            <a:normAutofit/>
          </a:bodyPr>
          <a:lstStyle/>
          <a:p>
            <a:r>
              <a:rPr lang="en-US"/>
              <a:t>What we discovered </a:t>
            </a:r>
          </a:p>
        </p:txBody>
      </p:sp>
      <p:sp>
        <p:nvSpPr>
          <p:cNvPr id="5" name="TextBox 4">
            <a:extLst>
              <a:ext uri="{FF2B5EF4-FFF2-40B4-BE49-F238E27FC236}">
                <a16:creationId xmlns:a16="http://schemas.microsoft.com/office/drawing/2014/main" id="{B5924061-C180-6B43-E015-B6567BB08A08}"/>
              </a:ext>
            </a:extLst>
          </p:cNvPr>
          <p:cNvSpPr txBox="1"/>
          <p:nvPr/>
        </p:nvSpPr>
        <p:spPr>
          <a:xfrm>
            <a:off x="1129553" y="1128615"/>
            <a:ext cx="2729751" cy="400110"/>
          </a:xfrm>
          <a:prstGeom prst="rect">
            <a:avLst/>
          </a:prstGeom>
          <a:noFill/>
        </p:spPr>
        <p:txBody>
          <a:bodyPr wrap="square" rtlCol="0">
            <a:spAutoFit/>
          </a:bodyPr>
          <a:lstStyle/>
          <a:p>
            <a:r>
              <a:rPr lang="en-GB" sz="2000" b="1">
                <a:solidFill>
                  <a:schemeClr val="accent1"/>
                </a:solidFill>
                <a:latin typeface="Verdana" panose="020B0604030504040204" pitchFamily="34" charset="0"/>
                <a:ea typeface="Verdana" panose="020B0604030504040204" pitchFamily="34" charset="0"/>
              </a:rPr>
              <a:t>User Pain Points </a:t>
            </a:r>
          </a:p>
        </p:txBody>
      </p:sp>
      <p:sp>
        <p:nvSpPr>
          <p:cNvPr id="6" name="Speech Bubble: Oval 5">
            <a:extLst>
              <a:ext uri="{FF2B5EF4-FFF2-40B4-BE49-F238E27FC236}">
                <a16:creationId xmlns:a16="http://schemas.microsoft.com/office/drawing/2014/main" id="{D86E4BD3-24E0-F23D-AF96-4BF0C1997057}"/>
              </a:ext>
            </a:extLst>
          </p:cNvPr>
          <p:cNvSpPr/>
          <p:nvPr/>
        </p:nvSpPr>
        <p:spPr>
          <a:xfrm flipH="1">
            <a:off x="1545017" y="3735826"/>
            <a:ext cx="3757397" cy="1375494"/>
          </a:xfrm>
          <a:prstGeom prst="wedgeEllipseCallout">
            <a:avLst>
              <a:gd name="adj1" fmla="val -42343"/>
              <a:gd name="adj2" fmla="val 63862"/>
            </a:avLst>
          </a:prstGeom>
          <a:solidFill>
            <a:schemeClr val="bg1"/>
          </a:solidFill>
          <a:ln w="3810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1800" b="0" i="1" u="none" strike="noStrike">
                <a:solidFill>
                  <a:schemeClr val="tx1"/>
                </a:solidFill>
                <a:effectLst/>
                <a:latin typeface="Verdana" panose="020B0604030504040204" pitchFamily="34" charset="0"/>
              </a:rPr>
              <a:t>“I feel like the data I submit </a:t>
            </a:r>
            <a:r>
              <a:rPr lang="en-GB" sz="1800" b="1" i="1" u="none" strike="noStrike">
                <a:solidFill>
                  <a:schemeClr val="accent1"/>
                </a:solidFill>
                <a:effectLst/>
                <a:latin typeface="Verdana" panose="020B0604030504040204" pitchFamily="34" charset="0"/>
              </a:rPr>
              <a:t>goes into a blackhole</a:t>
            </a:r>
            <a:r>
              <a:rPr lang="en-GB" sz="1800" b="0" i="1" u="none" strike="noStrike">
                <a:solidFill>
                  <a:schemeClr val="tx1"/>
                </a:solidFill>
                <a:effectLst/>
                <a:latin typeface="Verdana" panose="020B0604030504040204" pitchFamily="34" charset="0"/>
              </a:rPr>
              <a:t>” </a:t>
            </a:r>
            <a:r>
              <a:rPr lang="en-GB" sz="1800" b="0" i="0" u="none" strike="noStrike">
                <a:solidFill>
                  <a:schemeClr val="accent1">
                    <a:lumMod val="75000"/>
                  </a:schemeClr>
                </a:solidFill>
                <a:effectLst/>
                <a:latin typeface="Verdana" panose="020B0604030504040204" pitchFamily="34" charset="0"/>
              </a:rPr>
              <a:t>​</a:t>
            </a:r>
            <a:r>
              <a:rPr lang="en-GB" sz="1800" b="0" i="0">
                <a:solidFill>
                  <a:schemeClr val="accent1">
                    <a:lumMod val="75000"/>
                  </a:schemeClr>
                </a:solidFill>
                <a:effectLst/>
                <a:latin typeface="Verdana" panose="020B0604030504040204" pitchFamily="34" charset="0"/>
              </a:rPr>
              <a:t>​</a:t>
            </a:r>
            <a:endParaRPr lang="en-GB" sz="1100" b="1">
              <a:solidFill>
                <a:schemeClr val="accent1">
                  <a:lumMod val="75000"/>
                </a:schemeClr>
              </a:solidFill>
              <a:latin typeface="Verdana" panose="020B0604030504040204" pitchFamily="34" charset="0"/>
              <a:ea typeface="Verdana" panose="020B0604030504040204" pitchFamily="34" charset="0"/>
            </a:endParaRPr>
          </a:p>
        </p:txBody>
      </p:sp>
      <p:sp>
        <p:nvSpPr>
          <p:cNvPr id="2" name="Speech Bubble: Oval 1">
            <a:extLst>
              <a:ext uri="{FF2B5EF4-FFF2-40B4-BE49-F238E27FC236}">
                <a16:creationId xmlns:a16="http://schemas.microsoft.com/office/drawing/2014/main" id="{665D89FF-CC27-06B1-CBC3-75E9CA26A024}"/>
              </a:ext>
            </a:extLst>
          </p:cNvPr>
          <p:cNvSpPr/>
          <p:nvPr/>
        </p:nvSpPr>
        <p:spPr>
          <a:xfrm flipH="1">
            <a:off x="517807" y="1815784"/>
            <a:ext cx="3341497" cy="1812903"/>
          </a:xfrm>
          <a:prstGeom prst="wedgeEllipseCallout">
            <a:avLst>
              <a:gd name="adj1" fmla="val 47353"/>
              <a:gd name="adj2" fmla="val 74309"/>
            </a:avLst>
          </a:prstGeom>
          <a:solidFill>
            <a:schemeClr val="bg1"/>
          </a:solidFill>
          <a:ln w="3810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i="1" u="none" strike="noStrike">
                <a:solidFill>
                  <a:schemeClr val="tx1"/>
                </a:solidFill>
                <a:effectLst/>
                <a:latin typeface="Verdana" panose="020B0604030504040204" pitchFamily="34" charset="0"/>
              </a:rPr>
              <a:t>“Honestly, I don’t understand why we have </a:t>
            </a:r>
            <a:r>
              <a:rPr lang="en-GB" b="1" i="1" u="none" strike="noStrike">
                <a:solidFill>
                  <a:schemeClr val="accent1"/>
                </a:solidFill>
                <a:effectLst/>
                <a:latin typeface="Verdana" panose="020B0604030504040204" pitchFamily="34" charset="0"/>
              </a:rPr>
              <a:t>three systems </a:t>
            </a:r>
            <a:r>
              <a:rPr lang="en-GB" i="1">
                <a:solidFill>
                  <a:schemeClr val="tx1"/>
                </a:solidFill>
                <a:latin typeface="Verdana" panose="020B0604030504040204" pitchFamily="34" charset="0"/>
              </a:rPr>
              <a:t>- I’d like one login instead of three” ​</a:t>
            </a:r>
          </a:p>
        </p:txBody>
      </p:sp>
      <p:sp>
        <p:nvSpPr>
          <p:cNvPr id="10" name="Speech Bubble: Oval 9">
            <a:extLst>
              <a:ext uri="{FF2B5EF4-FFF2-40B4-BE49-F238E27FC236}">
                <a16:creationId xmlns:a16="http://schemas.microsoft.com/office/drawing/2014/main" id="{0527E102-36F0-8FDD-CFC9-F6C66EF5284E}"/>
              </a:ext>
            </a:extLst>
          </p:cNvPr>
          <p:cNvSpPr/>
          <p:nvPr/>
        </p:nvSpPr>
        <p:spPr>
          <a:xfrm flipH="1">
            <a:off x="8303755" y="1699796"/>
            <a:ext cx="3277654" cy="1064525"/>
          </a:xfrm>
          <a:prstGeom prst="wedgeEllipseCallout">
            <a:avLst>
              <a:gd name="adj1" fmla="val 54290"/>
              <a:gd name="adj2" fmla="val 49704"/>
            </a:avLst>
          </a:prstGeom>
          <a:solidFill>
            <a:schemeClr val="bg1"/>
          </a:solidFill>
          <a:ln w="3810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i="1">
                <a:solidFill>
                  <a:schemeClr val="tx1"/>
                </a:solidFill>
                <a:latin typeface="Verdana" panose="020B0604030504040204" pitchFamily="34" charset="0"/>
              </a:rPr>
              <a:t>“The guidance is </a:t>
            </a:r>
            <a:r>
              <a:rPr lang="en-GB" sz="1800" b="1" i="0" u="none" strike="noStrike">
                <a:solidFill>
                  <a:schemeClr val="accent1"/>
                </a:solidFill>
                <a:effectLst/>
                <a:latin typeface="Verdana" panose="020B0604030504040204" pitchFamily="34" charset="0"/>
              </a:rPr>
              <a:t>more user friendly</a:t>
            </a:r>
            <a:r>
              <a:rPr lang="en-US" i="1">
                <a:solidFill>
                  <a:schemeClr val="tx1"/>
                </a:solidFill>
                <a:latin typeface="Verdana" panose="020B0604030504040204" pitchFamily="34" charset="0"/>
              </a:rPr>
              <a:t>”</a:t>
            </a:r>
            <a:r>
              <a:rPr lang="en-GB" i="1">
                <a:solidFill>
                  <a:schemeClr val="tx1"/>
                </a:solidFill>
                <a:latin typeface="Verdana" panose="020B0604030504040204" pitchFamily="34" charset="0"/>
              </a:rPr>
              <a:t> ​</a:t>
            </a:r>
          </a:p>
        </p:txBody>
      </p:sp>
      <p:sp>
        <p:nvSpPr>
          <p:cNvPr id="3" name="TextBox 2">
            <a:extLst>
              <a:ext uri="{FF2B5EF4-FFF2-40B4-BE49-F238E27FC236}">
                <a16:creationId xmlns:a16="http://schemas.microsoft.com/office/drawing/2014/main" id="{7CC34FB6-B0A9-9C70-CED2-10A11F2999AF}"/>
              </a:ext>
            </a:extLst>
          </p:cNvPr>
          <p:cNvSpPr txBox="1"/>
          <p:nvPr/>
        </p:nvSpPr>
        <p:spPr>
          <a:xfrm>
            <a:off x="7521609" y="1144854"/>
            <a:ext cx="3443571" cy="400110"/>
          </a:xfrm>
          <a:prstGeom prst="rect">
            <a:avLst/>
          </a:prstGeom>
          <a:noFill/>
        </p:spPr>
        <p:txBody>
          <a:bodyPr wrap="none" rtlCol="0">
            <a:spAutoFit/>
          </a:bodyPr>
          <a:lstStyle/>
          <a:p>
            <a:r>
              <a:rPr lang="en-GB" sz="2000" b="1">
                <a:solidFill>
                  <a:schemeClr val="accent1"/>
                </a:solidFill>
                <a:latin typeface="Verdana" panose="020B0604030504040204" pitchFamily="34" charset="0"/>
                <a:ea typeface="Verdana" panose="020B0604030504040204" pitchFamily="34" charset="0"/>
              </a:rPr>
              <a:t>User Testing Feedback</a:t>
            </a:r>
          </a:p>
        </p:txBody>
      </p:sp>
      <p:sp>
        <p:nvSpPr>
          <p:cNvPr id="4" name="Speech Bubble: Oval 3">
            <a:extLst>
              <a:ext uri="{FF2B5EF4-FFF2-40B4-BE49-F238E27FC236}">
                <a16:creationId xmlns:a16="http://schemas.microsoft.com/office/drawing/2014/main" id="{FDF07432-73D9-E992-FE0F-5340BBE667C2}"/>
              </a:ext>
            </a:extLst>
          </p:cNvPr>
          <p:cNvSpPr/>
          <p:nvPr/>
        </p:nvSpPr>
        <p:spPr>
          <a:xfrm flipH="1">
            <a:off x="517807" y="5285329"/>
            <a:ext cx="3921070" cy="1241618"/>
          </a:xfrm>
          <a:prstGeom prst="wedgeEllipseCallout">
            <a:avLst>
              <a:gd name="adj1" fmla="val 39049"/>
              <a:gd name="adj2" fmla="val 62249"/>
            </a:avLst>
          </a:prstGeom>
          <a:solidFill>
            <a:schemeClr val="bg1"/>
          </a:solidFill>
          <a:ln w="3810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i="1">
                <a:solidFill>
                  <a:schemeClr val="tx1"/>
                </a:solidFill>
                <a:latin typeface="Verdana" panose="020B0604030504040204" pitchFamily="34" charset="0"/>
              </a:rPr>
              <a:t>“The links to the help text and guidance is </a:t>
            </a:r>
            <a:r>
              <a:rPr lang="en-GB" sz="1800" b="1" i="0" u="none" strike="noStrike">
                <a:solidFill>
                  <a:schemeClr val="accent1"/>
                </a:solidFill>
                <a:effectLst/>
                <a:latin typeface="Verdana" panose="020B0604030504040204" pitchFamily="34" charset="0"/>
              </a:rPr>
              <a:t>confusing</a:t>
            </a:r>
            <a:r>
              <a:rPr lang="en-GB" i="1">
                <a:solidFill>
                  <a:schemeClr val="tx1"/>
                </a:solidFill>
                <a:latin typeface="Verdana" panose="020B0604030504040204" pitchFamily="34" charset="0"/>
              </a:rPr>
              <a:t>”</a:t>
            </a:r>
          </a:p>
        </p:txBody>
      </p:sp>
      <p:sp>
        <p:nvSpPr>
          <p:cNvPr id="8" name="Speech Bubble: Oval 7">
            <a:extLst>
              <a:ext uri="{FF2B5EF4-FFF2-40B4-BE49-F238E27FC236}">
                <a16:creationId xmlns:a16="http://schemas.microsoft.com/office/drawing/2014/main" id="{9224D0C0-0E31-569E-E6C9-A6E2EBF53353}"/>
              </a:ext>
            </a:extLst>
          </p:cNvPr>
          <p:cNvSpPr/>
          <p:nvPr/>
        </p:nvSpPr>
        <p:spPr>
          <a:xfrm flipH="1">
            <a:off x="6612060" y="2919153"/>
            <a:ext cx="3529852" cy="1504420"/>
          </a:xfrm>
          <a:prstGeom prst="wedgeEllipseCallout">
            <a:avLst>
              <a:gd name="adj1" fmla="val -47690"/>
              <a:gd name="adj2" fmla="val 50805"/>
            </a:avLst>
          </a:prstGeom>
          <a:solidFill>
            <a:schemeClr val="bg1"/>
          </a:solidFill>
          <a:ln w="3810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en-GB" i="1">
                <a:solidFill>
                  <a:schemeClr val="tx1"/>
                </a:solidFill>
                <a:latin typeface="Verdana" panose="020B0604030504040204" pitchFamily="34" charset="0"/>
                <a:ea typeface="Verdana" panose="020B0604030504040204" pitchFamily="34" charset="0"/>
              </a:rPr>
              <a:t>“</a:t>
            </a:r>
            <a:r>
              <a:rPr lang="en-GB">
                <a:solidFill>
                  <a:schemeClr val="tx1"/>
                </a:solidFill>
                <a:effectLst/>
                <a:latin typeface="Verdana" panose="020B0604030504040204" pitchFamily="34" charset="0"/>
                <a:ea typeface="Verdana" panose="020B0604030504040204" pitchFamily="34" charset="0"/>
              </a:rPr>
              <a:t>In-line validation of the form fields is </a:t>
            </a:r>
            <a:r>
              <a:rPr lang="en-GB" b="1">
                <a:solidFill>
                  <a:schemeClr val="accent1"/>
                </a:solidFill>
                <a:effectLst/>
                <a:latin typeface="Verdana" panose="020B0604030504040204" pitchFamily="34" charset="0"/>
                <a:ea typeface="Verdana" panose="020B0604030504040204" pitchFamily="34" charset="0"/>
              </a:rPr>
              <a:t>a major positive improvement</a:t>
            </a:r>
            <a:r>
              <a:rPr lang="en-GB">
                <a:solidFill>
                  <a:schemeClr val="tx1"/>
                </a:solidFill>
                <a:effectLst/>
                <a:latin typeface="Verdana" panose="020B0604030504040204" pitchFamily="34" charset="0"/>
                <a:ea typeface="Verdana" panose="020B0604030504040204" pitchFamily="34" charset="0"/>
              </a:rPr>
              <a:t>”</a:t>
            </a:r>
          </a:p>
        </p:txBody>
      </p:sp>
      <p:sp>
        <p:nvSpPr>
          <p:cNvPr id="11" name="Speech Bubble: Oval 10">
            <a:extLst>
              <a:ext uri="{FF2B5EF4-FFF2-40B4-BE49-F238E27FC236}">
                <a16:creationId xmlns:a16="http://schemas.microsoft.com/office/drawing/2014/main" id="{0F1115F6-118B-D522-5B5A-8A128CBE6CB8}"/>
              </a:ext>
            </a:extLst>
          </p:cNvPr>
          <p:cNvSpPr/>
          <p:nvPr/>
        </p:nvSpPr>
        <p:spPr>
          <a:xfrm flipH="1">
            <a:off x="6739747" y="4645368"/>
            <a:ext cx="4780427" cy="1726347"/>
          </a:xfrm>
          <a:prstGeom prst="wedgeEllipseCallout">
            <a:avLst>
              <a:gd name="adj1" fmla="val 41246"/>
              <a:gd name="adj2" fmla="val 65905"/>
            </a:avLst>
          </a:prstGeom>
          <a:solidFill>
            <a:schemeClr val="bg1"/>
          </a:solidFill>
          <a:ln w="3810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en-GB" i="1">
                <a:solidFill>
                  <a:schemeClr val="tx1"/>
                </a:solidFill>
                <a:latin typeface="Verdana" panose="020B0604030504040204" pitchFamily="34" charset="0"/>
                <a:ea typeface="Verdana" panose="020B0604030504040204" pitchFamily="34" charset="0"/>
              </a:rPr>
              <a:t>“</a:t>
            </a:r>
            <a:r>
              <a:rPr lang="en-GB">
                <a:solidFill>
                  <a:schemeClr val="tx1"/>
                </a:solidFill>
                <a:latin typeface="Verdana" panose="020B0604030504040204" pitchFamily="34" charset="0"/>
                <a:ea typeface="Verdana" panose="020B0604030504040204" pitchFamily="34" charset="0"/>
              </a:rPr>
              <a:t>The fact there’d be linkage between the guidance and that glossary, that would be a  </a:t>
            </a:r>
            <a:r>
              <a:rPr lang="en-GB" b="1">
                <a:solidFill>
                  <a:schemeClr val="accent1"/>
                </a:solidFill>
                <a:latin typeface="Verdana" panose="020B0604030504040204" pitchFamily="34" charset="0"/>
                <a:ea typeface="Verdana" panose="020B0604030504040204" pitchFamily="34" charset="0"/>
              </a:rPr>
              <a:t>huge time saver</a:t>
            </a:r>
            <a:r>
              <a:rPr lang="en-GB">
                <a:solidFill>
                  <a:schemeClr val="tx1"/>
                </a:solidFill>
                <a:effectLst/>
                <a:latin typeface="Verdana" panose="020B0604030504040204" pitchFamily="34" charset="0"/>
                <a:ea typeface="Verdana" panose="020B0604030504040204" pitchFamily="34" charset="0"/>
              </a:rPr>
              <a:t>”</a:t>
            </a:r>
          </a:p>
        </p:txBody>
      </p:sp>
      <p:cxnSp>
        <p:nvCxnSpPr>
          <p:cNvPr id="12" name="Straight Connector 11">
            <a:extLst>
              <a:ext uri="{FF2B5EF4-FFF2-40B4-BE49-F238E27FC236}">
                <a16:creationId xmlns:a16="http://schemas.microsoft.com/office/drawing/2014/main" id="{7ED2D89C-EF6E-B0B8-8B75-55676BCA3505}"/>
              </a:ext>
            </a:extLst>
          </p:cNvPr>
          <p:cNvCxnSpPr/>
          <p:nvPr/>
        </p:nvCxnSpPr>
        <p:spPr>
          <a:xfrm>
            <a:off x="6072767" y="1344909"/>
            <a:ext cx="17525" cy="5194894"/>
          </a:xfrm>
          <a:prstGeom prst="line">
            <a:avLst/>
          </a:prstGeom>
          <a:ln w="47625" cap="rnd" algn="ctr">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451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396461" y="283450"/>
            <a:ext cx="10683385" cy="1064525"/>
          </a:xfrm>
        </p:spPr>
        <p:txBody>
          <a:bodyPr>
            <a:normAutofit/>
          </a:bodyPr>
          <a:lstStyle/>
          <a:p>
            <a:r>
              <a:rPr lang="en-US"/>
              <a:t>Contents</a:t>
            </a:r>
          </a:p>
        </p:txBody>
      </p:sp>
      <p:graphicFrame>
        <p:nvGraphicFramePr>
          <p:cNvPr id="3" name="Table 3">
            <a:extLst>
              <a:ext uri="{FF2B5EF4-FFF2-40B4-BE49-F238E27FC236}">
                <a16:creationId xmlns:a16="http://schemas.microsoft.com/office/drawing/2014/main" id="{898E068C-BDC6-BF59-FA2C-910C3DD32D46}"/>
              </a:ext>
            </a:extLst>
          </p:cNvPr>
          <p:cNvGraphicFramePr>
            <a:graphicFrameLocks noGrp="1"/>
          </p:cNvGraphicFramePr>
          <p:nvPr>
            <p:extLst>
              <p:ext uri="{D42A27DB-BD31-4B8C-83A1-F6EECF244321}">
                <p14:modId xmlns:p14="http://schemas.microsoft.com/office/powerpoint/2010/main" val="2550407287"/>
              </p:ext>
            </p:extLst>
          </p:nvPr>
        </p:nvGraphicFramePr>
        <p:xfrm>
          <a:off x="578981" y="1621540"/>
          <a:ext cx="6034761" cy="4817652"/>
        </p:xfrm>
        <a:graphic>
          <a:graphicData uri="http://schemas.openxmlformats.org/drawingml/2006/table">
            <a:tbl>
              <a:tblPr firstRow="1" bandRow="1">
                <a:tableStyleId>{5C22544A-7EE6-4342-B048-85BDC9FD1C3A}</a:tableStyleId>
              </a:tblPr>
              <a:tblGrid>
                <a:gridCol w="6034761">
                  <a:extLst>
                    <a:ext uri="{9D8B030D-6E8A-4147-A177-3AD203B41FA5}">
                      <a16:colId xmlns:a16="http://schemas.microsoft.com/office/drawing/2014/main" val="372620137"/>
                    </a:ext>
                  </a:extLst>
                </a:gridCol>
              </a:tblGrid>
              <a:tr h="650542">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GB" sz="1800">
                          <a:latin typeface="Verdana" panose="020B0604030504040204" pitchFamily="34" charset="0"/>
                          <a:ea typeface="Verdana" panose="020B0604030504040204" pitchFamily="34" charset="0"/>
                        </a:rPr>
                        <a:t>Link to place in document </a:t>
                      </a:r>
                      <a:endParaRPr lang="en-GB"/>
                    </a:p>
                  </a:txBody>
                  <a:tcPr/>
                </a:tc>
                <a:extLst>
                  <a:ext uri="{0D108BD9-81ED-4DB2-BD59-A6C34878D82A}">
                    <a16:rowId xmlns:a16="http://schemas.microsoft.com/office/drawing/2014/main" val="813200238"/>
                  </a:ext>
                </a:extLst>
              </a:tr>
              <a:tr h="650542">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GB">
                          <a:latin typeface="Verdana" panose="020B0604030504040204" pitchFamily="34" charset="0"/>
                          <a:ea typeface="Verdana" panose="020B0604030504040204" pitchFamily="34" charset="0"/>
                          <a:hlinkClick r:id="rId3" action="ppaction://hlinksldjump"/>
                        </a:rPr>
                        <a:t>Welcome and opening remarks </a:t>
                      </a:r>
                      <a:endParaRPr lang="en-GB">
                        <a:latin typeface="Verdana" panose="020B0604030504040204" pitchFamily="34" charset="0"/>
                        <a:ea typeface="Verdana" panose="020B0604030504040204" pitchFamily="34" charset="0"/>
                      </a:endParaRPr>
                    </a:p>
                    <a:p>
                      <a:endParaRPr lang="en-GB"/>
                    </a:p>
                  </a:txBody>
                  <a:tcPr/>
                </a:tc>
                <a:extLst>
                  <a:ext uri="{0D108BD9-81ED-4DB2-BD59-A6C34878D82A}">
                    <a16:rowId xmlns:a16="http://schemas.microsoft.com/office/drawing/2014/main" val="3186352749"/>
                  </a:ext>
                </a:extLst>
              </a:tr>
              <a:tr h="650542">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GB">
                          <a:latin typeface="Verdana" panose="020B0604030504040204" pitchFamily="34" charset="0"/>
                          <a:ea typeface="Verdana" panose="020B0604030504040204" pitchFamily="34" charset="0"/>
                          <a:hlinkClick r:id="rId4" action="ppaction://hlinksldjump"/>
                        </a:rPr>
                        <a:t>The Bank of England and FCA deliver on phase one commitments</a:t>
                      </a:r>
                      <a:endParaRPr lang="en-GB">
                        <a:latin typeface="Verdana" panose="020B0604030504040204" pitchFamily="34" charset="0"/>
                        <a:ea typeface="Verdana" panose="020B0604030504040204" pitchFamily="34" charset="0"/>
                      </a:endParaRPr>
                    </a:p>
                    <a:p>
                      <a:endParaRPr lang="en-GB"/>
                    </a:p>
                  </a:txBody>
                  <a:tcPr/>
                </a:tc>
                <a:extLst>
                  <a:ext uri="{0D108BD9-81ED-4DB2-BD59-A6C34878D82A}">
                    <a16:rowId xmlns:a16="http://schemas.microsoft.com/office/drawing/2014/main" val="2285422164"/>
                  </a:ext>
                </a:extLst>
              </a:tr>
              <a:tr h="650542">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GB">
                          <a:latin typeface="Verdana" panose="020B0604030504040204" pitchFamily="34" charset="0"/>
                          <a:ea typeface="Verdana" panose="020B0604030504040204" pitchFamily="34" charset="0"/>
                          <a:hlinkClick r:id="rId5" action="ppaction://hlinksldjump"/>
                        </a:rPr>
                        <a:t>The story of transforming data collection</a:t>
                      </a:r>
                      <a:endParaRPr lang="en-GB">
                        <a:latin typeface="Verdana" panose="020B0604030504040204" pitchFamily="34" charset="0"/>
                        <a:ea typeface="Verdana" panose="020B0604030504040204" pitchFamily="34" charset="0"/>
                      </a:endParaRPr>
                    </a:p>
                    <a:p>
                      <a:endParaRPr lang="en-GB"/>
                    </a:p>
                  </a:txBody>
                  <a:tcPr/>
                </a:tc>
                <a:extLst>
                  <a:ext uri="{0D108BD9-81ED-4DB2-BD59-A6C34878D82A}">
                    <a16:rowId xmlns:a16="http://schemas.microsoft.com/office/drawing/2014/main" val="1172204644"/>
                  </a:ext>
                </a:extLst>
              </a:tr>
              <a:tr h="650542">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GB">
                          <a:latin typeface="Verdana" panose="020B0604030504040204" pitchFamily="34" charset="0"/>
                          <a:ea typeface="Verdana" panose="020B0604030504040204" pitchFamily="34" charset="0"/>
                          <a:hlinkClick r:id="rId6" action="ppaction://hlinksldjump"/>
                        </a:rPr>
                        <a:t>Where we are today</a:t>
                      </a:r>
                      <a:endParaRPr lang="en-GB">
                        <a:latin typeface="Verdana" panose="020B0604030504040204" pitchFamily="34" charset="0"/>
                        <a:ea typeface="Verdana" panose="020B0604030504040204" pitchFamily="34" charset="0"/>
                      </a:endParaRPr>
                    </a:p>
                    <a:p>
                      <a:endParaRPr lang="en-GB"/>
                    </a:p>
                  </a:txBody>
                  <a:tcPr/>
                </a:tc>
                <a:extLst>
                  <a:ext uri="{0D108BD9-81ED-4DB2-BD59-A6C34878D82A}">
                    <a16:rowId xmlns:a16="http://schemas.microsoft.com/office/drawing/2014/main" val="2001053961"/>
                  </a:ext>
                </a:extLst>
              </a:tr>
              <a:tr h="650542">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GB">
                          <a:latin typeface="Verdana" panose="020B0604030504040204" pitchFamily="34" charset="0"/>
                          <a:ea typeface="Verdana" panose="020B0604030504040204" pitchFamily="34" charset="0"/>
                          <a:hlinkClick r:id="rId7" action="ppaction://hlinksldjump"/>
                        </a:rPr>
                        <a:t>Closing remarks </a:t>
                      </a:r>
                      <a:endParaRPr lang="en-GB">
                        <a:latin typeface="Verdana" panose="020B0604030504040204" pitchFamily="34" charset="0"/>
                        <a:ea typeface="Verdana" panose="020B0604030504040204" pitchFamily="34" charset="0"/>
                      </a:endParaRPr>
                    </a:p>
                    <a:p>
                      <a:endParaRPr lang="en-GB"/>
                    </a:p>
                  </a:txBody>
                  <a:tcPr/>
                </a:tc>
                <a:extLst>
                  <a:ext uri="{0D108BD9-81ED-4DB2-BD59-A6C34878D82A}">
                    <a16:rowId xmlns:a16="http://schemas.microsoft.com/office/drawing/2014/main" val="2866895208"/>
                  </a:ext>
                </a:extLst>
              </a:tr>
              <a:tr h="650542">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GB">
                          <a:latin typeface="Verdana" panose="020B0604030504040204" pitchFamily="34" charset="0"/>
                          <a:ea typeface="Verdana" panose="020B0604030504040204" pitchFamily="34" charset="0"/>
                          <a:hlinkClick r:id="rId8" action="ppaction://hlinksldjump"/>
                        </a:rPr>
                        <a:t>Showcase </a:t>
                      </a:r>
                      <a:endParaRPr lang="en-GB">
                        <a:latin typeface="Verdana" panose="020B0604030504040204" pitchFamily="34" charset="0"/>
                        <a:ea typeface="Verdana" panose="020B0604030504040204" pitchFamily="34" charset="0"/>
                      </a:endParaRPr>
                    </a:p>
                    <a:p>
                      <a:endParaRPr lang="en-GB"/>
                    </a:p>
                  </a:txBody>
                  <a:tcPr/>
                </a:tc>
                <a:extLst>
                  <a:ext uri="{0D108BD9-81ED-4DB2-BD59-A6C34878D82A}">
                    <a16:rowId xmlns:a16="http://schemas.microsoft.com/office/drawing/2014/main" val="1024203460"/>
                  </a:ext>
                </a:extLst>
              </a:tr>
            </a:tbl>
          </a:graphicData>
        </a:graphic>
      </p:graphicFrame>
      <p:sp>
        <p:nvSpPr>
          <p:cNvPr id="6" name="TextBox 5">
            <a:extLst>
              <a:ext uri="{FF2B5EF4-FFF2-40B4-BE49-F238E27FC236}">
                <a16:creationId xmlns:a16="http://schemas.microsoft.com/office/drawing/2014/main" id="{00F26684-FD91-55C4-B1F3-B1F0943BB864}"/>
              </a:ext>
            </a:extLst>
          </p:cNvPr>
          <p:cNvSpPr txBox="1"/>
          <p:nvPr/>
        </p:nvSpPr>
        <p:spPr>
          <a:xfrm>
            <a:off x="7460233" y="1453019"/>
            <a:ext cx="3817072" cy="830997"/>
          </a:xfrm>
          <a:prstGeom prst="rect">
            <a:avLst/>
          </a:prstGeom>
          <a:noFill/>
        </p:spPr>
        <p:txBody>
          <a:bodyPr wrap="none" rtlCol="0">
            <a:spAutoFit/>
          </a:bodyPr>
          <a:lstStyle/>
          <a:p>
            <a:pPr algn="ctr"/>
            <a:r>
              <a:rPr lang="en-GB" sz="2400" b="1">
                <a:latin typeface="Verdana" panose="020B0604030504040204" pitchFamily="34" charset="0"/>
                <a:ea typeface="Verdana" panose="020B0604030504040204" pitchFamily="34" charset="0"/>
              </a:rPr>
              <a:t>Watch the recording </a:t>
            </a:r>
            <a:br>
              <a:rPr lang="en-GB" sz="2400" b="1">
                <a:latin typeface="Verdana" panose="020B0604030504040204" pitchFamily="34" charset="0"/>
                <a:ea typeface="Verdana" panose="020B0604030504040204" pitchFamily="34" charset="0"/>
              </a:rPr>
            </a:br>
            <a:r>
              <a:rPr lang="en-GB" sz="2400" b="1">
                <a:latin typeface="Verdana" panose="020B0604030504040204" pitchFamily="34" charset="0"/>
                <a:ea typeface="Verdana" panose="020B0604030504040204" pitchFamily="34" charset="0"/>
              </a:rPr>
              <a:t>of the Town Hall</a:t>
            </a:r>
          </a:p>
        </p:txBody>
      </p:sp>
      <p:pic>
        <p:nvPicPr>
          <p:cNvPr id="4" name="Picture 3">
            <a:hlinkClick r:id="rId9"/>
          </p:cNvPr>
          <p:cNvPicPr>
            <a:picLocks noChangeAspect="1"/>
          </p:cNvPicPr>
          <p:nvPr/>
        </p:nvPicPr>
        <p:blipFill>
          <a:blip r:embed="rId10"/>
          <a:stretch>
            <a:fillRect/>
          </a:stretch>
        </p:blipFill>
        <p:spPr>
          <a:xfrm>
            <a:off x="7933790" y="2745983"/>
            <a:ext cx="2869957" cy="1614351"/>
          </a:xfrm>
          <a:prstGeom prst="rect">
            <a:avLst/>
          </a:prstGeom>
          <a:ln w="28575">
            <a:solidFill>
              <a:schemeClr val="accent1"/>
            </a:solidFill>
          </a:ln>
        </p:spPr>
      </p:pic>
    </p:spTree>
    <p:extLst>
      <p:ext uri="{BB962C8B-B14F-4D97-AF65-F5344CB8AC3E}">
        <p14:creationId xmlns:p14="http://schemas.microsoft.com/office/powerpoint/2010/main" val="3981394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Where we are today</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3"/>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4">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5">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5">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6">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89736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62CBBF4-F7AA-3D1A-592D-DEF5E5F8B48B}"/>
              </a:ext>
            </a:extLst>
          </p:cNvPr>
          <p:cNvGrpSpPr/>
          <p:nvPr/>
        </p:nvGrpSpPr>
        <p:grpSpPr>
          <a:xfrm>
            <a:off x="9883761" y="4871805"/>
            <a:ext cx="847636" cy="848053"/>
            <a:chOff x="1063364" y="1223730"/>
            <a:chExt cx="990248" cy="990248"/>
          </a:xfrm>
        </p:grpSpPr>
        <p:sp>
          <p:nvSpPr>
            <p:cNvPr id="17" name="Oval 16">
              <a:extLst>
                <a:ext uri="{FF2B5EF4-FFF2-40B4-BE49-F238E27FC236}">
                  <a16:creationId xmlns:a16="http://schemas.microsoft.com/office/drawing/2014/main" id="{BB5659F3-4F7D-3E5C-3AB4-3002AC7DD04E}"/>
                </a:ext>
              </a:extLst>
            </p:cNvPr>
            <p:cNvSpPr/>
            <p:nvPr/>
          </p:nvSpPr>
          <p:spPr>
            <a:xfrm>
              <a:off x="1063364" y="1223730"/>
              <a:ext cx="990248" cy="990248"/>
            </a:xfrm>
            <a:prstGeom prst="ellipse">
              <a:avLst/>
            </a:prstGeom>
            <a:solidFill>
              <a:schemeClr val="accent1">
                <a:lumMod val="20000"/>
                <a:lumOff val="8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Oval 17">
              <a:extLst>
                <a:ext uri="{FF2B5EF4-FFF2-40B4-BE49-F238E27FC236}">
                  <a16:creationId xmlns:a16="http://schemas.microsoft.com/office/drawing/2014/main" id="{7806C3E5-5F24-CB83-04EB-2D9CE783276A}"/>
                </a:ext>
              </a:extLst>
            </p:cNvPr>
            <p:cNvSpPr/>
            <p:nvPr/>
          </p:nvSpPr>
          <p:spPr>
            <a:xfrm>
              <a:off x="1131935" y="1292301"/>
              <a:ext cx="853106" cy="853106"/>
            </a:xfrm>
            <a:prstGeom prst="ellipse">
              <a:avLst/>
            </a:prstGeom>
            <a:solidFill>
              <a:schemeClr val="accent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defTabSz="1218956"/>
              <a:r>
                <a:rPr lang="en-IN" sz="1050">
                  <a:solidFill>
                    <a:prstClr val="white"/>
                  </a:solidFill>
                  <a:latin typeface="Verdana" panose="020B0604030504040204" pitchFamily="34" charset="0"/>
                  <a:ea typeface="Verdana" panose="020B0604030504040204" pitchFamily="34" charset="0"/>
                  <a:cs typeface="Verdana" panose="020B0604030504040204" pitchFamily="34" charset="0"/>
                </a:rPr>
                <a:t>Data </a:t>
              </a:r>
              <a:br>
                <a:rPr lang="en-IN" sz="1050">
                  <a:solidFill>
                    <a:prstClr val="white"/>
                  </a:solidFill>
                  <a:latin typeface="Verdana" panose="020B0604030504040204" pitchFamily="34" charset="0"/>
                  <a:ea typeface="Verdana" panose="020B0604030504040204" pitchFamily="34" charset="0"/>
                  <a:cs typeface="Verdana" panose="020B0604030504040204" pitchFamily="34" charset="0"/>
                </a:rPr>
              </a:br>
              <a:r>
                <a:rPr lang="en-IN" sz="1050">
                  <a:solidFill>
                    <a:prstClr val="white"/>
                  </a:solidFill>
                  <a:latin typeface="Verdana" panose="020B0604030504040204" pitchFamily="34" charset="0"/>
                  <a:ea typeface="Verdana" panose="020B0604030504040204" pitchFamily="34" charset="0"/>
                  <a:cs typeface="Verdana" panose="020B0604030504040204" pitchFamily="34" charset="0"/>
                </a:rPr>
                <a:t>Received</a:t>
              </a:r>
            </a:p>
          </p:txBody>
        </p:sp>
      </p:grpSp>
      <p:sp>
        <p:nvSpPr>
          <p:cNvPr id="513" name="TextBox 512">
            <a:extLst>
              <a:ext uri="{FF2B5EF4-FFF2-40B4-BE49-F238E27FC236}">
                <a16:creationId xmlns:a16="http://schemas.microsoft.com/office/drawing/2014/main" id="{F65A34C6-2795-4323-8C7E-F99A569B9BE6}"/>
              </a:ext>
            </a:extLst>
          </p:cNvPr>
          <p:cNvSpPr txBox="1"/>
          <p:nvPr/>
        </p:nvSpPr>
        <p:spPr>
          <a:xfrm>
            <a:off x="3410682" y="5921374"/>
            <a:ext cx="2712364" cy="738664"/>
          </a:xfrm>
          <a:prstGeom prst="rect">
            <a:avLst/>
          </a:prstGeom>
          <a:noFill/>
        </p:spPr>
        <p:txBody>
          <a:bodyPr wrap="square" lIns="0" tIns="0" rIns="0" bIns="0" rtlCol="0">
            <a:spAutoFit/>
          </a:bodyPr>
          <a:lstStyle/>
          <a:p>
            <a:pPr marL="0" indent="0">
              <a:buNone/>
            </a:pPr>
            <a:r>
              <a:rPr lang="en-GB" sz="1600">
                <a:latin typeface="Verdana" panose="020B0604030504040204" pitchFamily="34" charset="0"/>
                <a:ea typeface="Verdana" panose="020B0604030504040204" pitchFamily="34" charset="0"/>
              </a:rPr>
              <a:t>The ability to view back data submitted complete with market context </a:t>
            </a:r>
          </a:p>
        </p:txBody>
      </p:sp>
      <p:grpSp>
        <p:nvGrpSpPr>
          <p:cNvPr id="475" name="Group 474">
            <a:extLst>
              <a:ext uri="{FF2B5EF4-FFF2-40B4-BE49-F238E27FC236}">
                <a16:creationId xmlns:a16="http://schemas.microsoft.com/office/drawing/2014/main" id="{EF9B9665-2FF5-4D47-8E3D-72668F83837E}"/>
              </a:ext>
            </a:extLst>
          </p:cNvPr>
          <p:cNvGrpSpPr/>
          <p:nvPr/>
        </p:nvGrpSpPr>
        <p:grpSpPr>
          <a:xfrm>
            <a:off x="8397563" y="1246004"/>
            <a:ext cx="1255208" cy="2629985"/>
            <a:chOff x="8551022" y="1401707"/>
            <a:chExt cx="1422566" cy="3010450"/>
          </a:xfrm>
        </p:grpSpPr>
        <p:sp>
          <p:nvSpPr>
            <p:cNvPr id="431" name="Isosceles Triangle 430">
              <a:extLst>
                <a:ext uri="{FF2B5EF4-FFF2-40B4-BE49-F238E27FC236}">
                  <a16:creationId xmlns:a16="http://schemas.microsoft.com/office/drawing/2014/main" id="{39589434-946A-4E98-A52B-2421A66E7E09}"/>
                </a:ext>
              </a:extLst>
            </p:cNvPr>
            <p:cNvSpPr/>
            <p:nvPr/>
          </p:nvSpPr>
          <p:spPr>
            <a:xfrm rot="5400000">
              <a:off x="8540371" y="1412358"/>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2" name="Isosceles Triangle 431">
              <a:extLst>
                <a:ext uri="{FF2B5EF4-FFF2-40B4-BE49-F238E27FC236}">
                  <a16:creationId xmlns:a16="http://schemas.microsoft.com/office/drawing/2014/main" id="{CE72C76E-E345-481B-978E-924636EE9E74}"/>
                </a:ext>
              </a:extLst>
            </p:cNvPr>
            <p:cNvSpPr/>
            <p:nvPr/>
          </p:nvSpPr>
          <p:spPr>
            <a:xfrm rot="5892245">
              <a:off x="8742634" y="1424872"/>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3" name="Isosceles Triangle 432">
              <a:extLst>
                <a:ext uri="{FF2B5EF4-FFF2-40B4-BE49-F238E27FC236}">
                  <a16:creationId xmlns:a16="http://schemas.microsoft.com/office/drawing/2014/main" id="{81B445BB-62EE-43D5-A4EB-0602563E746E}"/>
                </a:ext>
              </a:extLst>
            </p:cNvPr>
            <p:cNvSpPr/>
            <p:nvPr/>
          </p:nvSpPr>
          <p:spPr>
            <a:xfrm rot="6467866">
              <a:off x="8944897" y="1500768"/>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4" name="Isosceles Triangle 433">
              <a:extLst>
                <a:ext uri="{FF2B5EF4-FFF2-40B4-BE49-F238E27FC236}">
                  <a16:creationId xmlns:a16="http://schemas.microsoft.com/office/drawing/2014/main" id="{C430F04C-236F-4990-B201-764B5BF3A19B}"/>
                </a:ext>
              </a:extLst>
            </p:cNvPr>
            <p:cNvSpPr/>
            <p:nvPr/>
          </p:nvSpPr>
          <p:spPr>
            <a:xfrm rot="7166443">
              <a:off x="9139284" y="1580855"/>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5" name="Isosceles Triangle 434">
              <a:extLst>
                <a:ext uri="{FF2B5EF4-FFF2-40B4-BE49-F238E27FC236}">
                  <a16:creationId xmlns:a16="http://schemas.microsoft.com/office/drawing/2014/main" id="{A0ED8403-4429-4F85-AAED-DD85E36E9530}"/>
                </a:ext>
              </a:extLst>
            </p:cNvPr>
            <p:cNvSpPr/>
            <p:nvPr/>
          </p:nvSpPr>
          <p:spPr>
            <a:xfrm rot="7552672">
              <a:off x="9315757" y="1698482"/>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6" name="Isosceles Triangle 435">
              <a:extLst>
                <a:ext uri="{FF2B5EF4-FFF2-40B4-BE49-F238E27FC236}">
                  <a16:creationId xmlns:a16="http://schemas.microsoft.com/office/drawing/2014/main" id="{92593D7F-A6A3-401E-BA1B-5B1291AA05DC}"/>
                </a:ext>
              </a:extLst>
            </p:cNvPr>
            <p:cNvSpPr/>
            <p:nvPr/>
          </p:nvSpPr>
          <p:spPr>
            <a:xfrm rot="8329341">
              <a:off x="9465563" y="1828647"/>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7" name="Isosceles Triangle 436">
              <a:extLst>
                <a:ext uri="{FF2B5EF4-FFF2-40B4-BE49-F238E27FC236}">
                  <a16:creationId xmlns:a16="http://schemas.microsoft.com/office/drawing/2014/main" id="{94990E51-C5F6-422B-8EE4-41BAEF3BB826}"/>
                </a:ext>
              </a:extLst>
            </p:cNvPr>
            <p:cNvSpPr/>
            <p:nvPr/>
          </p:nvSpPr>
          <p:spPr>
            <a:xfrm rot="8717415">
              <a:off x="9603676" y="2008563"/>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8" name="Isosceles Triangle 437">
              <a:extLst>
                <a:ext uri="{FF2B5EF4-FFF2-40B4-BE49-F238E27FC236}">
                  <a16:creationId xmlns:a16="http://schemas.microsoft.com/office/drawing/2014/main" id="{6F3FE137-19EE-473C-83A8-FA30B635C818}"/>
                </a:ext>
              </a:extLst>
            </p:cNvPr>
            <p:cNvSpPr/>
            <p:nvPr/>
          </p:nvSpPr>
          <p:spPr>
            <a:xfrm rot="9382219">
              <a:off x="9727504" y="2217059"/>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39" name="Isosceles Triangle 438">
              <a:extLst>
                <a:ext uri="{FF2B5EF4-FFF2-40B4-BE49-F238E27FC236}">
                  <a16:creationId xmlns:a16="http://schemas.microsoft.com/office/drawing/2014/main" id="{F6309DC4-730A-484B-80CF-A435A8AAB9CB}"/>
                </a:ext>
              </a:extLst>
            </p:cNvPr>
            <p:cNvSpPr/>
            <p:nvPr/>
          </p:nvSpPr>
          <p:spPr>
            <a:xfrm rot="9823366">
              <a:off x="9806085" y="2440218"/>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0" name="Isosceles Triangle 439">
              <a:extLst>
                <a:ext uri="{FF2B5EF4-FFF2-40B4-BE49-F238E27FC236}">
                  <a16:creationId xmlns:a16="http://schemas.microsoft.com/office/drawing/2014/main" id="{8FF06103-B167-4D30-98FC-981C6ADD9EED}"/>
                </a:ext>
              </a:extLst>
            </p:cNvPr>
            <p:cNvSpPr/>
            <p:nvPr/>
          </p:nvSpPr>
          <p:spPr>
            <a:xfrm rot="10315961">
              <a:off x="9848947" y="2674051"/>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1" name="Isosceles Triangle 440">
              <a:extLst>
                <a:ext uri="{FF2B5EF4-FFF2-40B4-BE49-F238E27FC236}">
                  <a16:creationId xmlns:a16="http://schemas.microsoft.com/office/drawing/2014/main" id="{E072FF89-0BD7-422A-BFE5-26A5CB05E4D9}"/>
                </a:ext>
              </a:extLst>
            </p:cNvPr>
            <p:cNvSpPr/>
            <p:nvPr/>
          </p:nvSpPr>
          <p:spPr>
            <a:xfrm rot="10800000">
              <a:off x="9860854" y="2893150"/>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2" name="Isosceles Triangle 441">
              <a:extLst>
                <a:ext uri="{FF2B5EF4-FFF2-40B4-BE49-F238E27FC236}">
                  <a16:creationId xmlns:a16="http://schemas.microsoft.com/office/drawing/2014/main" id="{5BB1F042-5078-4366-A813-F042F95498C4}"/>
                </a:ext>
              </a:extLst>
            </p:cNvPr>
            <p:cNvSpPr/>
            <p:nvPr/>
          </p:nvSpPr>
          <p:spPr>
            <a:xfrm rot="11453211">
              <a:off x="9844185" y="3099905"/>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3" name="Isosceles Triangle 442">
              <a:extLst>
                <a:ext uri="{FF2B5EF4-FFF2-40B4-BE49-F238E27FC236}">
                  <a16:creationId xmlns:a16="http://schemas.microsoft.com/office/drawing/2014/main" id="{4E720068-98F1-4BB5-8617-280B4C0D2FF9}"/>
                </a:ext>
              </a:extLst>
            </p:cNvPr>
            <p:cNvSpPr/>
            <p:nvPr/>
          </p:nvSpPr>
          <p:spPr>
            <a:xfrm rot="12012083">
              <a:off x="9794180" y="3318848"/>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4" name="Isosceles Triangle 443">
              <a:extLst>
                <a:ext uri="{FF2B5EF4-FFF2-40B4-BE49-F238E27FC236}">
                  <a16:creationId xmlns:a16="http://schemas.microsoft.com/office/drawing/2014/main" id="{576C6AC1-D8DB-44C1-8102-6709A462AAA4}"/>
                </a:ext>
              </a:extLst>
            </p:cNvPr>
            <p:cNvSpPr/>
            <p:nvPr/>
          </p:nvSpPr>
          <p:spPr>
            <a:xfrm rot="12415846">
              <a:off x="9703693" y="3536887"/>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5" name="Isosceles Triangle 444">
              <a:extLst>
                <a:ext uri="{FF2B5EF4-FFF2-40B4-BE49-F238E27FC236}">
                  <a16:creationId xmlns:a16="http://schemas.microsoft.com/office/drawing/2014/main" id="{1F6684D2-77A7-49D7-A854-2D4684464C85}"/>
                </a:ext>
              </a:extLst>
            </p:cNvPr>
            <p:cNvSpPr/>
            <p:nvPr/>
          </p:nvSpPr>
          <p:spPr>
            <a:xfrm rot="13020737">
              <a:off x="9571074" y="3763270"/>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6" name="Isosceles Triangle 445">
              <a:extLst>
                <a:ext uri="{FF2B5EF4-FFF2-40B4-BE49-F238E27FC236}">
                  <a16:creationId xmlns:a16="http://schemas.microsoft.com/office/drawing/2014/main" id="{8953D230-071E-4CAC-8334-E36A0966BA42}"/>
                </a:ext>
              </a:extLst>
            </p:cNvPr>
            <p:cNvSpPr/>
            <p:nvPr/>
          </p:nvSpPr>
          <p:spPr>
            <a:xfrm rot="13987919">
              <a:off x="9420561" y="3939761"/>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7" name="Isosceles Triangle 446">
              <a:extLst>
                <a:ext uri="{FF2B5EF4-FFF2-40B4-BE49-F238E27FC236}">
                  <a16:creationId xmlns:a16="http://schemas.microsoft.com/office/drawing/2014/main" id="{B3668587-CA23-4F87-B833-A12619585245}"/>
                </a:ext>
              </a:extLst>
            </p:cNvPr>
            <p:cNvSpPr/>
            <p:nvPr/>
          </p:nvSpPr>
          <p:spPr>
            <a:xfrm rot="14412693">
              <a:off x="9242973" y="4082416"/>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8" name="Isosceles Triangle 447">
              <a:extLst>
                <a:ext uri="{FF2B5EF4-FFF2-40B4-BE49-F238E27FC236}">
                  <a16:creationId xmlns:a16="http://schemas.microsoft.com/office/drawing/2014/main" id="{8FA2C480-DE05-420B-82A5-7258C739BD8B}"/>
                </a:ext>
              </a:extLst>
            </p:cNvPr>
            <p:cNvSpPr/>
            <p:nvPr/>
          </p:nvSpPr>
          <p:spPr>
            <a:xfrm rot="15036362">
              <a:off x="9056689" y="4185028"/>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49" name="Isosceles Triangle 448">
              <a:extLst>
                <a:ext uri="{FF2B5EF4-FFF2-40B4-BE49-F238E27FC236}">
                  <a16:creationId xmlns:a16="http://schemas.microsoft.com/office/drawing/2014/main" id="{38E22DC2-8A85-4B68-B24A-0C1358409F0A}"/>
                </a:ext>
              </a:extLst>
            </p:cNvPr>
            <p:cNvSpPr/>
            <p:nvPr/>
          </p:nvSpPr>
          <p:spPr>
            <a:xfrm rot="15653509">
              <a:off x="8846474" y="4279296"/>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50" name="Isosceles Triangle 449">
              <a:extLst>
                <a:ext uri="{FF2B5EF4-FFF2-40B4-BE49-F238E27FC236}">
                  <a16:creationId xmlns:a16="http://schemas.microsoft.com/office/drawing/2014/main" id="{C7BC0F8E-D2AE-4F35-8056-CA39FFF94833}"/>
                </a:ext>
              </a:extLst>
            </p:cNvPr>
            <p:cNvSpPr/>
            <p:nvPr/>
          </p:nvSpPr>
          <p:spPr>
            <a:xfrm rot="16200000">
              <a:off x="8636260" y="4304323"/>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485" name="Group 484">
            <a:extLst>
              <a:ext uri="{FF2B5EF4-FFF2-40B4-BE49-F238E27FC236}">
                <a16:creationId xmlns:a16="http://schemas.microsoft.com/office/drawing/2014/main" id="{45DAE407-6587-4490-91DC-6B7083DEA4B4}"/>
              </a:ext>
            </a:extLst>
          </p:cNvPr>
          <p:cNvGrpSpPr/>
          <p:nvPr/>
        </p:nvGrpSpPr>
        <p:grpSpPr>
          <a:xfrm>
            <a:off x="1620079" y="1233696"/>
            <a:ext cx="847636" cy="848053"/>
            <a:chOff x="1063364" y="1223730"/>
            <a:chExt cx="990248" cy="990248"/>
          </a:xfrm>
        </p:grpSpPr>
        <p:sp>
          <p:nvSpPr>
            <p:cNvPr id="478" name="Oval 477">
              <a:extLst>
                <a:ext uri="{FF2B5EF4-FFF2-40B4-BE49-F238E27FC236}">
                  <a16:creationId xmlns:a16="http://schemas.microsoft.com/office/drawing/2014/main" id="{4FD667BE-1502-4488-B6DE-A9494EEA7BC3}"/>
                </a:ext>
              </a:extLst>
            </p:cNvPr>
            <p:cNvSpPr/>
            <p:nvPr/>
          </p:nvSpPr>
          <p:spPr>
            <a:xfrm>
              <a:off x="1063364" y="1223730"/>
              <a:ext cx="990248" cy="990248"/>
            </a:xfrm>
            <a:prstGeom prst="ellipse">
              <a:avLst/>
            </a:prstGeom>
            <a:solidFill>
              <a:schemeClr val="accent1">
                <a:lumMod val="20000"/>
                <a:lumOff val="8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79" name="Oval 478">
              <a:extLst>
                <a:ext uri="{FF2B5EF4-FFF2-40B4-BE49-F238E27FC236}">
                  <a16:creationId xmlns:a16="http://schemas.microsoft.com/office/drawing/2014/main" id="{58C51CE7-3BF8-45D7-97FC-269D064EFE47}"/>
                </a:ext>
              </a:extLst>
            </p:cNvPr>
            <p:cNvSpPr/>
            <p:nvPr/>
          </p:nvSpPr>
          <p:spPr>
            <a:xfrm>
              <a:off x="1131935" y="1292301"/>
              <a:ext cx="853106" cy="853106"/>
            </a:xfrm>
            <a:prstGeom prst="ellipse">
              <a:avLst/>
            </a:prstGeom>
            <a:solidFill>
              <a:schemeClr val="accent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defTabSz="1218956"/>
              <a:r>
                <a:rPr lang="en-IN" sz="1050">
                  <a:solidFill>
                    <a:prstClr val="white"/>
                  </a:solidFill>
                  <a:latin typeface="Verdana" panose="020B0604030504040204" pitchFamily="34" charset="0"/>
                  <a:ea typeface="Verdana" panose="020B0604030504040204" pitchFamily="34" charset="0"/>
                  <a:cs typeface="Verdana" panose="020B0604030504040204" pitchFamily="34" charset="0"/>
                </a:rPr>
                <a:t>Data</a:t>
              </a:r>
              <a:br>
                <a:rPr lang="en-IN" sz="1050">
                  <a:solidFill>
                    <a:prstClr val="white"/>
                  </a:solidFill>
                  <a:latin typeface="Verdana" panose="020B0604030504040204" pitchFamily="34" charset="0"/>
                  <a:ea typeface="Verdana" panose="020B0604030504040204" pitchFamily="34" charset="0"/>
                  <a:cs typeface="Verdana" panose="020B0604030504040204" pitchFamily="34" charset="0"/>
                </a:rPr>
              </a:br>
              <a:r>
                <a:rPr lang="en-IN" sz="1050">
                  <a:solidFill>
                    <a:prstClr val="white"/>
                  </a:solidFill>
                  <a:latin typeface="Verdana" panose="020B0604030504040204" pitchFamily="34" charset="0"/>
                  <a:ea typeface="Verdana" panose="020B0604030504040204" pitchFamily="34" charset="0"/>
                  <a:cs typeface="Verdana" panose="020B0604030504040204" pitchFamily="34" charset="0"/>
                </a:rPr>
                <a:t>request</a:t>
              </a:r>
            </a:p>
          </p:txBody>
        </p:sp>
      </p:grpSp>
      <p:sp>
        <p:nvSpPr>
          <p:cNvPr id="429" name="Freeform: Shape 428">
            <a:extLst>
              <a:ext uri="{FF2B5EF4-FFF2-40B4-BE49-F238E27FC236}">
                <a16:creationId xmlns:a16="http://schemas.microsoft.com/office/drawing/2014/main" id="{3CA3757F-271B-4D31-B5E9-C91DA716058E}"/>
              </a:ext>
            </a:extLst>
          </p:cNvPr>
          <p:cNvSpPr/>
          <p:nvPr/>
        </p:nvSpPr>
        <p:spPr>
          <a:xfrm>
            <a:off x="2409215" y="1563843"/>
            <a:ext cx="7513431" cy="3882381"/>
          </a:xfrm>
          <a:custGeom>
            <a:avLst/>
            <a:gdLst>
              <a:gd name="connsiteX0" fmla="*/ 0 w 8515205"/>
              <a:gd name="connsiteY0" fmla="*/ 0 h 4533348"/>
              <a:gd name="connsiteX1" fmla="*/ 6596885 w 8515205"/>
              <a:gd name="connsiteY1" fmla="*/ 0 h 4533348"/>
              <a:gd name="connsiteX2" fmla="*/ 6596886 w 8515205"/>
              <a:gd name="connsiteY2" fmla="*/ 0 h 4533348"/>
              <a:gd name="connsiteX3" fmla="*/ 6610604 w 8515205"/>
              <a:gd name="connsiteY3" fmla="*/ 0 h 4533348"/>
              <a:gd name="connsiteX4" fmla="*/ 6610604 w 8515205"/>
              <a:gd name="connsiteY4" fmla="*/ 693 h 4533348"/>
              <a:gd name="connsiteX5" fmla="*/ 6719474 w 8515205"/>
              <a:gd name="connsiteY5" fmla="*/ 6190 h 4533348"/>
              <a:gd name="connsiteX6" fmla="*/ 7795869 w 8515205"/>
              <a:gd name="connsiteY6" fmla="*/ 1198984 h 4533348"/>
              <a:gd name="connsiteX7" fmla="*/ 6719474 w 8515205"/>
              <a:gd name="connsiteY7" fmla="*/ 2391778 h 4533348"/>
              <a:gd name="connsiteX8" fmla="*/ 6610603 w 8515205"/>
              <a:gd name="connsiteY8" fmla="*/ 2397275 h 4533348"/>
              <a:gd name="connsiteX9" fmla="*/ 6610603 w 8515205"/>
              <a:gd name="connsiteY9" fmla="*/ 2398726 h 4533348"/>
              <a:gd name="connsiteX10" fmla="*/ 1605528 w 8515205"/>
              <a:gd name="connsiteY10" fmla="*/ 2398726 h 4533348"/>
              <a:gd name="connsiteX11" fmla="*/ 1605528 w 8515205"/>
              <a:gd name="connsiteY11" fmla="*/ 2399037 h 4533348"/>
              <a:gd name="connsiteX12" fmla="*/ 670201 w 8515205"/>
              <a:gd name="connsiteY12" fmla="*/ 3334364 h 4533348"/>
              <a:gd name="connsiteX13" fmla="*/ 1509896 w 8515205"/>
              <a:gd name="connsiteY13" fmla="*/ 4264862 h 4533348"/>
              <a:gd name="connsiteX14" fmla="*/ 1603607 w 8515205"/>
              <a:gd name="connsiteY14" fmla="*/ 4269594 h 4533348"/>
              <a:gd name="connsiteX15" fmla="*/ 8515205 w 8515205"/>
              <a:gd name="connsiteY15" fmla="*/ 4269594 h 4533348"/>
              <a:gd name="connsiteX16" fmla="*/ 8515205 w 8515205"/>
              <a:gd name="connsiteY16" fmla="*/ 4533347 h 4533348"/>
              <a:gd name="connsiteX17" fmla="*/ 1605528 w 8515205"/>
              <a:gd name="connsiteY17" fmla="*/ 4533347 h 4533348"/>
              <a:gd name="connsiteX18" fmla="*/ 1605528 w 8515205"/>
              <a:gd name="connsiteY18" fmla="*/ 4533348 h 4533348"/>
              <a:gd name="connsiteX19" fmla="*/ 1605510 w 8515205"/>
              <a:gd name="connsiteY19" fmla="*/ 4533347 h 4533348"/>
              <a:gd name="connsiteX20" fmla="*/ 1600200 w 8515205"/>
              <a:gd name="connsiteY20" fmla="*/ 4533347 h 4533348"/>
              <a:gd name="connsiteX21" fmla="*/ 1600200 w 8515205"/>
              <a:gd name="connsiteY21" fmla="*/ 4533079 h 4533348"/>
              <a:gd name="connsiteX22" fmla="*/ 1482939 w 8515205"/>
              <a:gd name="connsiteY22" fmla="*/ 4527158 h 4533348"/>
              <a:gd name="connsiteX23" fmla="*/ 406544 w 8515205"/>
              <a:gd name="connsiteY23" fmla="*/ 3334364 h 4533348"/>
              <a:gd name="connsiteX24" fmla="*/ 1482939 w 8515205"/>
              <a:gd name="connsiteY24" fmla="*/ 2141570 h 4533348"/>
              <a:gd name="connsiteX25" fmla="*/ 1600199 w 8515205"/>
              <a:gd name="connsiteY25" fmla="*/ 2135649 h 4533348"/>
              <a:gd name="connsiteX26" fmla="*/ 1600199 w 8515205"/>
              <a:gd name="connsiteY26" fmla="*/ 2135380 h 4533348"/>
              <a:gd name="connsiteX27" fmla="*/ 1605528 w 8515205"/>
              <a:gd name="connsiteY27" fmla="*/ 2135380 h 4533348"/>
              <a:gd name="connsiteX28" fmla="*/ 6596885 w 8515205"/>
              <a:gd name="connsiteY28" fmla="*/ 2135380 h 4533348"/>
              <a:gd name="connsiteX29" fmla="*/ 6596885 w 8515205"/>
              <a:gd name="connsiteY29" fmla="*/ 2134311 h 4533348"/>
              <a:gd name="connsiteX30" fmla="*/ 7532212 w 8515205"/>
              <a:gd name="connsiteY30" fmla="*/ 1198984 h 4533348"/>
              <a:gd name="connsiteX31" fmla="*/ 6596885 w 8515205"/>
              <a:gd name="connsiteY31" fmla="*/ 263657 h 4533348"/>
              <a:gd name="connsiteX32" fmla="*/ 6596885 w 8515205"/>
              <a:gd name="connsiteY32" fmla="*/ 263346 h 4533348"/>
              <a:gd name="connsiteX33" fmla="*/ 0 w 8515205"/>
              <a:gd name="connsiteY33" fmla="*/ 263346 h 45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15205" h="4533348">
                <a:moveTo>
                  <a:pt x="0" y="0"/>
                </a:moveTo>
                <a:lnTo>
                  <a:pt x="6596885" y="0"/>
                </a:lnTo>
                <a:lnTo>
                  <a:pt x="6596886" y="0"/>
                </a:lnTo>
                <a:lnTo>
                  <a:pt x="6610604" y="0"/>
                </a:lnTo>
                <a:lnTo>
                  <a:pt x="6610604" y="693"/>
                </a:lnTo>
                <a:lnTo>
                  <a:pt x="6719474" y="6190"/>
                </a:lnTo>
                <a:cubicBezTo>
                  <a:pt x="7324070" y="67590"/>
                  <a:pt x="7795869" y="578189"/>
                  <a:pt x="7795869" y="1198984"/>
                </a:cubicBezTo>
                <a:cubicBezTo>
                  <a:pt x="7795869" y="1819779"/>
                  <a:pt x="7324070" y="2330378"/>
                  <a:pt x="6719474" y="2391778"/>
                </a:cubicBezTo>
                <a:lnTo>
                  <a:pt x="6610603" y="2397275"/>
                </a:lnTo>
                <a:lnTo>
                  <a:pt x="6610603" y="2398726"/>
                </a:lnTo>
                <a:lnTo>
                  <a:pt x="1605528" y="2398726"/>
                </a:lnTo>
                <a:lnTo>
                  <a:pt x="1605528" y="2399037"/>
                </a:lnTo>
                <a:cubicBezTo>
                  <a:pt x="1088961" y="2399037"/>
                  <a:pt x="670201" y="2817797"/>
                  <a:pt x="670201" y="3334364"/>
                </a:cubicBezTo>
                <a:cubicBezTo>
                  <a:pt x="670201" y="3818645"/>
                  <a:pt x="1038252" y="4216964"/>
                  <a:pt x="1509896" y="4264862"/>
                </a:cubicBezTo>
                <a:lnTo>
                  <a:pt x="1603607" y="4269594"/>
                </a:lnTo>
                <a:lnTo>
                  <a:pt x="8515205" y="4269594"/>
                </a:lnTo>
                <a:lnTo>
                  <a:pt x="8515205" y="4533347"/>
                </a:lnTo>
                <a:lnTo>
                  <a:pt x="1605528" y="4533347"/>
                </a:lnTo>
                <a:lnTo>
                  <a:pt x="1605528" y="4533348"/>
                </a:lnTo>
                <a:lnTo>
                  <a:pt x="1605510" y="4533347"/>
                </a:lnTo>
                <a:lnTo>
                  <a:pt x="1600200" y="4533347"/>
                </a:lnTo>
                <a:lnTo>
                  <a:pt x="1600200" y="4533079"/>
                </a:lnTo>
                <a:lnTo>
                  <a:pt x="1482939" y="4527158"/>
                </a:lnTo>
                <a:cubicBezTo>
                  <a:pt x="878343" y="4465758"/>
                  <a:pt x="406544" y="3955158"/>
                  <a:pt x="406544" y="3334364"/>
                </a:cubicBezTo>
                <a:cubicBezTo>
                  <a:pt x="406544" y="2713569"/>
                  <a:pt x="878343" y="2202970"/>
                  <a:pt x="1482939" y="2141570"/>
                </a:cubicBezTo>
                <a:lnTo>
                  <a:pt x="1600199" y="2135649"/>
                </a:lnTo>
                <a:lnTo>
                  <a:pt x="1600199" y="2135380"/>
                </a:lnTo>
                <a:lnTo>
                  <a:pt x="1605528" y="2135380"/>
                </a:lnTo>
                <a:lnTo>
                  <a:pt x="6596885" y="2135380"/>
                </a:lnTo>
                <a:lnTo>
                  <a:pt x="6596885" y="2134311"/>
                </a:lnTo>
                <a:cubicBezTo>
                  <a:pt x="7113452" y="2134311"/>
                  <a:pt x="7532212" y="1715551"/>
                  <a:pt x="7532212" y="1198984"/>
                </a:cubicBezTo>
                <a:cubicBezTo>
                  <a:pt x="7532212" y="682417"/>
                  <a:pt x="7113452" y="263657"/>
                  <a:pt x="6596885" y="263657"/>
                </a:cubicBezTo>
                <a:lnTo>
                  <a:pt x="6596885" y="263346"/>
                </a:lnTo>
                <a:lnTo>
                  <a:pt x="0" y="263346"/>
                </a:lnTo>
                <a:close/>
              </a:path>
            </a:pathLst>
          </a:custGeom>
          <a:solidFill>
            <a:schemeClr val="accent1">
              <a:lumMod val="20000"/>
              <a:lumOff val="8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89" name="TextBox 488">
            <a:extLst>
              <a:ext uri="{FF2B5EF4-FFF2-40B4-BE49-F238E27FC236}">
                <a16:creationId xmlns:a16="http://schemas.microsoft.com/office/drawing/2014/main" id="{AC9D6F4A-37DA-433B-A22C-F87C87AEE6A8}"/>
              </a:ext>
            </a:extLst>
          </p:cNvPr>
          <p:cNvSpPr txBox="1"/>
          <p:nvPr/>
        </p:nvSpPr>
        <p:spPr>
          <a:xfrm>
            <a:off x="4162913" y="2311813"/>
            <a:ext cx="1611315" cy="492443"/>
          </a:xfrm>
          <a:prstGeom prst="rect">
            <a:avLst/>
          </a:prstGeom>
          <a:noFill/>
        </p:spPr>
        <p:txBody>
          <a:bodyPr wrap="square" lIns="0" tIns="0" rIns="0" bIns="0" rtlCol="0">
            <a:spAutoFit/>
          </a:bodyPr>
          <a:lstStyle/>
          <a:p>
            <a:pPr algn="ctr" defTabSz="1218956"/>
            <a:r>
              <a:rPr lang="en-US" sz="1600" kern="0">
                <a:latin typeface="Verdana" panose="020B0604030504040204" pitchFamily="34" charset="0"/>
                <a:ea typeface="Verdana" panose="020B0604030504040204" pitchFamily="34" charset="0"/>
                <a:cs typeface="Verdana" panose="020B0604030504040204" pitchFamily="34" charset="0"/>
              </a:rPr>
              <a:t>One single log for firms </a:t>
            </a:r>
          </a:p>
        </p:txBody>
      </p:sp>
      <p:sp>
        <p:nvSpPr>
          <p:cNvPr id="495" name="TextBox 494">
            <a:extLst>
              <a:ext uri="{FF2B5EF4-FFF2-40B4-BE49-F238E27FC236}">
                <a16:creationId xmlns:a16="http://schemas.microsoft.com/office/drawing/2014/main" id="{A5C65557-5D8D-4F04-840B-4F2E8498562A}"/>
              </a:ext>
            </a:extLst>
          </p:cNvPr>
          <p:cNvSpPr txBox="1"/>
          <p:nvPr/>
        </p:nvSpPr>
        <p:spPr>
          <a:xfrm>
            <a:off x="7122635" y="2279555"/>
            <a:ext cx="1611315" cy="738664"/>
          </a:xfrm>
          <a:prstGeom prst="rect">
            <a:avLst/>
          </a:prstGeom>
          <a:noFill/>
        </p:spPr>
        <p:txBody>
          <a:bodyPr wrap="square" lIns="0" tIns="0" rIns="0" bIns="0" rtlCol="0">
            <a:spAutoFit/>
          </a:bodyPr>
          <a:lstStyle/>
          <a:p>
            <a:pPr marL="0" indent="0">
              <a:buNone/>
            </a:pPr>
            <a:r>
              <a:rPr lang="en-GB" sz="1600">
                <a:latin typeface="Verdana" panose="020B0604030504040204" pitchFamily="34" charset="0"/>
                <a:ea typeface="Verdana" panose="020B0604030504040204" pitchFamily="34" charset="0"/>
              </a:rPr>
              <a:t>A personalised portal for each firm </a:t>
            </a:r>
          </a:p>
        </p:txBody>
      </p:sp>
      <p:sp>
        <p:nvSpPr>
          <p:cNvPr id="497" name="Isosceles Triangle 496">
            <a:extLst>
              <a:ext uri="{FF2B5EF4-FFF2-40B4-BE49-F238E27FC236}">
                <a16:creationId xmlns:a16="http://schemas.microsoft.com/office/drawing/2014/main" id="{C638BB5F-BEC5-47ED-9F41-1C5B112203F9}"/>
              </a:ext>
            </a:extLst>
          </p:cNvPr>
          <p:cNvSpPr/>
          <p:nvPr/>
        </p:nvSpPr>
        <p:spPr>
          <a:xfrm rot="5400000">
            <a:off x="6241446" y="2375532"/>
            <a:ext cx="348299" cy="223781"/>
          </a:xfrm>
          <a:prstGeom prst="triangle">
            <a:avLst/>
          </a:prstGeom>
          <a:solidFill>
            <a:schemeClr val="accent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00" name="Oval 499">
            <a:extLst>
              <a:ext uri="{FF2B5EF4-FFF2-40B4-BE49-F238E27FC236}">
                <a16:creationId xmlns:a16="http://schemas.microsoft.com/office/drawing/2014/main" id="{897C9A93-4116-4751-98DD-871D26136F4E}"/>
              </a:ext>
            </a:extLst>
          </p:cNvPr>
          <p:cNvSpPr/>
          <p:nvPr/>
        </p:nvSpPr>
        <p:spPr>
          <a:xfrm>
            <a:off x="6204857" y="3055386"/>
            <a:ext cx="847636" cy="848053"/>
          </a:xfrm>
          <a:prstGeom prst="ellipse">
            <a:avLst/>
          </a:prstGeom>
          <a:solidFill>
            <a:schemeClr val="bg1"/>
          </a:solidFill>
          <a:ln w="15875" cap="rnd" algn="ctr">
            <a:noFill/>
            <a:prstDash val="solid"/>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01" name="TextBox 500">
            <a:extLst>
              <a:ext uri="{FF2B5EF4-FFF2-40B4-BE49-F238E27FC236}">
                <a16:creationId xmlns:a16="http://schemas.microsoft.com/office/drawing/2014/main" id="{57B5BCAD-57E6-4ECC-AC92-DBA3D85107C8}"/>
              </a:ext>
            </a:extLst>
          </p:cNvPr>
          <p:cNvSpPr txBox="1"/>
          <p:nvPr/>
        </p:nvSpPr>
        <p:spPr>
          <a:xfrm>
            <a:off x="5906612" y="4114459"/>
            <a:ext cx="2661310" cy="492443"/>
          </a:xfrm>
          <a:prstGeom prst="rect">
            <a:avLst/>
          </a:prstGeom>
          <a:noFill/>
        </p:spPr>
        <p:txBody>
          <a:bodyPr wrap="square" lIns="0" tIns="0" rIns="0" bIns="0" rtlCol="0">
            <a:spAutoFit/>
          </a:bodyPr>
          <a:lstStyle/>
          <a:p>
            <a:pPr marL="0" indent="0">
              <a:buNone/>
            </a:pPr>
            <a:r>
              <a:rPr lang="en-GB" sz="1600">
                <a:latin typeface="Verdana" panose="020B0604030504040204" pitchFamily="34" charset="0"/>
                <a:ea typeface="Verdana" panose="020B0604030504040204" pitchFamily="34" charset="0"/>
              </a:rPr>
              <a:t>Easy to complete </a:t>
            </a:r>
            <a:br>
              <a:rPr lang="en-GB" sz="1600">
                <a:latin typeface="Verdana" panose="020B0604030504040204" pitchFamily="34" charset="0"/>
                <a:ea typeface="Verdana" panose="020B0604030504040204" pitchFamily="34" charset="0"/>
              </a:rPr>
            </a:br>
            <a:r>
              <a:rPr lang="en-GB" sz="1600">
                <a:latin typeface="Verdana" panose="020B0604030504040204" pitchFamily="34" charset="0"/>
                <a:ea typeface="Verdana" panose="020B0604030504040204" pitchFamily="34" charset="0"/>
              </a:rPr>
              <a:t>forms</a:t>
            </a:r>
          </a:p>
        </p:txBody>
      </p:sp>
      <p:sp>
        <p:nvSpPr>
          <p:cNvPr id="503" name="Isosceles Triangle 502">
            <a:extLst>
              <a:ext uri="{FF2B5EF4-FFF2-40B4-BE49-F238E27FC236}">
                <a16:creationId xmlns:a16="http://schemas.microsoft.com/office/drawing/2014/main" id="{D1D454D9-1012-4AF2-890F-125C583A4984}"/>
              </a:ext>
            </a:extLst>
          </p:cNvPr>
          <p:cNvSpPr/>
          <p:nvPr/>
        </p:nvSpPr>
        <p:spPr>
          <a:xfrm rot="16200000">
            <a:off x="5179435" y="4207612"/>
            <a:ext cx="348299" cy="223781"/>
          </a:xfrm>
          <a:prstGeom prst="triangle">
            <a:avLst/>
          </a:prstGeom>
          <a:solidFill>
            <a:schemeClr val="accent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07" name="Oval 506">
            <a:extLst>
              <a:ext uri="{FF2B5EF4-FFF2-40B4-BE49-F238E27FC236}">
                <a16:creationId xmlns:a16="http://schemas.microsoft.com/office/drawing/2014/main" id="{1AD6532C-538E-4198-B2CD-FA704F147249}"/>
              </a:ext>
            </a:extLst>
          </p:cNvPr>
          <p:cNvSpPr/>
          <p:nvPr/>
        </p:nvSpPr>
        <p:spPr>
          <a:xfrm>
            <a:off x="3632536" y="3055386"/>
            <a:ext cx="847636" cy="848053"/>
          </a:xfrm>
          <a:prstGeom prst="ellipse">
            <a:avLst/>
          </a:prstGeom>
          <a:solidFill>
            <a:schemeClr val="bg1"/>
          </a:solidFill>
          <a:ln w="15875" cap="rnd" algn="ctr">
            <a:noFill/>
            <a:prstDash val="solid"/>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09" name="TextBox 508">
            <a:extLst>
              <a:ext uri="{FF2B5EF4-FFF2-40B4-BE49-F238E27FC236}">
                <a16:creationId xmlns:a16="http://schemas.microsoft.com/office/drawing/2014/main" id="{77828496-DCCF-4B92-92A4-EFDD611349AE}"/>
              </a:ext>
            </a:extLst>
          </p:cNvPr>
          <p:cNvSpPr txBox="1"/>
          <p:nvPr/>
        </p:nvSpPr>
        <p:spPr>
          <a:xfrm>
            <a:off x="3240239" y="4120050"/>
            <a:ext cx="1921230" cy="492443"/>
          </a:xfrm>
          <a:prstGeom prst="rect">
            <a:avLst/>
          </a:prstGeom>
          <a:noFill/>
        </p:spPr>
        <p:txBody>
          <a:bodyPr wrap="square" lIns="0" tIns="0" rIns="0" bIns="0" rtlCol="0">
            <a:spAutoFit/>
          </a:bodyPr>
          <a:lstStyle/>
          <a:p>
            <a:pPr algn="ctr" defTabSz="1218956"/>
            <a:r>
              <a:rPr lang="en-GB" sz="1600">
                <a:latin typeface="Verdana" panose="020B0604030504040204" pitchFamily="34" charset="0"/>
                <a:ea typeface="Verdana" panose="020B0604030504040204" pitchFamily="34" charset="0"/>
              </a:rPr>
              <a:t>Clear guidance readily available</a:t>
            </a:r>
            <a:endParaRPr lang="en-US" sz="1600" kern="0">
              <a:solidFill>
                <a:prstClr val="black">
                  <a:lumMod val="50000"/>
                  <a:lumOff val="50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515" name="Isosceles Triangle 514">
            <a:extLst>
              <a:ext uri="{FF2B5EF4-FFF2-40B4-BE49-F238E27FC236}">
                <a16:creationId xmlns:a16="http://schemas.microsoft.com/office/drawing/2014/main" id="{5919D703-D148-4B60-A2A9-22DE75B7F8A2}"/>
              </a:ext>
            </a:extLst>
          </p:cNvPr>
          <p:cNvSpPr/>
          <p:nvPr/>
        </p:nvSpPr>
        <p:spPr>
          <a:xfrm rot="5400000">
            <a:off x="6111949" y="5983633"/>
            <a:ext cx="348299" cy="223781"/>
          </a:xfrm>
          <a:prstGeom prst="triangle">
            <a:avLst/>
          </a:prstGeom>
          <a:solidFill>
            <a:schemeClr val="accent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nvGrpSpPr>
          <p:cNvPr id="564" name="Group 563">
            <a:extLst>
              <a:ext uri="{FF2B5EF4-FFF2-40B4-BE49-F238E27FC236}">
                <a16:creationId xmlns:a16="http://schemas.microsoft.com/office/drawing/2014/main" id="{D1E7EF46-FECF-48AC-AFAC-AA2153383D7E}"/>
              </a:ext>
            </a:extLst>
          </p:cNvPr>
          <p:cNvGrpSpPr/>
          <p:nvPr/>
        </p:nvGrpSpPr>
        <p:grpSpPr>
          <a:xfrm flipH="1">
            <a:off x="2396475" y="3038325"/>
            <a:ext cx="1255208" cy="2656286"/>
            <a:chOff x="8551022" y="1401707"/>
            <a:chExt cx="1422566" cy="3010450"/>
          </a:xfrm>
        </p:grpSpPr>
        <p:sp>
          <p:nvSpPr>
            <p:cNvPr id="565" name="Isosceles Triangle 564">
              <a:extLst>
                <a:ext uri="{FF2B5EF4-FFF2-40B4-BE49-F238E27FC236}">
                  <a16:creationId xmlns:a16="http://schemas.microsoft.com/office/drawing/2014/main" id="{0BE9597B-2EA0-403A-9302-C2BE524A8BC2}"/>
                </a:ext>
              </a:extLst>
            </p:cNvPr>
            <p:cNvSpPr/>
            <p:nvPr/>
          </p:nvSpPr>
          <p:spPr>
            <a:xfrm rot="5400000">
              <a:off x="8540371" y="1412358"/>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66" name="Isosceles Triangle 565">
              <a:extLst>
                <a:ext uri="{FF2B5EF4-FFF2-40B4-BE49-F238E27FC236}">
                  <a16:creationId xmlns:a16="http://schemas.microsoft.com/office/drawing/2014/main" id="{0436359B-8E02-48B3-906E-61206469EF23}"/>
                </a:ext>
              </a:extLst>
            </p:cNvPr>
            <p:cNvSpPr/>
            <p:nvPr/>
          </p:nvSpPr>
          <p:spPr>
            <a:xfrm rot="5892245">
              <a:off x="8742634" y="1424872"/>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67" name="Isosceles Triangle 566">
              <a:extLst>
                <a:ext uri="{FF2B5EF4-FFF2-40B4-BE49-F238E27FC236}">
                  <a16:creationId xmlns:a16="http://schemas.microsoft.com/office/drawing/2014/main" id="{B8D84D7F-A304-44FE-82A1-7C6A44CD2199}"/>
                </a:ext>
              </a:extLst>
            </p:cNvPr>
            <p:cNvSpPr/>
            <p:nvPr/>
          </p:nvSpPr>
          <p:spPr>
            <a:xfrm rot="6467866">
              <a:off x="8944897" y="1500768"/>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68" name="Isosceles Triangle 567">
              <a:extLst>
                <a:ext uri="{FF2B5EF4-FFF2-40B4-BE49-F238E27FC236}">
                  <a16:creationId xmlns:a16="http://schemas.microsoft.com/office/drawing/2014/main" id="{71CB7F0A-6922-45A2-8618-413B32B1245D}"/>
                </a:ext>
              </a:extLst>
            </p:cNvPr>
            <p:cNvSpPr/>
            <p:nvPr/>
          </p:nvSpPr>
          <p:spPr>
            <a:xfrm rot="7166443">
              <a:off x="9139284" y="1580855"/>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69" name="Isosceles Triangle 568">
              <a:extLst>
                <a:ext uri="{FF2B5EF4-FFF2-40B4-BE49-F238E27FC236}">
                  <a16:creationId xmlns:a16="http://schemas.microsoft.com/office/drawing/2014/main" id="{46EF4978-9696-4521-8CEF-DA2BD78DC318}"/>
                </a:ext>
              </a:extLst>
            </p:cNvPr>
            <p:cNvSpPr/>
            <p:nvPr/>
          </p:nvSpPr>
          <p:spPr>
            <a:xfrm rot="7552672">
              <a:off x="9315757" y="1698482"/>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0" name="Isosceles Triangle 569">
              <a:extLst>
                <a:ext uri="{FF2B5EF4-FFF2-40B4-BE49-F238E27FC236}">
                  <a16:creationId xmlns:a16="http://schemas.microsoft.com/office/drawing/2014/main" id="{D7647A78-46F2-4E77-8AD8-9AD81B584578}"/>
                </a:ext>
              </a:extLst>
            </p:cNvPr>
            <p:cNvSpPr/>
            <p:nvPr/>
          </p:nvSpPr>
          <p:spPr>
            <a:xfrm rot="8329341">
              <a:off x="9465563" y="1828647"/>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1" name="Isosceles Triangle 570">
              <a:extLst>
                <a:ext uri="{FF2B5EF4-FFF2-40B4-BE49-F238E27FC236}">
                  <a16:creationId xmlns:a16="http://schemas.microsoft.com/office/drawing/2014/main" id="{790F71DC-2442-4D6C-AD8A-882834AC010D}"/>
                </a:ext>
              </a:extLst>
            </p:cNvPr>
            <p:cNvSpPr/>
            <p:nvPr/>
          </p:nvSpPr>
          <p:spPr>
            <a:xfrm rot="8717415">
              <a:off x="9603676" y="2008563"/>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2" name="Isosceles Triangle 571">
              <a:extLst>
                <a:ext uri="{FF2B5EF4-FFF2-40B4-BE49-F238E27FC236}">
                  <a16:creationId xmlns:a16="http://schemas.microsoft.com/office/drawing/2014/main" id="{D2E162CF-3E58-4E27-AD07-A37302245035}"/>
                </a:ext>
              </a:extLst>
            </p:cNvPr>
            <p:cNvSpPr/>
            <p:nvPr/>
          </p:nvSpPr>
          <p:spPr>
            <a:xfrm rot="9382219">
              <a:off x="9727504" y="2217059"/>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3" name="Isosceles Triangle 572">
              <a:extLst>
                <a:ext uri="{FF2B5EF4-FFF2-40B4-BE49-F238E27FC236}">
                  <a16:creationId xmlns:a16="http://schemas.microsoft.com/office/drawing/2014/main" id="{24E4AD2F-0A96-4982-B7FA-F47232BC8CC4}"/>
                </a:ext>
              </a:extLst>
            </p:cNvPr>
            <p:cNvSpPr/>
            <p:nvPr/>
          </p:nvSpPr>
          <p:spPr>
            <a:xfrm rot="9823366">
              <a:off x="9806085" y="2440218"/>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4" name="Isosceles Triangle 573">
              <a:extLst>
                <a:ext uri="{FF2B5EF4-FFF2-40B4-BE49-F238E27FC236}">
                  <a16:creationId xmlns:a16="http://schemas.microsoft.com/office/drawing/2014/main" id="{C81B378C-2E30-43EF-B822-C03482CEC333}"/>
                </a:ext>
              </a:extLst>
            </p:cNvPr>
            <p:cNvSpPr/>
            <p:nvPr/>
          </p:nvSpPr>
          <p:spPr>
            <a:xfrm rot="10315961">
              <a:off x="9848947" y="2674051"/>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5" name="Isosceles Triangle 574">
              <a:extLst>
                <a:ext uri="{FF2B5EF4-FFF2-40B4-BE49-F238E27FC236}">
                  <a16:creationId xmlns:a16="http://schemas.microsoft.com/office/drawing/2014/main" id="{69011116-343C-4CD7-9C76-3BCEA0FA9BFD}"/>
                </a:ext>
              </a:extLst>
            </p:cNvPr>
            <p:cNvSpPr/>
            <p:nvPr/>
          </p:nvSpPr>
          <p:spPr>
            <a:xfrm rot="10800000">
              <a:off x="9860854" y="2893150"/>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6" name="Isosceles Triangle 575">
              <a:extLst>
                <a:ext uri="{FF2B5EF4-FFF2-40B4-BE49-F238E27FC236}">
                  <a16:creationId xmlns:a16="http://schemas.microsoft.com/office/drawing/2014/main" id="{5360FB54-453A-4851-9328-BF058070F383}"/>
                </a:ext>
              </a:extLst>
            </p:cNvPr>
            <p:cNvSpPr/>
            <p:nvPr/>
          </p:nvSpPr>
          <p:spPr>
            <a:xfrm rot="11453211">
              <a:off x="9844185" y="3099905"/>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7" name="Isosceles Triangle 576">
              <a:extLst>
                <a:ext uri="{FF2B5EF4-FFF2-40B4-BE49-F238E27FC236}">
                  <a16:creationId xmlns:a16="http://schemas.microsoft.com/office/drawing/2014/main" id="{6903DA48-0E4E-4639-B2AA-37E7DC20A73D}"/>
                </a:ext>
              </a:extLst>
            </p:cNvPr>
            <p:cNvSpPr/>
            <p:nvPr/>
          </p:nvSpPr>
          <p:spPr>
            <a:xfrm rot="12012083">
              <a:off x="9794180" y="3318848"/>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8" name="Isosceles Triangle 577">
              <a:extLst>
                <a:ext uri="{FF2B5EF4-FFF2-40B4-BE49-F238E27FC236}">
                  <a16:creationId xmlns:a16="http://schemas.microsoft.com/office/drawing/2014/main" id="{AD463C22-31D8-4D6C-8DF7-C492827B10FB}"/>
                </a:ext>
              </a:extLst>
            </p:cNvPr>
            <p:cNvSpPr/>
            <p:nvPr/>
          </p:nvSpPr>
          <p:spPr>
            <a:xfrm rot="12415846">
              <a:off x="9703693" y="3536887"/>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79" name="Isosceles Triangle 578">
              <a:extLst>
                <a:ext uri="{FF2B5EF4-FFF2-40B4-BE49-F238E27FC236}">
                  <a16:creationId xmlns:a16="http://schemas.microsoft.com/office/drawing/2014/main" id="{39CBA5EC-B9D5-4B29-9A13-E7F0DACA95C2}"/>
                </a:ext>
              </a:extLst>
            </p:cNvPr>
            <p:cNvSpPr/>
            <p:nvPr/>
          </p:nvSpPr>
          <p:spPr>
            <a:xfrm rot="13020737">
              <a:off x="9571074" y="3763270"/>
              <a:ext cx="112734" cy="102141"/>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80" name="Isosceles Triangle 579">
              <a:extLst>
                <a:ext uri="{FF2B5EF4-FFF2-40B4-BE49-F238E27FC236}">
                  <a16:creationId xmlns:a16="http://schemas.microsoft.com/office/drawing/2014/main" id="{03963D6F-6E32-4B2E-A515-14BDE7EFB502}"/>
                </a:ext>
              </a:extLst>
            </p:cNvPr>
            <p:cNvSpPr/>
            <p:nvPr/>
          </p:nvSpPr>
          <p:spPr>
            <a:xfrm rot="13987919">
              <a:off x="9420561" y="3939761"/>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81" name="Isosceles Triangle 580">
              <a:extLst>
                <a:ext uri="{FF2B5EF4-FFF2-40B4-BE49-F238E27FC236}">
                  <a16:creationId xmlns:a16="http://schemas.microsoft.com/office/drawing/2014/main" id="{2EEED887-EC3E-4959-8A0A-1993279F41C1}"/>
                </a:ext>
              </a:extLst>
            </p:cNvPr>
            <p:cNvSpPr/>
            <p:nvPr/>
          </p:nvSpPr>
          <p:spPr>
            <a:xfrm rot="14412693">
              <a:off x="9242973" y="4082416"/>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82" name="Isosceles Triangle 581">
              <a:extLst>
                <a:ext uri="{FF2B5EF4-FFF2-40B4-BE49-F238E27FC236}">
                  <a16:creationId xmlns:a16="http://schemas.microsoft.com/office/drawing/2014/main" id="{619DE7AF-F94E-4920-B42B-E9355FD1228C}"/>
                </a:ext>
              </a:extLst>
            </p:cNvPr>
            <p:cNvSpPr/>
            <p:nvPr/>
          </p:nvSpPr>
          <p:spPr>
            <a:xfrm rot="15036362">
              <a:off x="9056689" y="4185028"/>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83" name="Isosceles Triangle 582">
              <a:extLst>
                <a:ext uri="{FF2B5EF4-FFF2-40B4-BE49-F238E27FC236}">
                  <a16:creationId xmlns:a16="http://schemas.microsoft.com/office/drawing/2014/main" id="{7458ED13-3D12-490C-898C-6DCF97BBE587}"/>
                </a:ext>
              </a:extLst>
            </p:cNvPr>
            <p:cNvSpPr/>
            <p:nvPr/>
          </p:nvSpPr>
          <p:spPr>
            <a:xfrm rot="15653509">
              <a:off x="8846474" y="4279296"/>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84" name="Isosceles Triangle 583">
              <a:extLst>
                <a:ext uri="{FF2B5EF4-FFF2-40B4-BE49-F238E27FC236}">
                  <a16:creationId xmlns:a16="http://schemas.microsoft.com/office/drawing/2014/main" id="{DBE78A21-0354-4928-A98F-D91BFFEB9BE5}"/>
                </a:ext>
              </a:extLst>
            </p:cNvPr>
            <p:cNvSpPr/>
            <p:nvPr/>
          </p:nvSpPr>
          <p:spPr>
            <a:xfrm rot="16200000">
              <a:off x="8636260" y="4304323"/>
              <a:ext cx="118485" cy="97184"/>
            </a:xfrm>
            <a:prstGeom prst="triangle">
              <a:avLst/>
            </a:prstGeom>
            <a:solidFill>
              <a:schemeClr val="tx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11" name="Oval 510">
            <a:extLst>
              <a:ext uri="{FF2B5EF4-FFF2-40B4-BE49-F238E27FC236}">
                <a16:creationId xmlns:a16="http://schemas.microsoft.com/office/drawing/2014/main" id="{DA5B6F06-841F-498F-830B-757F8580A624}"/>
              </a:ext>
            </a:extLst>
          </p:cNvPr>
          <p:cNvSpPr/>
          <p:nvPr/>
        </p:nvSpPr>
        <p:spPr>
          <a:xfrm>
            <a:off x="4386243" y="4871806"/>
            <a:ext cx="847636" cy="848053"/>
          </a:xfrm>
          <a:prstGeom prst="ellipse">
            <a:avLst/>
          </a:prstGeom>
          <a:solidFill>
            <a:schemeClr val="bg1"/>
          </a:solidFill>
          <a:ln w="15875" cap="rnd" algn="ctr">
            <a:noFill/>
            <a:prstDash val="solid"/>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17" name="Oval 516">
            <a:extLst>
              <a:ext uri="{FF2B5EF4-FFF2-40B4-BE49-F238E27FC236}">
                <a16:creationId xmlns:a16="http://schemas.microsoft.com/office/drawing/2014/main" id="{86A18C15-5549-4E60-9574-87F45B0C238C}"/>
              </a:ext>
            </a:extLst>
          </p:cNvPr>
          <p:cNvSpPr/>
          <p:nvPr/>
        </p:nvSpPr>
        <p:spPr>
          <a:xfrm>
            <a:off x="7316175" y="4871806"/>
            <a:ext cx="847636" cy="848053"/>
          </a:xfrm>
          <a:prstGeom prst="ellipse">
            <a:avLst/>
          </a:prstGeom>
          <a:solidFill>
            <a:schemeClr val="bg1"/>
          </a:solidFill>
          <a:ln w="15875" cap="rnd" algn="ctr">
            <a:noFill/>
            <a:prstDash val="solid"/>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itle 1">
            <a:extLst>
              <a:ext uri="{FF2B5EF4-FFF2-40B4-BE49-F238E27FC236}">
                <a16:creationId xmlns:a16="http://schemas.microsoft.com/office/drawing/2014/main" id="{810452CB-DDB1-3D46-3290-C9B1499E46A2}"/>
              </a:ext>
            </a:extLst>
          </p:cNvPr>
          <p:cNvSpPr>
            <a:spLocks noGrp="1"/>
          </p:cNvSpPr>
          <p:nvPr>
            <p:ph type="title"/>
          </p:nvPr>
        </p:nvSpPr>
        <p:spPr>
          <a:xfrm>
            <a:off x="421359" y="82293"/>
            <a:ext cx="10562591" cy="1064525"/>
          </a:xfrm>
        </p:spPr>
        <p:txBody>
          <a:bodyPr>
            <a:normAutofit/>
          </a:bodyPr>
          <a:lstStyle/>
          <a:p>
            <a:r>
              <a:rPr lang="en-GB"/>
              <a:t>What could the firm experience could look like</a:t>
            </a:r>
          </a:p>
        </p:txBody>
      </p:sp>
      <p:pic>
        <p:nvPicPr>
          <p:cNvPr id="5" name="Picture 4" descr="A blue line drawing of a paper and a pen&#10;&#10;Description automatically generated">
            <a:extLst>
              <a:ext uri="{FF2B5EF4-FFF2-40B4-BE49-F238E27FC236}">
                <a16:creationId xmlns:a16="http://schemas.microsoft.com/office/drawing/2014/main" id="{5DE3120F-8FBC-0D35-5696-8BDCB438880D}"/>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6266063" y="3185640"/>
            <a:ext cx="626400" cy="626400"/>
          </a:xfrm>
          <a:prstGeom prst="rect">
            <a:avLst/>
          </a:prstGeom>
        </p:spPr>
      </p:pic>
      <p:sp>
        <p:nvSpPr>
          <p:cNvPr id="8" name="Oval 7">
            <a:extLst>
              <a:ext uri="{FF2B5EF4-FFF2-40B4-BE49-F238E27FC236}">
                <a16:creationId xmlns:a16="http://schemas.microsoft.com/office/drawing/2014/main" id="{4D9DFD32-9815-8877-8384-4690EDB426DA}"/>
              </a:ext>
            </a:extLst>
          </p:cNvPr>
          <p:cNvSpPr/>
          <p:nvPr/>
        </p:nvSpPr>
        <p:spPr>
          <a:xfrm>
            <a:off x="7132881" y="1246004"/>
            <a:ext cx="847636" cy="848053"/>
          </a:xfrm>
          <a:prstGeom prst="ellipse">
            <a:avLst/>
          </a:prstGeom>
          <a:solidFill>
            <a:schemeClr val="bg1"/>
          </a:solidFill>
          <a:ln w="15875" cap="rnd" algn="ctr">
            <a:noFill/>
            <a:prstDash val="solid"/>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A blue line drawing of a computer with a magnifying glass and graph&#10;&#10;Description automatically generated">
            <a:extLst>
              <a:ext uri="{FF2B5EF4-FFF2-40B4-BE49-F238E27FC236}">
                <a16:creationId xmlns:a16="http://schemas.microsoft.com/office/drawing/2014/main" id="{C6011865-3EC4-C908-89D4-2922D1C209DA}"/>
              </a:ext>
            </a:extLst>
          </p:cNvPr>
          <p:cNvPicPr>
            <a:picLocks noChangeAspect="1"/>
          </p:cNvPicPr>
          <p:nvPr/>
        </p:nvPicPr>
        <p:blipFill>
          <a:blip r:embed="rId4">
            <a:duotone>
              <a:schemeClr val="accent1">
                <a:shade val="45000"/>
                <a:satMod val="135000"/>
              </a:schemeClr>
              <a:prstClr val="white"/>
            </a:duotone>
          </a:blip>
          <a:srcRect/>
          <a:stretch>
            <a:fillRect/>
          </a:stretch>
        </p:blipFill>
        <p:spPr>
          <a:xfrm>
            <a:off x="4513442" y="5007465"/>
            <a:ext cx="626400" cy="626400"/>
          </a:xfrm>
          <a:prstGeom prst="rect">
            <a:avLst/>
          </a:prstGeom>
        </p:spPr>
      </p:pic>
      <p:pic>
        <p:nvPicPr>
          <p:cNvPr id="10" name="Picture 9" descr="A blue line drawing of a street sign&#10;&#10;Description automatically generated">
            <a:extLst>
              <a:ext uri="{FF2B5EF4-FFF2-40B4-BE49-F238E27FC236}">
                <a16:creationId xmlns:a16="http://schemas.microsoft.com/office/drawing/2014/main" id="{F6B38FD6-79DA-57AE-FD70-A732BD4CE4AC}"/>
              </a:ext>
            </a:extLst>
          </p:cNvPr>
          <p:cNvPicPr>
            <a:picLocks noChangeAspect="1"/>
          </p:cNvPicPr>
          <p:nvPr/>
        </p:nvPicPr>
        <p:blipFill>
          <a:blip r:embed="rId5">
            <a:duotone>
              <a:schemeClr val="accent1">
                <a:shade val="45000"/>
                <a:satMod val="135000"/>
              </a:schemeClr>
              <a:prstClr val="white"/>
            </a:duotone>
          </a:blip>
          <a:srcRect/>
          <a:stretch>
            <a:fillRect/>
          </a:stretch>
        </p:blipFill>
        <p:spPr>
          <a:xfrm>
            <a:off x="3759843" y="3185640"/>
            <a:ext cx="626400" cy="626400"/>
          </a:xfrm>
          <a:prstGeom prst="rect">
            <a:avLst/>
          </a:prstGeom>
        </p:spPr>
      </p:pic>
      <p:sp>
        <p:nvSpPr>
          <p:cNvPr id="484" name="Oval 483">
            <a:extLst>
              <a:ext uri="{FF2B5EF4-FFF2-40B4-BE49-F238E27FC236}">
                <a16:creationId xmlns:a16="http://schemas.microsoft.com/office/drawing/2014/main" id="{2551C127-D0D1-4E73-A2F5-B42A9EEA376C}"/>
              </a:ext>
            </a:extLst>
          </p:cNvPr>
          <p:cNvSpPr/>
          <p:nvPr/>
        </p:nvSpPr>
        <p:spPr>
          <a:xfrm>
            <a:off x="4559722" y="1233696"/>
            <a:ext cx="847636" cy="848053"/>
          </a:xfrm>
          <a:prstGeom prst="ellipse">
            <a:avLst/>
          </a:prstGeom>
          <a:solidFill>
            <a:schemeClr val="bg1"/>
          </a:solidFill>
          <a:ln w="15875" cap="rnd" algn="ctr">
            <a:noFill/>
            <a:prstDash val="solid"/>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defTabSz="1218956"/>
            <a:endParaRPr lang="en-IN" sz="200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descr="A hand pointing at a check mark&#10;&#10;Description automatically generated">
            <a:extLst>
              <a:ext uri="{FF2B5EF4-FFF2-40B4-BE49-F238E27FC236}">
                <a16:creationId xmlns:a16="http://schemas.microsoft.com/office/drawing/2014/main" id="{58DE2905-EAF9-EFDD-73C7-B2E85515BB42}"/>
              </a:ext>
            </a:extLst>
          </p:cNvPr>
          <p:cNvPicPr>
            <a:picLocks noChangeAspect="1"/>
          </p:cNvPicPr>
          <p:nvPr/>
        </p:nvPicPr>
        <p:blipFill>
          <a:blip r:embed="rId6">
            <a:duotone>
              <a:schemeClr val="accent1">
                <a:shade val="45000"/>
                <a:satMod val="135000"/>
              </a:schemeClr>
              <a:prstClr val="white"/>
            </a:duotone>
          </a:blip>
          <a:srcRect/>
          <a:stretch>
            <a:fillRect/>
          </a:stretch>
        </p:blipFill>
        <p:spPr>
          <a:xfrm>
            <a:off x="4676281" y="1353964"/>
            <a:ext cx="626400" cy="626400"/>
          </a:xfrm>
          <a:prstGeom prst="rect">
            <a:avLst/>
          </a:prstGeom>
        </p:spPr>
      </p:pic>
      <p:sp>
        <p:nvSpPr>
          <p:cNvPr id="19" name="TextBox 18">
            <a:extLst>
              <a:ext uri="{FF2B5EF4-FFF2-40B4-BE49-F238E27FC236}">
                <a16:creationId xmlns:a16="http://schemas.microsoft.com/office/drawing/2014/main" id="{8EC3CB0D-BEFF-8163-A7B9-77502EA512B9}"/>
              </a:ext>
            </a:extLst>
          </p:cNvPr>
          <p:cNvSpPr txBox="1"/>
          <p:nvPr/>
        </p:nvSpPr>
        <p:spPr>
          <a:xfrm>
            <a:off x="7288969" y="5864057"/>
            <a:ext cx="2712364" cy="738664"/>
          </a:xfrm>
          <a:prstGeom prst="rect">
            <a:avLst/>
          </a:prstGeom>
          <a:noFill/>
        </p:spPr>
        <p:txBody>
          <a:bodyPr wrap="square" lIns="0" tIns="0" rIns="0" bIns="0" rtlCol="0">
            <a:spAutoFit/>
          </a:bodyPr>
          <a:lstStyle/>
          <a:p>
            <a:pPr marL="0" indent="0">
              <a:buNone/>
            </a:pPr>
            <a:r>
              <a:rPr lang="en-GB" sz="1600">
                <a:effectLst/>
                <a:latin typeface="Verdana" panose="020B0604030504040204" pitchFamily="34" charset="0"/>
                <a:ea typeface="Verdana" panose="020B0604030504040204" pitchFamily="34" charset="0"/>
              </a:rPr>
              <a:t>Better quality data</a:t>
            </a:r>
          </a:p>
          <a:p>
            <a:pPr marL="0" indent="0">
              <a:buNone/>
            </a:pPr>
            <a:r>
              <a:rPr lang="en-GB" sz="1600">
                <a:latin typeface="Verdana" panose="020B0604030504040204" pitchFamily="34" charset="0"/>
                <a:ea typeface="Verdana" panose="020B0604030504040204" pitchFamily="34" charset="0"/>
              </a:rPr>
              <a:t>Process more structured</a:t>
            </a:r>
          </a:p>
          <a:p>
            <a:pPr marL="0" indent="0">
              <a:buNone/>
            </a:pPr>
            <a:r>
              <a:rPr lang="en-GB" sz="1600">
                <a:latin typeface="Verdana" panose="020B0604030504040204" pitchFamily="34" charset="0"/>
                <a:ea typeface="Verdana" panose="020B0604030504040204" pitchFamily="34" charset="0"/>
              </a:rPr>
              <a:t>Better firm engagement </a:t>
            </a:r>
          </a:p>
        </p:txBody>
      </p:sp>
      <p:pic>
        <p:nvPicPr>
          <p:cNvPr id="20" name="Picture 19">
            <a:extLst>
              <a:ext uri="{FF2B5EF4-FFF2-40B4-BE49-F238E27FC236}">
                <a16:creationId xmlns:a16="http://schemas.microsoft.com/office/drawing/2014/main" id="{ECEB0378-F50F-F6E2-4266-96A2587D40A6}"/>
              </a:ext>
            </a:extLst>
          </p:cNvPr>
          <p:cNvPicPr>
            <a:picLocks noChangeAspect="1"/>
          </p:cNvPicPr>
          <p:nvPr/>
        </p:nvPicPr>
        <p:blipFill>
          <a:blip r:embed="rId7">
            <a:duotone>
              <a:schemeClr val="accent1">
                <a:shade val="45000"/>
                <a:satMod val="135000"/>
              </a:schemeClr>
              <a:prstClr val="white"/>
            </a:duotone>
          </a:blip>
          <a:srcRect/>
          <a:stretch>
            <a:fillRect/>
          </a:stretch>
        </p:blipFill>
        <p:spPr>
          <a:xfrm>
            <a:off x="7247580" y="1355763"/>
            <a:ext cx="626400" cy="626400"/>
          </a:xfrm>
          <a:prstGeom prst="rect">
            <a:avLst/>
          </a:prstGeom>
        </p:spPr>
      </p:pic>
      <p:pic>
        <p:nvPicPr>
          <p:cNvPr id="2" name="Picture 1"/>
          <p:cNvPicPr>
            <a:picLocks noChangeAspect="1"/>
          </p:cNvPicPr>
          <p:nvPr/>
        </p:nvPicPr>
        <p:blipFill>
          <a:blip r:embed="rId8">
            <a:duotone>
              <a:schemeClr val="accent1">
                <a:shade val="45000"/>
                <a:satMod val="135000"/>
              </a:schemeClr>
              <a:prstClr val="white"/>
            </a:duotone>
          </a:blip>
          <a:srcRect/>
          <a:stretch>
            <a:fillRect/>
          </a:stretch>
        </p:blipFill>
        <p:spPr>
          <a:xfrm>
            <a:off x="7426793" y="4982254"/>
            <a:ext cx="626400" cy="626400"/>
          </a:xfrm>
          <a:prstGeom prst="rect">
            <a:avLst/>
          </a:prstGeom>
        </p:spPr>
      </p:pic>
    </p:spTree>
    <p:extLst>
      <p:ext uri="{BB962C8B-B14F-4D97-AF65-F5344CB8AC3E}">
        <p14:creationId xmlns:p14="http://schemas.microsoft.com/office/powerpoint/2010/main" val="1529575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C27D3-19AA-BD38-58DF-9573000EE7B9}"/>
              </a:ext>
            </a:extLst>
          </p:cNvPr>
          <p:cNvSpPr>
            <a:spLocks noGrp="1"/>
          </p:cNvSpPr>
          <p:nvPr>
            <p:ph type="title"/>
          </p:nvPr>
        </p:nvSpPr>
        <p:spPr/>
        <p:txBody>
          <a:bodyPr/>
          <a:lstStyle/>
          <a:p>
            <a:r>
              <a:rPr lang="en-GB"/>
              <a:t>A personalised portal for firms </a:t>
            </a:r>
          </a:p>
        </p:txBody>
      </p:sp>
      <p:sp>
        <p:nvSpPr>
          <p:cNvPr id="3" name="Content Placeholder 2">
            <a:extLst>
              <a:ext uri="{FF2B5EF4-FFF2-40B4-BE49-F238E27FC236}">
                <a16:creationId xmlns:a16="http://schemas.microsoft.com/office/drawing/2014/main" id="{B092B937-1022-270F-F74C-94B477206402}"/>
              </a:ext>
            </a:extLst>
          </p:cNvPr>
          <p:cNvSpPr>
            <a:spLocks noGrp="1"/>
          </p:cNvSpPr>
          <p:nvPr>
            <p:ph idx="1"/>
          </p:nvPr>
        </p:nvSpPr>
        <p:spPr>
          <a:xfrm>
            <a:off x="289415" y="814005"/>
            <a:ext cx="9367042" cy="912252"/>
          </a:xfrm>
        </p:spPr>
        <p:txBody>
          <a:bodyPr>
            <a:normAutofit/>
          </a:bodyPr>
          <a:lstStyle/>
          <a:p>
            <a:pPr marL="0" indent="0">
              <a:buNone/>
            </a:pPr>
            <a:r>
              <a:rPr lang="en-GB" sz="2000" dirty="0">
                <a:latin typeface="Verdana" panose="020B0604030504040204" pitchFamily="34" charset="0"/>
                <a:ea typeface="Verdana" panose="020B0604030504040204" pitchFamily="34" charset="0"/>
              </a:rPr>
              <a:t>Firm Portal - </a:t>
            </a:r>
            <a:r>
              <a:rPr lang="en-GB" sz="2000" dirty="0"/>
              <a:t>o</a:t>
            </a:r>
            <a:r>
              <a:rPr lang="en-GB" sz="2000" dirty="0">
                <a:latin typeface="Verdana" panose="020B0604030504040204" pitchFamily="34" charset="0"/>
                <a:ea typeface="Verdana" panose="020B0604030504040204" pitchFamily="34" charset="0"/>
              </a:rPr>
              <a:t>ne reporting system to improve firms experience</a:t>
            </a:r>
            <a:endParaRPr lang="en-GB" sz="2000" dirty="0"/>
          </a:p>
        </p:txBody>
      </p:sp>
      <p:pic>
        <p:nvPicPr>
          <p:cNvPr id="8" name="Picture 7">
            <a:extLst>
              <a:ext uri="{FF2B5EF4-FFF2-40B4-BE49-F238E27FC236}">
                <a16:creationId xmlns:a16="http://schemas.microsoft.com/office/drawing/2014/main" id="{7F0D04A5-DFE2-094F-AFC8-81E6979F2F12}"/>
              </a:ext>
            </a:extLst>
          </p:cNvPr>
          <p:cNvPicPr>
            <a:picLocks noChangeAspect="1" noChangeArrowheads="1"/>
          </p:cNvPicPr>
          <p:nvPr/>
        </p:nvPicPr>
        <p:blipFill>
          <a:blip r:embed="rId3"/>
          <a:srcRect/>
          <a:stretch>
            <a:fillRect/>
          </a:stretch>
        </p:blipFill>
        <p:spPr>
          <a:xfrm>
            <a:off x="5395851" y="1726257"/>
            <a:ext cx="5649295" cy="45564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2249955E-94C7-D29D-8ECE-60BE8ECEA487}"/>
              </a:ext>
            </a:extLst>
          </p:cNvPr>
          <p:cNvSpPr txBox="1"/>
          <p:nvPr/>
        </p:nvSpPr>
        <p:spPr>
          <a:xfrm>
            <a:off x="451317" y="1270131"/>
            <a:ext cx="5414643" cy="227440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150000"/>
              </a:lnSpc>
              <a:buFont typeface="Arial"/>
              <a:buNone/>
            </a:pPr>
            <a:r>
              <a:rPr lang="en-GB" sz="2000" dirty="0"/>
              <a:t/>
            </a:r>
            <a:br>
              <a:rPr lang="en-GB" sz="2000" dirty="0"/>
            </a:br>
            <a:endParaRPr lang="en-GB" sz="2000" dirty="0"/>
          </a:p>
          <a:p>
            <a:pPr>
              <a:lnSpc>
                <a:spcPct val="150000"/>
              </a:lnSpc>
              <a:buFont typeface="Arial" panose="020B0604020202020204" pitchFamily="34" charset="0"/>
              <a:buChar char="•"/>
            </a:pPr>
            <a:r>
              <a:rPr lang="en-GB" sz="2000" dirty="0"/>
              <a:t>Have one log on to access FCA systems</a:t>
            </a:r>
            <a:br>
              <a:rPr lang="en-GB" sz="2000" dirty="0"/>
            </a:br>
            <a:endParaRPr lang="en-GB" sz="2000" dirty="0"/>
          </a:p>
          <a:p>
            <a:pPr>
              <a:lnSpc>
                <a:spcPct val="150000"/>
              </a:lnSpc>
            </a:pPr>
            <a:r>
              <a:rPr lang="en-GB" sz="2000" dirty="0"/>
              <a:t>Be able to submit relevant data collections</a:t>
            </a:r>
            <a:endParaRPr lang="en-US" sz="2000" dirty="0"/>
          </a:p>
        </p:txBody>
      </p:sp>
      <p:sp>
        <p:nvSpPr>
          <p:cNvPr id="4" name="Rectangle 3">
            <a:extLst>
              <a:ext uri="{FF2B5EF4-FFF2-40B4-BE49-F238E27FC236}">
                <a16:creationId xmlns:a16="http://schemas.microsoft.com/office/drawing/2014/main" id="{0C7648DE-457D-2D16-D6A0-B027AC74F198}"/>
              </a:ext>
            </a:extLst>
          </p:cNvPr>
          <p:cNvSpPr/>
          <p:nvPr/>
        </p:nvSpPr>
        <p:spPr>
          <a:xfrm>
            <a:off x="6452755" y="2597727"/>
            <a:ext cx="592281" cy="207818"/>
          </a:xfrm>
          <a:prstGeom prst="rect">
            <a:avLst/>
          </a:prstGeom>
          <a:solidFill>
            <a:schemeClr val="bg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95850" y="6350000"/>
            <a:ext cx="5649296" cy="523220"/>
          </a:xfrm>
          <a:prstGeom prst="rect">
            <a:avLst/>
          </a:prstGeom>
          <a:noFill/>
        </p:spPr>
        <p:txBody>
          <a:bodyPr wrap="square" rtlCol="0">
            <a:spAutoFit/>
          </a:bodyPr>
          <a:lstStyle/>
          <a:p>
            <a:r>
              <a:rPr lang="en-GB" sz="1400" dirty="0">
                <a:latin typeface="Verdana" panose="020B0604030504040204" pitchFamily="34" charset="0"/>
                <a:ea typeface="Verdana" panose="020B0604030504040204" pitchFamily="34" charset="0"/>
                <a:cs typeface="Arial" panose="020B0604020202020204" pitchFamily="34" charset="0"/>
              </a:rPr>
              <a:t>*</a:t>
            </a:r>
            <a:r>
              <a:rPr lang="en-GB" sz="1400" dirty="0" smtClean="0">
                <a:latin typeface="Verdana" panose="020B0604030504040204" pitchFamily="34" charset="0"/>
                <a:ea typeface="Verdana" panose="020B0604030504040204" pitchFamily="34" charset="0"/>
                <a:cs typeface="Arial" panose="020B0604020202020204" pitchFamily="34" charset="0"/>
              </a:rPr>
              <a:t>image </a:t>
            </a:r>
            <a:r>
              <a:rPr lang="en-GB" sz="1400" dirty="0">
                <a:latin typeface="Verdana" panose="020B0604030504040204" pitchFamily="34" charset="0"/>
                <a:ea typeface="Verdana" panose="020B0604030504040204" pitchFamily="34" charset="0"/>
                <a:cs typeface="Arial" panose="020B0604020202020204" pitchFamily="34" charset="0"/>
              </a:rPr>
              <a:t>is for illustrative purposes only and represents what the end-state of the Firm portal may look like</a:t>
            </a:r>
            <a:endParaRPr lang="en-GB" sz="1400"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36085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p:txBody>
          <a:bodyPr/>
          <a:lstStyle/>
          <a:p>
            <a:r>
              <a:rPr lang="en-US"/>
              <a:t>Improved Forms</a:t>
            </a:r>
          </a:p>
        </p:txBody>
      </p:sp>
      <p:sp>
        <p:nvSpPr>
          <p:cNvPr id="29" name="Content Placeholder 2">
            <a:extLst>
              <a:ext uri="{FF2B5EF4-FFF2-40B4-BE49-F238E27FC236}">
                <a16:creationId xmlns:a16="http://schemas.microsoft.com/office/drawing/2014/main" id="{F60301DF-63F1-E407-74EF-D4F8B75587B4}"/>
              </a:ext>
            </a:extLst>
          </p:cNvPr>
          <p:cNvSpPr txBox="1"/>
          <p:nvPr/>
        </p:nvSpPr>
        <p:spPr>
          <a:xfrm>
            <a:off x="4506131" y="3146873"/>
            <a:ext cx="3639492" cy="140251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150000"/>
              </a:lnSpc>
              <a:buFont typeface="Arial"/>
              <a:buNone/>
            </a:pPr>
            <a:endParaRPr lang="en-US"/>
          </a:p>
        </p:txBody>
      </p:sp>
      <p:sp>
        <p:nvSpPr>
          <p:cNvPr id="12" name="TextBox 11">
            <a:extLst>
              <a:ext uri="{FF2B5EF4-FFF2-40B4-BE49-F238E27FC236}">
                <a16:creationId xmlns:a16="http://schemas.microsoft.com/office/drawing/2014/main" id="{42175A0E-766F-67E7-9478-DB1507963D8D}"/>
              </a:ext>
            </a:extLst>
          </p:cNvPr>
          <p:cNvSpPr txBox="1"/>
          <p:nvPr/>
        </p:nvSpPr>
        <p:spPr>
          <a:xfrm>
            <a:off x="289414" y="947857"/>
            <a:ext cx="6462025" cy="707886"/>
          </a:xfrm>
          <a:prstGeom prst="rect">
            <a:avLst/>
          </a:prstGeom>
          <a:noFill/>
        </p:spPr>
        <p:txBody>
          <a:bodyPr wrap="none" rtlCol="0">
            <a:spAutoFit/>
          </a:bodyPr>
          <a:lstStyle/>
          <a:p>
            <a:r>
              <a:rPr lang="en-GB" sz="2000">
                <a:latin typeface="Verdana" panose="020B0604030504040204" pitchFamily="34" charset="0"/>
                <a:ea typeface="Verdana" panose="020B0604030504040204" pitchFamily="34" charset="0"/>
              </a:rPr>
              <a:t>Making our forms easier for firms to submit data</a:t>
            </a:r>
          </a:p>
          <a:p>
            <a:endParaRPr lang="en-GB" sz="200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53FDF090-804D-59AB-2921-A0ADCAAF2F35}"/>
              </a:ext>
            </a:extLst>
          </p:cNvPr>
          <p:cNvPicPr>
            <a:picLocks noChangeAspect="1"/>
          </p:cNvPicPr>
          <p:nvPr/>
        </p:nvPicPr>
        <p:blipFill>
          <a:blip r:embed="rId3"/>
          <a:srcRect/>
          <a:stretch>
            <a:fillRect/>
          </a:stretch>
        </p:blipFill>
        <p:spPr>
          <a:xfrm>
            <a:off x="860914" y="2147811"/>
            <a:ext cx="3924713" cy="2836150"/>
          </a:xfrm>
          <a:prstGeom prst="rect">
            <a:avLst/>
          </a:prstGeom>
          <a:ln>
            <a:solidFill>
              <a:srgbClr val="00B050"/>
            </a:solidFill>
          </a:ln>
        </p:spPr>
      </p:pic>
      <p:sp>
        <p:nvSpPr>
          <p:cNvPr id="3" name="TextBox 2">
            <a:extLst>
              <a:ext uri="{FF2B5EF4-FFF2-40B4-BE49-F238E27FC236}">
                <a16:creationId xmlns:a16="http://schemas.microsoft.com/office/drawing/2014/main" id="{907E9365-B4CE-E245-CC95-FFBAAEC0464A}"/>
              </a:ext>
            </a:extLst>
          </p:cNvPr>
          <p:cNvSpPr txBox="1"/>
          <p:nvPr/>
        </p:nvSpPr>
        <p:spPr>
          <a:xfrm>
            <a:off x="729708" y="5228710"/>
            <a:ext cx="4055919" cy="369332"/>
          </a:xfrm>
          <a:prstGeom prst="rect">
            <a:avLst/>
          </a:prstGeom>
          <a:noFill/>
        </p:spPr>
        <p:txBody>
          <a:bodyPr wrap="none" rtlCol="0">
            <a:spAutoFit/>
          </a:bodyPr>
          <a:lstStyle/>
          <a:p>
            <a:r>
              <a:rPr kumimoji="0" lang="en-GB" b="1" i="0" u="none" strike="noStrike" kern="1200" cap="none" spc="0" normalizeH="0" baseline="0" noProof="0">
                <a:ln>
                  <a:noFill/>
                </a:ln>
                <a:effectLst/>
                <a:uLnTx/>
                <a:uFillTx/>
                <a:latin typeface="Verdana" panose="020B0604030504040204" pitchFamily="34" charset="0"/>
                <a:ea typeface="Verdana" panose="020B0604030504040204" pitchFamily="34" charset="0"/>
              </a:rPr>
              <a:t>Quick links </a:t>
            </a:r>
            <a:r>
              <a:rPr kumimoji="0" lang="en-GB" b="0" i="0" u="none" strike="noStrike" kern="1200" cap="none" spc="0" normalizeH="0" baseline="0" noProof="0">
                <a:ln>
                  <a:noFill/>
                </a:ln>
                <a:effectLst/>
                <a:uLnTx/>
                <a:uFillTx/>
                <a:latin typeface="Verdana" panose="020B0604030504040204" pitchFamily="34" charset="0"/>
                <a:ea typeface="Verdana" panose="020B0604030504040204" pitchFamily="34" charset="0"/>
              </a:rPr>
              <a:t>to specific guidance </a:t>
            </a:r>
          </a:p>
        </p:txBody>
      </p:sp>
      <p:sp>
        <p:nvSpPr>
          <p:cNvPr id="7" name="TextBox 6">
            <a:extLst>
              <a:ext uri="{FF2B5EF4-FFF2-40B4-BE49-F238E27FC236}">
                <a16:creationId xmlns:a16="http://schemas.microsoft.com/office/drawing/2014/main" id="{764BC862-BF43-070F-EFC4-BFD3A79746F3}"/>
              </a:ext>
            </a:extLst>
          </p:cNvPr>
          <p:cNvSpPr txBox="1"/>
          <p:nvPr/>
        </p:nvSpPr>
        <p:spPr>
          <a:xfrm>
            <a:off x="860914" y="1617367"/>
            <a:ext cx="3593883" cy="369332"/>
          </a:xfrm>
          <a:prstGeom prst="rect">
            <a:avLst/>
          </a:prstGeom>
          <a:noFill/>
        </p:spPr>
        <p:txBody>
          <a:bodyPr wrap="square">
            <a:spAutoFit/>
          </a:bodyPr>
          <a:lstStyle/>
          <a:p>
            <a:r>
              <a:rPr lang="en-GB">
                <a:latin typeface="Verdana" panose="020B0604030504040204" pitchFamily="34" charset="0"/>
                <a:ea typeface="Verdana" panose="020B0604030504040204" pitchFamily="34" charset="0"/>
              </a:rPr>
              <a:t>Hard and soft validations</a:t>
            </a:r>
            <a:endParaRPr kumimoji="0" lang="en-GB" b="0" i="0" u="none" strike="noStrike" kern="1200" cap="none" spc="0" normalizeH="0" baseline="0" noProof="0">
              <a:ln>
                <a:noFill/>
              </a:ln>
              <a:effectLst/>
              <a:uLnTx/>
              <a:uFillTx/>
              <a:latin typeface="Verdana" panose="020B0604030504040204" pitchFamily="34" charset="0"/>
              <a:ea typeface="Verdana" panose="020B0604030504040204" pitchFamily="34" charset="0"/>
            </a:endParaRPr>
          </a:p>
        </p:txBody>
      </p:sp>
      <p:pic>
        <p:nvPicPr>
          <p:cNvPr id="13" name="Picture 12">
            <a:extLst>
              <a:ext uri="{FF2B5EF4-FFF2-40B4-BE49-F238E27FC236}">
                <a16:creationId xmlns:a16="http://schemas.microsoft.com/office/drawing/2014/main" id="{2F0EAA37-E946-67FB-785C-58F465392A24}"/>
              </a:ext>
            </a:extLst>
          </p:cNvPr>
          <p:cNvPicPr>
            <a:picLocks noChangeAspect="1"/>
          </p:cNvPicPr>
          <p:nvPr/>
        </p:nvPicPr>
        <p:blipFill>
          <a:blip r:embed="rId4"/>
          <a:srcRect/>
          <a:stretch>
            <a:fillRect/>
          </a:stretch>
        </p:blipFill>
        <p:spPr>
          <a:xfrm>
            <a:off x="5125013" y="1866657"/>
            <a:ext cx="4054980" cy="4346320"/>
          </a:xfrm>
          <a:prstGeom prst="rect">
            <a:avLst/>
          </a:prstGeom>
          <a:ln>
            <a:solidFill>
              <a:srgbClr val="00B050"/>
            </a:solidFill>
          </a:ln>
        </p:spPr>
      </p:pic>
      <p:sp>
        <p:nvSpPr>
          <p:cNvPr id="14" name="TextBox 13">
            <a:extLst>
              <a:ext uri="{FF2B5EF4-FFF2-40B4-BE49-F238E27FC236}">
                <a16:creationId xmlns:a16="http://schemas.microsoft.com/office/drawing/2014/main" id="{6474AE07-92E3-999F-8E15-F5A9BD96FF5E}"/>
              </a:ext>
            </a:extLst>
          </p:cNvPr>
          <p:cNvSpPr txBox="1"/>
          <p:nvPr/>
        </p:nvSpPr>
        <p:spPr>
          <a:xfrm>
            <a:off x="8272986" y="566172"/>
            <a:ext cx="3259734" cy="1477328"/>
          </a:xfrm>
          <a:prstGeom prst="rect">
            <a:avLst/>
          </a:prstGeom>
          <a:noFill/>
        </p:spPr>
        <p:txBody>
          <a:bodyPr wrap="square" rtlCol="0">
            <a:spAutoFit/>
          </a:bodyPr>
          <a:lstStyle/>
          <a:p>
            <a:r>
              <a:rPr kumimoji="0" lang="en-GB" b="1" i="0" u="none" strike="noStrike" kern="1200" cap="none" spc="0" normalizeH="0" baseline="0" noProof="0">
                <a:ln>
                  <a:noFill/>
                </a:ln>
                <a:effectLst/>
                <a:uLnTx/>
                <a:uFillTx/>
                <a:latin typeface="Verdana" panose="020B0604030504040204" pitchFamily="34" charset="0"/>
                <a:ea typeface="Verdana" panose="020B0604030504040204" pitchFamily="34" charset="0"/>
              </a:rPr>
              <a:t>One page for guidance </a:t>
            </a:r>
            <a:r>
              <a:rPr kumimoji="0" lang="en-GB" b="0" i="0" u="none" strike="noStrike" kern="1200" cap="none" spc="0" normalizeH="0" baseline="0" noProof="0">
                <a:ln>
                  <a:noFill/>
                </a:ln>
                <a:effectLst/>
                <a:uLnTx/>
                <a:uFillTx/>
                <a:latin typeface="Verdana" panose="020B0604030504040204" pitchFamily="34" charset="0"/>
                <a:ea typeface="Verdana" panose="020B0604030504040204" pitchFamily="34" charset="0"/>
              </a:rPr>
              <a:t>on how to complete the form (to support the handbook)</a:t>
            </a:r>
          </a:p>
          <a:p>
            <a:endParaRPr lang="en-GB"/>
          </a:p>
        </p:txBody>
      </p:sp>
      <p:sp>
        <p:nvSpPr>
          <p:cNvPr id="15" name="TextBox 14">
            <a:extLst>
              <a:ext uri="{FF2B5EF4-FFF2-40B4-BE49-F238E27FC236}">
                <a16:creationId xmlns:a16="http://schemas.microsoft.com/office/drawing/2014/main" id="{7B592885-2559-FCCA-4CB0-D715C7625096}"/>
              </a:ext>
            </a:extLst>
          </p:cNvPr>
          <p:cNvSpPr txBox="1"/>
          <p:nvPr/>
        </p:nvSpPr>
        <p:spPr>
          <a:xfrm>
            <a:off x="9350931" y="4951711"/>
            <a:ext cx="2949628" cy="923330"/>
          </a:xfrm>
          <a:prstGeom prst="rect">
            <a:avLst/>
          </a:prstGeom>
          <a:noFill/>
        </p:spPr>
        <p:txBody>
          <a:bodyPr wrap="square" rtlCol="0">
            <a:spAutoFit/>
          </a:bodyPr>
          <a:lstStyle/>
          <a:p>
            <a:pPr marL="0" marR="0" lvl="0" indent="0" defTabSz="914400" rtl="0" eaLnBrk="1" fontAlgn="auto" latinLnBrk="0" hangingPunct="1">
              <a:lnSpc>
                <a:spcPct val="100000"/>
              </a:lnSpc>
              <a:spcBef>
                <a:spcPct val="0"/>
              </a:spcBef>
              <a:spcAft>
                <a:spcPct val="0"/>
              </a:spcAft>
              <a:buClrTx/>
              <a:buSzTx/>
              <a:buFontTx/>
              <a:buNone/>
              <a:defRPr/>
            </a:pPr>
            <a:r>
              <a:rPr kumimoji="0" lang="en-GB" b="1" i="0" u="none" strike="noStrike" kern="1200" cap="none" spc="0" normalizeH="0" baseline="0" noProof="0">
                <a:ln>
                  <a:noFill/>
                </a:ln>
                <a:effectLst/>
                <a:uLnTx/>
                <a:uFillTx/>
                <a:latin typeface="Verdana" panose="020B0604030504040204" pitchFamily="34" charset="0"/>
                <a:ea typeface="Verdana" panose="020B0604030504040204" pitchFamily="34" charset="0"/>
              </a:rPr>
              <a:t>Simplified guidance </a:t>
            </a:r>
            <a:r>
              <a:rPr kumimoji="0" lang="en-GB" b="0" i="0" u="none" strike="noStrike" kern="1200" cap="none" spc="0" normalizeH="0" baseline="0" noProof="0">
                <a:ln>
                  <a:noFill/>
                </a:ln>
                <a:effectLst/>
                <a:uLnTx/>
                <a:uFillTx/>
                <a:latin typeface="Verdana" panose="020B0604030504040204" pitchFamily="34" charset="0"/>
                <a:ea typeface="Verdana" panose="020B0604030504040204" pitchFamily="34" charset="0"/>
              </a:rPr>
              <a:t>specific to firm permission type </a:t>
            </a:r>
          </a:p>
        </p:txBody>
      </p:sp>
      <p:cxnSp>
        <p:nvCxnSpPr>
          <p:cNvPr id="9" name="Straight Arrow Connector 8">
            <a:extLst>
              <a:ext uri="{FF2B5EF4-FFF2-40B4-BE49-F238E27FC236}">
                <a16:creationId xmlns:a16="http://schemas.microsoft.com/office/drawing/2014/main" id="{4176B78D-D129-053D-764B-0BF598A5FFE0}"/>
              </a:ext>
            </a:extLst>
          </p:cNvPr>
          <p:cNvCxnSpPr/>
          <p:nvPr/>
        </p:nvCxnSpPr>
        <p:spPr>
          <a:xfrm>
            <a:off x="3381689" y="2014757"/>
            <a:ext cx="588843" cy="588843"/>
          </a:xfrm>
          <a:prstGeom prst="straightConnector1">
            <a:avLst/>
          </a:prstGeom>
          <a:ln w="50800" cap="rnd" algn="ctr">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55D0411-DDC0-FCEF-1CE1-B7CC54BCC858}"/>
              </a:ext>
            </a:extLst>
          </p:cNvPr>
          <p:cNvCxnSpPr/>
          <p:nvPr/>
        </p:nvCxnSpPr>
        <p:spPr>
          <a:xfrm flipH="1" flipV="1">
            <a:off x="1975635" y="4580056"/>
            <a:ext cx="595795" cy="595795"/>
          </a:xfrm>
          <a:prstGeom prst="straightConnector1">
            <a:avLst/>
          </a:prstGeom>
          <a:ln w="50800" cap="rnd" algn="ctr">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61D4A4-5149-3DC3-DF3C-4DC6743FDC11}"/>
              </a:ext>
            </a:extLst>
          </p:cNvPr>
          <p:cNvCxnSpPr/>
          <p:nvPr/>
        </p:nvCxnSpPr>
        <p:spPr>
          <a:xfrm flipH="1">
            <a:off x="6873157" y="5301930"/>
            <a:ext cx="2477774" cy="68048"/>
          </a:xfrm>
          <a:prstGeom prst="straightConnector1">
            <a:avLst/>
          </a:prstGeom>
          <a:ln w="50800" cap="rnd" algn="ctr">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D356C9E-DF95-3EBC-8642-0128FE00CA88}"/>
              </a:ext>
            </a:extLst>
          </p:cNvPr>
          <p:cNvCxnSpPr/>
          <p:nvPr/>
        </p:nvCxnSpPr>
        <p:spPr>
          <a:xfrm flipH="1">
            <a:off x="7201423" y="1687180"/>
            <a:ext cx="1071563" cy="1071563"/>
          </a:xfrm>
          <a:prstGeom prst="straightConnector1">
            <a:avLst/>
          </a:prstGeom>
          <a:ln w="50800" cap="rnd" algn="ctr">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304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AF1B0-F9C4-B225-74F2-6AFEC247516D}"/>
              </a:ext>
            </a:extLst>
          </p:cNvPr>
          <p:cNvSpPr>
            <a:spLocks noGrp="1"/>
          </p:cNvSpPr>
          <p:nvPr>
            <p:ph idx="1"/>
          </p:nvPr>
        </p:nvSpPr>
        <p:spPr>
          <a:xfrm>
            <a:off x="289414" y="1680665"/>
            <a:ext cx="8521526" cy="5137083"/>
          </a:xfrm>
        </p:spPr>
        <p:txBody>
          <a:bodyPr anchor="t">
            <a:normAutofit/>
          </a:bodyPr>
          <a:lstStyle/>
          <a:p>
            <a:pPr>
              <a:lnSpc>
                <a:spcPct val="150000"/>
              </a:lnSpc>
              <a:buFont typeface="Wingdings" panose="05000000000000000000" pitchFamily="2" charset="2"/>
              <a:buChar char="ü"/>
            </a:pPr>
            <a:r>
              <a:rPr lang="en-GB" sz="2000"/>
              <a:t>  The quality of the data being submitted has </a:t>
            </a:r>
            <a:r>
              <a:rPr lang="en-GB" sz="2000" b="1"/>
              <a:t>improved</a:t>
            </a:r>
            <a:r>
              <a:rPr lang="en-GB" sz="2000"/>
              <a:t/>
            </a:r>
            <a:br>
              <a:rPr lang="en-GB" sz="2000"/>
            </a:br>
            <a:endParaRPr lang="en-GB" sz="2000"/>
          </a:p>
          <a:p>
            <a:pPr>
              <a:lnSpc>
                <a:spcPct val="150000"/>
              </a:lnSpc>
              <a:buFont typeface="Wingdings" panose="05000000000000000000" pitchFamily="2" charset="2"/>
              <a:buChar char="ü"/>
            </a:pPr>
            <a:r>
              <a:rPr lang="en-GB" sz="2000"/>
              <a:t>  There is a </a:t>
            </a:r>
            <a:r>
              <a:rPr lang="en-GB" sz="2000" b="1"/>
              <a:t>reduction</a:t>
            </a:r>
            <a:r>
              <a:rPr lang="en-GB" sz="2000"/>
              <a:t> in firms submitting late returns </a:t>
            </a:r>
            <a:br>
              <a:rPr lang="en-GB" sz="2000"/>
            </a:br>
            <a:endParaRPr lang="en-GB" sz="2000"/>
          </a:p>
          <a:p>
            <a:pPr>
              <a:lnSpc>
                <a:spcPct val="150000"/>
              </a:lnSpc>
              <a:buFont typeface="Wingdings" panose="05000000000000000000" pitchFamily="2" charset="2"/>
              <a:buChar char="ü"/>
            </a:pPr>
            <a:r>
              <a:rPr lang="en-GB" sz="2000"/>
              <a:t>  Volume of calls to the FCA from firms is unchanged however,  </a:t>
            </a:r>
            <a:br>
              <a:rPr lang="en-GB" sz="2000"/>
            </a:br>
            <a:r>
              <a:rPr lang="en-GB" sz="2000"/>
              <a:t>  there is </a:t>
            </a:r>
            <a:r>
              <a:rPr lang="en-GB" sz="2000" b="1"/>
              <a:t>anecdotal evidence of ‘higher value calls’ </a:t>
            </a:r>
            <a:br>
              <a:rPr lang="en-GB" sz="2000" b="1"/>
            </a:br>
            <a:r>
              <a:rPr lang="en-GB" sz="2000" b="1"/>
              <a:t>  </a:t>
            </a:r>
            <a:r>
              <a:rPr lang="en-GB" sz="2000"/>
              <a:t>being received. Further investigation and measurement of   </a:t>
            </a:r>
            <a:br>
              <a:rPr lang="en-GB" sz="2000"/>
            </a:br>
            <a:r>
              <a:rPr lang="en-GB" sz="2000"/>
              <a:t>  this is in progress</a:t>
            </a:r>
          </a:p>
        </p:txBody>
      </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lstStyle/>
          <a:p>
            <a:r>
              <a:rPr lang="en-US"/>
              <a:t>Benefits of Intuitive Form Design</a:t>
            </a:r>
          </a:p>
        </p:txBody>
      </p:sp>
      <p:sp>
        <p:nvSpPr>
          <p:cNvPr id="8" name="Speech Bubble: Oval 7">
            <a:extLst>
              <a:ext uri="{FF2B5EF4-FFF2-40B4-BE49-F238E27FC236}">
                <a16:creationId xmlns:a16="http://schemas.microsoft.com/office/drawing/2014/main" id="{73FD3956-1224-9982-AD06-299A045DF59B}"/>
              </a:ext>
            </a:extLst>
          </p:cNvPr>
          <p:cNvSpPr/>
          <p:nvPr/>
        </p:nvSpPr>
        <p:spPr>
          <a:xfrm flipH="1">
            <a:off x="8188036" y="804752"/>
            <a:ext cx="3714549" cy="2624248"/>
          </a:xfrm>
          <a:prstGeom prst="wedgeEllipseCallout">
            <a:avLst>
              <a:gd name="adj1" fmla="val -42343"/>
              <a:gd name="adj2" fmla="val 63862"/>
            </a:avLst>
          </a:prstGeom>
          <a:solidFill>
            <a:schemeClr val="bg1"/>
          </a:solidFill>
          <a:ln w="5715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600" b="0" i="0" u="none" strike="noStrike">
                <a:solidFill>
                  <a:schemeClr val="tx1"/>
                </a:solidFill>
                <a:effectLst/>
                <a:latin typeface="Verdana" panose="020B0604030504040204" pitchFamily="34" charset="0"/>
                <a:ea typeface="Verdana" panose="020B0604030504040204" pitchFamily="34" charset="0"/>
              </a:rPr>
              <a:t>“</a:t>
            </a:r>
            <a:r>
              <a:rPr lang="en-GB" sz="1600" b="0" i="0" u="none" strike="noStrike">
                <a:solidFill>
                  <a:srgbClr val="000000"/>
                </a:solidFill>
                <a:effectLst/>
                <a:latin typeface="Verdana" panose="020B0604030504040204" pitchFamily="34" charset="0"/>
              </a:rPr>
              <a:t>The warnings are good, it </a:t>
            </a:r>
            <a:r>
              <a:rPr lang="en-GB" sz="1600" b="1" i="0" u="none" strike="noStrike">
                <a:solidFill>
                  <a:schemeClr val="accent1"/>
                </a:solidFill>
                <a:effectLst/>
                <a:latin typeface="Verdana" panose="020B0604030504040204" pitchFamily="34" charset="0"/>
              </a:rPr>
              <a:t>prompts me to check </a:t>
            </a:r>
            <a:r>
              <a:rPr lang="en-GB" sz="1600" b="0" i="0" u="none" strike="noStrike">
                <a:solidFill>
                  <a:srgbClr val="000000"/>
                </a:solidFill>
                <a:effectLst/>
                <a:latin typeface="Verdana" panose="020B0604030504040204" pitchFamily="34" charset="0"/>
              </a:rPr>
              <a:t>what I have entered and make sure its correct</a:t>
            </a:r>
            <a:r>
              <a:rPr lang="en-GB" sz="1600" b="0" i="0" u="none" strike="noStrike">
                <a:solidFill>
                  <a:schemeClr val="tx1"/>
                </a:solidFill>
                <a:effectLst/>
                <a:latin typeface="Verdana" panose="020B0604030504040204" pitchFamily="34" charset="0"/>
                <a:ea typeface="Verdana" panose="020B0604030504040204" pitchFamily="34" charset="0"/>
              </a:rPr>
              <a:t>” </a:t>
            </a:r>
            <a:r>
              <a:rPr lang="en-GB" sz="1800" b="0" i="0" u="none" strike="noStrike">
                <a:solidFill>
                  <a:schemeClr val="tx1"/>
                </a:solidFill>
                <a:effectLst/>
                <a:latin typeface="Calibri" panose="020F0502020204030204" pitchFamily="34" charset="0"/>
              </a:rPr>
              <a:t/>
            </a:r>
            <a:br>
              <a:rPr lang="en-GB" sz="1800" b="0" i="0" u="none" strike="noStrike">
                <a:solidFill>
                  <a:schemeClr val="tx1"/>
                </a:solidFill>
                <a:effectLst/>
                <a:latin typeface="Calibri" panose="020F0502020204030204" pitchFamily="34" charset="0"/>
              </a:rPr>
            </a:br>
            <a:r>
              <a:rPr lang="en-GB" sz="1800" b="0" i="0" u="none" strike="noStrike">
                <a:solidFill>
                  <a:schemeClr val="tx1"/>
                </a:solidFill>
                <a:effectLst/>
                <a:latin typeface="Calibri" panose="020F0502020204030204" pitchFamily="34" charset="0"/>
              </a:rPr>
              <a:t/>
            </a:r>
            <a:br>
              <a:rPr lang="en-GB" sz="1800" b="0" i="0" u="none" strike="noStrike">
                <a:solidFill>
                  <a:schemeClr val="tx1"/>
                </a:solidFill>
                <a:effectLst/>
                <a:latin typeface="Calibri" panose="020F0502020204030204" pitchFamily="34" charset="0"/>
              </a:rPr>
            </a:br>
            <a:r>
              <a:rPr lang="en-GB" sz="1100" b="0" i="0" u="none" strike="noStrike">
                <a:solidFill>
                  <a:srgbClr val="000000"/>
                </a:solidFill>
                <a:effectLst/>
                <a:latin typeface="Verdana" panose="020B0604030504040204" pitchFamily="34" charset="0"/>
              </a:rPr>
              <a:t>Not for profit limit</a:t>
            </a:r>
            <a:br>
              <a:rPr lang="en-GB" sz="1100" b="0" i="0" u="none" strike="noStrike">
                <a:solidFill>
                  <a:srgbClr val="000000"/>
                </a:solidFill>
                <a:effectLst/>
                <a:latin typeface="Verdana" panose="020B0604030504040204" pitchFamily="34" charset="0"/>
              </a:rPr>
            </a:br>
            <a:r>
              <a:rPr lang="en-GB" sz="1100" b="0" i="0" u="none" strike="noStrike">
                <a:solidFill>
                  <a:srgbClr val="000000"/>
                </a:solidFill>
                <a:effectLst/>
                <a:latin typeface="Verdana" panose="020B0604030504040204" pitchFamily="34" charset="0"/>
              </a:rPr>
              <a:t> permission lender </a:t>
            </a:r>
          </a:p>
          <a:p>
            <a:pPr algn="ctr" defTabSz="914400">
              <a:defRPr/>
            </a:pPr>
            <a:endParaRPr lang="en-GB" sz="800" b="1">
              <a:solidFill>
                <a:schemeClr val="tx1"/>
              </a:solidFill>
              <a:latin typeface="Verdana" panose="020B0604030504040204" pitchFamily="34" charset="0"/>
              <a:ea typeface="Verdana" panose="020B0604030504040204" pitchFamily="34" charset="0"/>
            </a:endParaRPr>
          </a:p>
        </p:txBody>
      </p:sp>
      <p:sp>
        <p:nvSpPr>
          <p:cNvPr id="2" name="Speech Bubble: Oval 1">
            <a:extLst>
              <a:ext uri="{FF2B5EF4-FFF2-40B4-BE49-F238E27FC236}">
                <a16:creationId xmlns:a16="http://schemas.microsoft.com/office/drawing/2014/main" id="{9203F77B-D87F-823B-6003-80040E1CCEE5}"/>
              </a:ext>
            </a:extLst>
          </p:cNvPr>
          <p:cNvSpPr/>
          <p:nvPr/>
        </p:nvSpPr>
        <p:spPr>
          <a:xfrm flipH="1">
            <a:off x="8501292" y="3886200"/>
            <a:ext cx="3541771" cy="2419096"/>
          </a:xfrm>
          <a:prstGeom prst="wedgeEllipseCallout">
            <a:avLst>
              <a:gd name="adj1" fmla="val 44641"/>
              <a:gd name="adj2" fmla="val 57794"/>
            </a:avLst>
          </a:prstGeom>
          <a:solidFill>
            <a:schemeClr val="bg1"/>
          </a:solidFill>
          <a:ln w="5715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1600" b="0" i="0" u="none" strike="noStrike">
                <a:solidFill>
                  <a:schemeClr val="tx1"/>
                </a:solidFill>
                <a:effectLst/>
                <a:latin typeface="Verdana" panose="020B0604030504040204" pitchFamily="34" charset="0"/>
                <a:ea typeface="Verdana" panose="020B0604030504040204" pitchFamily="34" charset="0"/>
              </a:rPr>
              <a:t>“The guidance being on one webpage and </a:t>
            </a:r>
            <a:r>
              <a:rPr lang="en-GB" sz="1600" b="1" i="0" u="none" strike="noStrike">
                <a:solidFill>
                  <a:schemeClr val="accent1"/>
                </a:solidFill>
                <a:effectLst/>
                <a:latin typeface="Verdana" panose="020B0604030504040204" pitchFamily="34" charset="0"/>
                <a:ea typeface="Verdana" panose="020B0604030504040204" pitchFamily="34" charset="0"/>
              </a:rPr>
              <a:t>easy to navigate </a:t>
            </a:r>
            <a:r>
              <a:rPr lang="en-GB" sz="1600" b="0" i="0" u="none" strike="noStrike">
                <a:solidFill>
                  <a:schemeClr val="tx1"/>
                </a:solidFill>
                <a:effectLst/>
                <a:latin typeface="Verdana" panose="020B0604030504040204" pitchFamily="34" charset="0"/>
                <a:ea typeface="Verdana" panose="020B0604030504040204" pitchFamily="34" charset="0"/>
              </a:rPr>
              <a:t>has really </a:t>
            </a:r>
            <a:r>
              <a:rPr lang="en-GB" sz="1600" i="0" u="none" strike="noStrike">
                <a:solidFill>
                  <a:schemeClr val="tx1"/>
                </a:solidFill>
                <a:effectLst/>
                <a:latin typeface="Verdana" panose="020B0604030504040204" pitchFamily="34" charset="0"/>
                <a:ea typeface="Verdana" panose="020B0604030504040204" pitchFamily="34" charset="0"/>
              </a:rPr>
              <a:t>helped me when speaking to firms</a:t>
            </a:r>
            <a:r>
              <a:rPr lang="en-GB" sz="1600" b="0" i="0" u="none" strike="noStrike">
                <a:solidFill>
                  <a:schemeClr val="tx1"/>
                </a:solidFill>
                <a:effectLst/>
                <a:latin typeface="Verdana" panose="020B0604030504040204" pitchFamily="34" charset="0"/>
                <a:ea typeface="Verdana" panose="020B0604030504040204" pitchFamily="34" charset="0"/>
              </a:rPr>
              <a:t>” </a:t>
            </a:r>
            <a:r>
              <a:rPr lang="en-GB" sz="1800" b="0" i="0" u="none" strike="noStrike">
                <a:solidFill>
                  <a:schemeClr val="tx1"/>
                </a:solidFill>
                <a:effectLst/>
                <a:latin typeface="Calibri" panose="020F0502020204030204" pitchFamily="34" charset="0"/>
              </a:rPr>
              <a:t/>
            </a:r>
            <a:br>
              <a:rPr lang="en-GB" sz="1800" b="0" i="0" u="none" strike="noStrike">
                <a:solidFill>
                  <a:schemeClr val="tx1"/>
                </a:solidFill>
                <a:effectLst/>
                <a:latin typeface="Calibri" panose="020F0502020204030204" pitchFamily="34" charset="0"/>
              </a:rPr>
            </a:br>
            <a:r>
              <a:rPr lang="en-GB" sz="1800" b="0" i="0" u="none" strike="noStrike">
                <a:solidFill>
                  <a:schemeClr val="tx1"/>
                </a:solidFill>
                <a:effectLst/>
                <a:latin typeface="Calibri" panose="020F0502020204030204" pitchFamily="34" charset="0"/>
              </a:rPr>
              <a:t/>
            </a:r>
            <a:br>
              <a:rPr lang="en-GB" sz="1800" b="0" i="0" u="none" strike="noStrike">
                <a:solidFill>
                  <a:schemeClr val="tx1"/>
                </a:solidFill>
                <a:effectLst/>
                <a:latin typeface="Calibri" panose="020F0502020204030204" pitchFamily="34" charset="0"/>
              </a:rPr>
            </a:br>
            <a:r>
              <a:rPr lang="en-GB" sz="1100" b="0" i="0" u="none" strike="noStrike">
                <a:solidFill>
                  <a:schemeClr val="tx1"/>
                </a:solidFill>
                <a:effectLst/>
                <a:latin typeface="Verdana" panose="020B0604030504040204" pitchFamily="34" charset="0"/>
                <a:ea typeface="Verdana" panose="020B0604030504040204" pitchFamily="34" charset="0"/>
              </a:rPr>
              <a:t>Sup Hub first line supervisor </a:t>
            </a:r>
            <a:endParaRPr lang="en-GB" sz="800" b="1">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02280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p:txBody>
          <a:bodyPr/>
          <a:lstStyle/>
          <a:p>
            <a:r>
              <a:rPr lang="en-US"/>
              <a:t>Better Landing Pages</a:t>
            </a:r>
          </a:p>
        </p:txBody>
      </p:sp>
      <p:sp>
        <p:nvSpPr>
          <p:cNvPr id="29" name="Content Placeholder 2">
            <a:extLst>
              <a:ext uri="{FF2B5EF4-FFF2-40B4-BE49-F238E27FC236}">
                <a16:creationId xmlns:a16="http://schemas.microsoft.com/office/drawing/2014/main" id="{F60301DF-63F1-E407-74EF-D4F8B75587B4}"/>
              </a:ext>
            </a:extLst>
          </p:cNvPr>
          <p:cNvSpPr txBox="1"/>
          <p:nvPr/>
        </p:nvSpPr>
        <p:spPr>
          <a:xfrm>
            <a:off x="4506131" y="3146873"/>
            <a:ext cx="3639492" cy="140251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150000"/>
              </a:lnSpc>
              <a:buFont typeface="Arial"/>
              <a:buNone/>
            </a:pPr>
            <a:endParaRPr lang="en-US"/>
          </a:p>
        </p:txBody>
      </p:sp>
      <p:sp>
        <p:nvSpPr>
          <p:cNvPr id="31" name="Content Placeholder 2">
            <a:extLst>
              <a:ext uri="{FF2B5EF4-FFF2-40B4-BE49-F238E27FC236}">
                <a16:creationId xmlns:a16="http://schemas.microsoft.com/office/drawing/2014/main" id="{877E007C-539E-8698-8A1B-62E37B20B302}"/>
              </a:ext>
            </a:extLst>
          </p:cNvPr>
          <p:cNvSpPr txBox="1"/>
          <p:nvPr/>
        </p:nvSpPr>
        <p:spPr>
          <a:xfrm>
            <a:off x="8247976" y="3146873"/>
            <a:ext cx="3639492" cy="150191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150000"/>
              </a:lnSpc>
              <a:buFont typeface="Arial"/>
              <a:buNone/>
            </a:pPr>
            <a:endParaRPr lang="en-US">
              <a:latin typeface="Verdana"/>
              <a:ea typeface="Verdana"/>
            </a:endParaRPr>
          </a:p>
        </p:txBody>
      </p:sp>
      <p:pic>
        <p:nvPicPr>
          <p:cNvPr id="8" name="Picture 7" descr="A screenshot of a computer&#10;&#10;Description automatically generated with medium confidence">
            <a:extLst>
              <a:ext uri="{FF2B5EF4-FFF2-40B4-BE49-F238E27FC236}">
                <a16:creationId xmlns:a16="http://schemas.microsoft.com/office/drawing/2014/main" id="{CE81CAA5-AE04-6732-C3DC-8C580D404714}"/>
              </a:ext>
            </a:extLst>
          </p:cNvPr>
          <p:cNvPicPr>
            <a:picLocks noChangeAspect="1"/>
          </p:cNvPicPr>
          <p:nvPr/>
        </p:nvPicPr>
        <p:blipFill>
          <a:blip r:embed="rId3"/>
          <a:srcRect b="34411"/>
          <a:stretch>
            <a:fillRect/>
          </a:stretch>
        </p:blipFill>
        <p:spPr>
          <a:xfrm>
            <a:off x="681599" y="1380305"/>
            <a:ext cx="3154736" cy="5072319"/>
          </a:xfrm>
          <a:prstGeom prst="rect">
            <a:avLst/>
          </a:prstGeom>
          <a:ln>
            <a:solidFill>
              <a:srgbClr val="FFFFFF">
                <a:lumMod val="85000"/>
              </a:srgbClr>
            </a:solidFill>
          </a:ln>
        </p:spPr>
      </p:pic>
      <p:pic>
        <p:nvPicPr>
          <p:cNvPr id="9" name="Picture 8" descr="A screenshot of a computer&#10;&#10;Description automatically generated with medium confidence">
            <a:extLst>
              <a:ext uri="{FF2B5EF4-FFF2-40B4-BE49-F238E27FC236}">
                <a16:creationId xmlns:a16="http://schemas.microsoft.com/office/drawing/2014/main" id="{6DE038F1-8028-2B30-44A9-F2E923399BE1}"/>
              </a:ext>
            </a:extLst>
          </p:cNvPr>
          <p:cNvPicPr>
            <a:picLocks noChangeAspect="1"/>
          </p:cNvPicPr>
          <p:nvPr/>
        </p:nvPicPr>
        <p:blipFill>
          <a:blip r:embed="rId4"/>
          <a:srcRect b="40581"/>
          <a:stretch>
            <a:fillRect/>
          </a:stretch>
        </p:blipFill>
        <p:spPr>
          <a:xfrm>
            <a:off x="4072964" y="1380305"/>
            <a:ext cx="3324866" cy="5303936"/>
          </a:xfrm>
          <a:prstGeom prst="rect">
            <a:avLst/>
          </a:prstGeom>
          <a:ln>
            <a:solidFill>
              <a:srgbClr val="FFFFFF">
                <a:lumMod val="85000"/>
              </a:srgbClr>
            </a:solidFill>
          </a:ln>
        </p:spPr>
      </p:pic>
      <p:sp>
        <p:nvSpPr>
          <p:cNvPr id="10" name="Speech Bubble: Oval 9">
            <a:extLst>
              <a:ext uri="{FF2B5EF4-FFF2-40B4-BE49-F238E27FC236}">
                <a16:creationId xmlns:a16="http://schemas.microsoft.com/office/drawing/2014/main" id="{D3B135DD-EF06-DF70-E020-958965A5A1F6}"/>
              </a:ext>
            </a:extLst>
          </p:cNvPr>
          <p:cNvSpPr/>
          <p:nvPr/>
        </p:nvSpPr>
        <p:spPr>
          <a:xfrm flipH="1">
            <a:off x="7717385" y="790048"/>
            <a:ext cx="3793015" cy="2557368"/>
          </a:xfrm>
          <a:prstGeom prst="wedgeEllipseCallout">
            <a:avLst>
              <a:gd name="adj1" fmla="val -55748"/>
              <a:gd name="adj2" fmla="val -56994"/>
            </a:avLst>
          </a:prstGeom>
          <a:solidFill>
            <a:schemeClr val="bg1"/>
          </a:solidFill>
          <a:ln w="5715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400">
                <a:solidFill>
                  <a:schemeClr val="accent1"/>
                </a:solidFill>
              </a:rPr>
              <a:t/>
            </a:r>
            <a:br>
              <a:rPr lang="en-GB" sz="1400">
                <a:solidFill>
                  <a:schemeClr val="accent1"/>
                </a:solidFill>
              </a:rPr>
            </a:br>
            <a:r>
              <a:rPr lang="en-GB">
                <a:solidFill>
                  <a:schemeClr val="tx1"/>
                </a:solidFill>
                <a:latin typeface="Verdana" panose="020B0604030504040204" pitchFamily="34" charset="0"/>
                <a:ea typeface="Verdana" panose="020B0604030504040204" pitchFamily="34" charset="0"/>
              </a:rPr>
              <a:t>“This [statistical reporting] landing page is </a:t>
            </a:r>
            <a:r>
              <a:rPr lang="en-GB" b="1">
                <a:solidFill>
                  <a:schemeClr val="accent1"/>
                </a:solidFill>
                <a:latin typeface="Verdana" panose="020B0604030504040204" pitchFamily="34" charset="0"/>
                <a:ea typeface="Verdana" panose="020B0604030504040204" pitchFamily="34" charset="0"/>
              </a:rPr>
              <a:t>hugely clear</a:t>
            </a:r>
            <a:r>
              <a:rPr lang="en-GB">
                <a:solidFill>
                  <a:schemeClr val="accent1"/>
                </a:solidFill>
                <a:latin typeface="Verdana" panose="020B0604030504040204" pitchFamily="34" charset="0"/>
                <a:ea typeface="Verdana" panose="020B0604030504040204" pitchFamily="34" charset="0"/>
              </a:rPr>
              <a:t>. </a:t>
            </a:r>
            <a:r>
              <a:rPr lang="en-GB">
                <a:solidFill>
                  <a:schemeClr val="tx1"/>
                </a:solidFill>
                <a:latin typeface="Verdana" panose="020B0604030504040204" pitchFamily="34" charset="0"/>
                <a:ea typeface="Verdana" panose="020B0604030504040204" pitchFamily="34" charset="0"/>
              </a:rPr>
              <a:t>We would like this for everything.” </a:t>
            </a:r>
            <a:r>
              <a:rPr lang="en-GB">
                <a:solidFill>
                  <a:schemeClr val="tx1"/>
                </a:solidFill>
              </a:rPr>
              <a:t>  </a:t>
            </a:r>
          </a:p>
          <a:p>
            <a:pPr marL="0" indent="0" algn="r">
              <a:buNone/>
            </a:pPr>
            <a:endParaRPr lang="en-GB" sz="1100">
              <a:solidFill>
                <a:schemeClr val="tx1">
                  <a:lumMod val="50000"/>
                  <a:lumOff val="50000"/>
                </a:schemeClr>
              </a:solidFill>
              <a:latin typeface="Verdana" panose="020B0604030504040204" pitchFamily="34" charset="0"/>
              <a:ea typeface="Verdana" panose="020B0604030504040204" pitchFamily="34" charset="0"/>
            </a:endParaRPr>
          </a:p>
          <a:p>
            <a:pPr marL="0" indent="0" algn="ctr">
              <a:buNone/>
            </a:pPr>
            <a:r>
              <a:rPr lang="en-GB" sz="1100">
                <a:solidFill>
                  <a:schemeClr val="tx1"/>
                </a:solidFill>
                <a:latin typeface="Verdana" panose="020B0604030504040204" pitchFamily="34" charset="0"/>
                <a:ea typeface="Verdana" panose="020B0604030504040204" pitchFamily="34" charset="0"/>
              </a:rPr>
              <a:t>User from Small Bank</a:t>
            </a:r>
          </a:p>
        </p:txBody>
      </p:sp>
      <p:sp>
        <p:nvSpPr>
          <p:cNvPr id="11" name="Speech Bubble: Oval 10">
            <a:extLst>
              <a:ext uri="{FF2B5EF4-FFF2-40B4-BE49-F238E27FC236}">
                <a16:creationId xmlns:a16="http://schemas.microsoft.com/office/drawing/2014/main" id="{4A50FEEF-AD56-B6E5-F7D2-CDDB748638BC}"/>
              </a:ext>
            </a:extLst>
          </p:cNvPr>
          <p:cNvSpPr/>
          <p:nvPr/>
        </p:nvSpPr>
        <p:spPr>
          <a:xfrm flipH="1">
            <a:off x="7830996" y="3635298"/>
            <a:ext cx="4198707" cy="2580051"/>
          </a:xfrm>
          <a:prstGeom prst="wedgeEllipseCallout">
            <a:avLst>
              <a:gd name="adj1" fmla="val 48540"/>
              <a:gd name="adj2" fmla="val 59924"/>
            </a:avLst>
          </a:prstGeom>
          <a:solidFill>
            <a:schemeClr val="bg1"/>
          </a:solidFill>
          <a:ln w="57150"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a:solidFill>
                  <a:schemeClr val="tx1"/>
                </a:solidFill>
                <a:latin typeface="Verdana" panose="020B0604030504040204" pitchFamily="34" charset="0"/>
                <a:ea typeface="Verdana" panose="020B0604030504040204" pitchFamily="34" charset="0"/>
                <a:cs typeface="Arial" panose="020B0604020202020204" pitchFamily="34" charset="0"/>
              </a:rPr>
              <a:t>“…it’s very clear to me exactly what needs to be in the form and how the valuation is done. </a:t>
            </a:r>
            <a:r>
              <a:rPr lang="en-GB" b="1">
                <a:solidFill>
                  <a:schemeClr val="accent1"/>
                </a:solidFill>
                <a:latin typeface="Verdana" panose="020B0604030504040204" pitchFamily="34" charset="0"/>
                <a:ea typeface="Verdana" panose="020B0604030504040204" pitchFamily="34" charset="0"/>
                <a:cs typeface="Arial" panose="020B0604020202020204" pitchFamily="34" charset="0"/>
              </a:rPr>
              <a:t>That’s perfect.</a:t>
            </a:r>
            <a:r>
              <a:rPr lang="en-GB" b="1">
                <a:solidFill>
                  <a:schemeClr val="tx1"/>
                </a:solidFill>
                <a:latin typeface="Verdana" panose="020B0604030504040204" pitchFamily="34" charset="0"/>
                <a:ea typeface="Verdana" panose="020B0604030504040204" pitchFamily="34" charset="0"/>
                <a:cs typeface="Arial" panose="020B0604020202020204" pitchFamily="34" charset="0"/>
              </a:rPr>
              <a:t>”</a:t>
            </a:r>
          </a:p>
          <a:p>
            <a:pPr marL="0" indent="0" algn="r">
              <a:buNone/>
            </a:pPr>
            <a:endParaRPr lang="en-GB" sz="1100" b="1">
              <a:solidFill>
                <a:schemeClr val="accent1">
                  <a:lumMod val="40000"/>
                  <a:lumOff val="60000"/>
                </a:schemeClr>
              </a:solidFill>
              <a:latin typeface="Verdana" panose="020B0604030504040204" pitchFamily="34" charset="0"/>
              <a:ea typeface="Verdana" panose="020B0604030504040204" pitchFamily="34" charset="0"/>
            </a:endParaRPr>
          </a:p>
          <a:p>
            <a:pPr marL="0" indent="0" algn="r">
              <a:buNone/>
            </a:pPr>
            <a:r>
              <a:rPr lang="en-GB" sz="1100">
                <a:solidFill>
                  <a:schemeClr val="tx1"/>
                </a:solidFill>
                <a:latin typeface="Verdana" panose="020B0604030504040204" pitchFamily="34" charset="0"/>
                <a:ea typeface="Verdana" panose="020B0604030504040204" pitchFamily="34" charset="0"/>
              </a:rPr>
              <a:t>Firm submitter   </a:t>
            </a:r>
          </a:p>
        </p:txBody>
      </p:sp>
      <p:sp>
        <p:nvSpPr>
          <p:cNvPr id="2" name="TextBox 1">
            <a:extLst>
              <a:ext uri="{FF2B5EF4-FFF2-40B4-BE49-F238E27FC236}">
                <a16:creationId xmlns:a16="http://schemas.microsoft.com/office/drawing/2014/main" id="{516E9FDC-FBD8-3FB4-3396-EC8972C40499}"/>
              </a:ext>
            </a:extLst>
          </p:cNvPr>
          <p:cNvSpPr txBox="1"/>
          <p:nvPr/>
        </p:nvSpPr>
        <p:spPr>
          <a:xfrm>
            <a:off x="1148619" y="1012023"/>
            <a:ext cx="2004523" cy="302519"/>
          </a:xfrm>
          <a:prstGeom prst="rect">
            <a:avLst/>
          </a:prstGeom>
          <a:noFill/>
        </p:spPr>
        <p:txBody>
          <a:bodyPr wrap="none" rtlCol="0">
            <a:spAutoFit/>
          </a:bodyPr>
          <a:lstStyle/>
          <a:p>
            <a:pPr>
              <a:lnSpc>
                <a:spcPct val="107000"/>
              </a:lnSpc>
              <a:spcAft>
                <a:spcPts val="800"/>
              </a:spcAft>
            </a:pPr>
            <a:r>
              <a:rPr lang="en-GB" sz="1400">
                <a:effectLst/>
                <a:latin typeface="Verdana" panose="020B0604030504040204" pitchFamily="34" charset="0"/>
                <a:ea typeface="Verdana" panose="020B0604030504040204" pitchFamily="34" charset="0"/>
                <a:cs typeface="Times New Roman" panose="02020603050405020304" pitchFamily="18" charset="0"/>
              </a:rPr>
              <a:t>Statistical Reporting</a:t>
            </a:r>
          </a:p>
        </p:txBody>
      </p:sp>
      <p:sp>
        <p:nvSpPr>
          <p:cNvPr id="3" name="TextBox 2">
            <a:extLst>
              <a:ext uri="{FF2B5EF4-FFF2-40B4-BE49-F238E27FC236}">
                <a16:creationId xmlns:a16="http://schemas.microsoft.com/office/drawing/2014/main" id="{6ABFB323-20F2-C924-0FE2-0D67D4892DDF}"/>
              </a:ext>
            </a:extLst>
          </p:cNvPr>
          <p:cNvSpPr txBox="1"/>
          <p:nvPr/>
        </p:nvSpPr>
        <p:spPr>
          <a:xfrm>
            <a:off x="4309536" y="1012023"/>
            <a:ext cx="2548646" cy="302519"/>
          </a:xfrm>
          <a:prstGeom prst="rect">
            <a:avLst/>
          </a:prstGeom>
          <a:noFill/>
        </p:spPr>
        <p:txBody>
          <a:bodyPr wrap="none" rtlCol="0">
            <a:spAutoFit/>
          </a:bodyPr>
          <a:lstStyle/>
          <a:p>
            <a:pPr>
              <a:lnSpc>
                <a:spcPct val="107000"/>
              </a:lnSpc>
              <a:spcAft>
                <a:spcPts val="800"/>
              </a:spcAft>
            </a:pPr>
            <a:r>
              <a:rPr lang="en-GB" sz="1400">
                <a:effectLst/>
                <a:latin typeface="Verdana" panose="020B0604030504040204" pitchFamily="34" charset="0"/>
                <a:ea typeface="Verdana" panose="020B0604030504040204" pitchFamily="34" charset="0"/>
                <a:cs typeface="Times New Roman" panose="02020603050405020304" pitchFamily="18" charset="0"/>
              </a:rPr>
              <a:t>Balance Sheet (BT) return</a:t>
            </a:r>
          </a:p>
        </p:txBody>
      </p:sp>
    </p:spTree>
    <p:extLst>
      <p:ext uri="{BB962C8B-B14F-4D97-AF65-F5344CB8AC3E}">
        <p14:creationId xmlns:p14="http://schemas.microsoft.com/office/powerpoint/2010/main" val="31948817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normAutofit fontScale="90000"/>
          </a:bodyPr>
          <a:lstStyle/>
          <a:p>
            <a:r>
              <a:rPr lang="en-GB" sz="4400" b="1" spc="-5">
                <a:solidFill>
                  <a:srgbClr val="172B4D"/>
                </a:solidFill>
                <a:effectLst/>
                <a:latin typeface="Segoe UI" panose="020B0502040204020203" pitchFamily="34" charset="0"/>
                <a:ea typeface="Times New Roman" panose="02020603050405020304" pitchFamily="18" charset="0"/>
                <a:cs typeface="Times New Roman" panose="02020603050405020304" pitchFamily="18" charset="0"/>
              </a:rPr>
              <a:t>Restructured reporting instructions</a:t>
            </a:r>
            <a:endParaRPr lang="en-US"/>
          </a:p>
        </p:txBody>
      </p:sp>
      <p:sp>
        <p:nvSpPr>
          <p:cNvPr id="12" name="Rounded Rectangular Callout 26">
            <a:extLst>
              <a:ext uri="{FF2B5EF4-FFF2-40B4-BE49-F238E27FC236}">
                <a16:creationId xmlns:a16="http://schemas.microsoft.com/office/drawing/2014/main" id="{E66AD95A-D888-7DE8-4D0C-9F7582790ECB}"/>
              </a:ext>
            </a:extLst>
          </p:cNvPr>
          <p:cNvSpPr/>
          <p:nvPr/>
        </p:nvSpPr>
        <p:spPr>
          <a:xfrm>
            <a:off x="208923" y="1473208"/>
            <a:ext cx="2291809" cy="993311"/>
          </a:xfrm>
          <a:prstGeom prst="wedgeRoundRectCallout">
            <a:avLst>
              <a:gd name="adj1" fmla="val -8157"/>
              <a:gd name="adj2" fmla="val 101318"/>
              <a:gd name="adj3" fmla="val 16667"/>
            </a:avLst>
          </a:prstGeom>
          <a:no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2000" b="1" i="0" u="none" strike="noStrike" kern="1200" cap="none" spc="0" normalizeH="0" baseline="0" noProof="0">
                <a:ln>
                  <a:noFill/>
                </a:ln>
                <a:solidFill>
                  <a:schemeClr val="accent1"/>
                </a:solidFill>
                <a:effectLst/>
                <a:uLnTx/>
                <a:uFillTx/>
                <a:latin typeface="Calibri" panose="020F0502020204030204"/>
                <a:ea typeface="+mn-ea"/>
                <a:cs typeface="+mn-cs"/>
              </a:rPr>
              <a:t>Love</a:t>
            </a:r>
            <a:r>
              <a:rPr kumimoji="0" lang="en-GB" sz="1800" b="0" i="0" u="none" strike="noStrike" kern="1200" cap="none" spc="0" normalizeH="0" baseline="0" noProof="0">
                <a:ln>
                  <a:noFill/>
                </a:ln>
                <a:solidFill>
                  <a:schemeClr val="accent1"/>
                </a:solidFill>
                <a:effectLst/>
                <a:uLnTx/>
                <a:uFillTx/>
                <a:latin typeface="Calibri" panose="020F0502020204030204"/>
                <a:ea typeface="+mn-ea"/>
                <a:cs typeface="+mn-cs"/>
              </a:rPr>
              <a:t> the fact you can filter on the return</a:t>
            </a:r>
          </a:p>
        </p:txBody>
      </p:sp>
      <p:sp>
        <p:nvSpPr>
          <p:cNvPr id="14" name="Rounded Rectangular Callout 30">
            <a:extLst>
              <a:ext uri="{FF2B5EF4-FFF2-40B4-BE49-F238E27FC236}">
                <a16:creationId xmlns:a16="http://schemas.microsoft.com/office/drawing/2014/main" id="{0608491C-03D0-5961-6BAC-E0CBC7B8026C}"/>
              </a:ext>
            </a:extLst>
          </p:cNvPr>
          <p:cNvSpPr/>
          <p:nvPr/>
        </p:nvSpPr>
        <p:spPr>
          <a:xfrm>
            <a:off x="9880327" y="2677676"/>
            <a:ext cx="2005884" cy="1208020"/>
          </a:xfrm>
          <a:prstGeom prst="wedgeRoundRectCallout">
            <a:avLst>
              <a:gd name="adj1" fmla="val -42249"/>
              <a:gd name="adj2" fmla="val 82105"/>
              <a:gd name="adj3" fmla="val 16667"/>
            </a:avLst>
          </a:prstGeom>
          <a:no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chemeClr val="accent1"/>
                </a:solidFill>
                <a:effectLst/>
                <a:uLnTx/>
                <a:uFillTx/>
                <a:latin typeface="Calibri" panose="020F0502020204030204"/>
                <a:ea typeface="+mn-ea"/>
                <a:cs typeface="+mn-cs"/>
              </a:rPr>
              <a:t>All the forms (definitions) are interlinked, </a:t>
            </a:r>
            <a:r>
              <a:rPr kumimoji="0" lang="en-GB" sz="2000" b="1" i="0" u="none" strike="noStrike" kern="1200" cap="none" spc="0" normalizeH="0" baseline="0" noProof="0">
                <a:ln>
                  <a:noFill/>
                </a:ln>
                <a:solidFill>
                  <a:schemeClr val="accent1"/>
                </a:solidFill>
                <a:effectLst/>
                <a:uLnTx/>
                <a:uFillTx/>
                <a:latin typeface="Calibri" panose="020F0502020204030204"/>
                <a:ea typeface="+mn-ea"/>
                <a:cs typeface="+mn-cs"/>
              </a:rPr>
              <a:t>I like this</a:t>
            </a:r>
          </a:p>
        </p:txBody>
      </p:sp>
      <p:sp>
        <p:nvSpPr>
          <p:cNvPr id="15" name="Rounded Rectangular Callout 31">
            <a:extLst>
              <a:ext uri="{FF2B5EF4-FFF2-40B4-BE49-F238E27FC236}">
                <a16:creationId xmlns:a16="http://schemas.microsoft.com/office/drawing/2014/main" id="{480C9CC8-F1D9-32D5-0A89-43864FD59978}"/>
              </a:ext>
            </a:extLst>
          </p:cNvPr>
          <p:cNvSpPr/>
          <p:nvPr/>
        </p:nvSpPr>
        <p:spPr>
          <a:xfrm>
            <a:off x="9456983" y="4394095"/>
            <a:ext cx="2499774" cy="1201027"/>
          </a:xfrm>
          <a:prstGeom prst="wedgeRoundRectCallout">
            <a:avLst>
              <a:gd name="adj1" fmla="val -52502"/>
              <a:gd name="adj2" fmla="val 79362"/>
              <a:gd name="adj3" fmla="val 16667"/>
            </a:avLst>
          </a:prstGeom>
          <a:no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b="1" i="0" u="none" strike="noStrike" kern="1200" cap="none" spc="0" normalizeH="0" baseline="0" noProof="0">
                <a:ln>
                  <a:noFill/>
                </a:ln>
                <a:solidFill>
                  <a:schemeClr val="accent1"/>
                </a:solidFill>
                <a:effectLst/>
                <a:uLnTx/>
                <a:uFillTx/>
                <a:latin typeface="Calibri" panose="020F0502020204030204"/>
                <a:ea typeface="+mn-ea"/>
                <a:cs typeface="+mn-cs"/>
              </a:rPr>
              <a:t>I can immediately see </a:t>
            </a:r>
            <a:r>
              <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rPr>
              <a:t>the SIC codes, that’s something we’re looking at all the time</a:t>
            </a:r>
            <a:endParaRPr kumimoji="0" lang="en-GB" sz="1600" b="0" i="0" u="none" strike="noStrike" kern="1200" cap="none" spc="0" normalizeH="0" baseline="0" noProof="0">
              <a:ln w="0"/>
              <a:solidFill>
                <a:schemeClr val="accent1"/>
              </a:solidFill>
              <a:effectLst>
                <a:outerShdw blurRad="38100" dist="19050" dir="2700000" algn="tl" rotWithShape="0">
                  <a:srgbClr val="000000">
                    <a:alpha val="40000"/>
                  </a:srgbClr>
                </a:outerShdw>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9C16ABA3-AE1C-325C-60F7-14E76910A93E}"/>
              </a:ext>
            </a:extLst>
          </p:cNvPr>
          <p:cNvPicPr>
            <a:picLocks noChangeAspect="1"/>
          </p:cNvPicPr>
          <p:nvPr/>
        </p:nvPicPr>
        <p:blipFill>
          <a:blip r:embed="rId3"/>
          <a:srcRect/>
          <a:stretch>
            <a:fillRect/>
          </a:stretch>
        </p:blipFill>
        <p:spPr>
          <a:xfrm>
            <a:off x="3796598" y="1587046"/>
            <a:ext cx="4445228" cy="4953255"/>
          </a:xfrm>
          <a:prstGeom prst="rect">
            <a:avLst/>
          </a:prstGeom>
          <a:ln>
            <a:solidFill>
              <a:schemeClr val="tx1"/>
            </a:solidFill>
          </a:ln>
        </p:spPr>
      </p:pic>
      <p:sp>
        <p:nvSpPr>
          <p:cNvPr id="19" name="Oval 18">
            <a:extLst>
              <a:ext uri="{FF2B5EF4-FFF2-40B4-BE49-F238E27FC236}">
                <a16:creationId xmlns:a16="http://schemas.microsoft.com/office/drawing/2014/main" id="{BAA6C28A-9CC0-7390-8D2A-CF3F1C08B69A}"/>
              </a:ext>
            </a:extLst>
          </p:cNvPr>
          <p:cNvSpPr/>
          <p:nvPr/>
        </p:nvSpPr>
        <p:spPr>
          <a:xfrm>
            <a:off x="4197504" y="2036751"/>
            <a:ext cx="446643" cy="452582"/>
          </a:xfrm>
          <a:prstGeom prst="ellipse">
            <a:avLst/>
          </a:prstGeom>
          <a:solidFill>
            <a:schemeClr val="accent2">
              <a:lumMod val="40000"/>
              <a:lumOff val="60000"/>
            </a:schemeClr>
          </a:solidFill>
          <a:ln w="15875"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1</a:t>
            </a:r>
          </a:p>
        </p:txBody>
      </p:sp>
      <p:sp>
        <p:nvSpPr>
          <p:cNvPr id="20" name="Oval 19">
            <a:extLst>
              <a:ext uri="{FF2B5EF4-FFF2-40B4-BE49-F238E27FC236}">
                <a16:creationId xmlns:a16="http://schemas.microsoft.com/office/drawing/2014/main" id="{B993B57A-427F-E9BE-8A33-26E75290B3B8}"/>
              </a:ext>
            </a:extLst>
          </p:cNvPr>
          <p:cNvSpPr/>
          <p:nvPr/>
        </p:nvSpPr>
        <p:spPr>
          <a:xfrm>
            <a:off x="5732570" y="2647947"/>
            <a:ext cx="452581" cy="452582"/>
          </a:xfrm>
          <a:prstGeom prst="ellipse">
            <a:avLst/>
          </a:prstGeom>
          <a:solidFill>
            <a:schemeClr val="accent2">
              <a:lumMod val="40000"/>
              <a:lumOff val="6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2</a:t>
            </a:r>
          </a:p>
        </p:txBody>
      </p:sp>
      <p:sp>
        <p:nvSpPr>
          <p:cNvPr id="21" name="Oval 20">
            <a:extLst>
              <a:ext uri="{FF2B5EF4-FFF2-40B4-BE49-F238E27FC236}">
                <a16:creationId xmlns:a16="http://schemas.microsoft.com/office/drawing/2014/main" id="{0D7A05B5-6C51-DEA4-5F6E-C3964E866865}"/>
              </a:ext>
            </a:extLst>
          </p:cNvPr>
          <p:cNvSpPr/>
          <p:nvPr/>
        </p:nvSpPr>
        <p:spPr>
          <a:xfrm>
            <a:off x="7177157" y="4768318"/>
            <a:ext cx="452581" cy="452582"/>
          </a:xfrm>
          <a:prstGeom prst="ellipse">
            <a:avLst/>
          </a:prstGeom>
          <a:solidFill>
            <a:schemeClr val="accent2">
              <a:lumMod val="40000"/>
              <a:lumOff val="6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3</a:t>
            </a:r>
          </a:p>
        </p:txBody>
      </p:sp>
      <p:cxnSp>
        <p:nvCxnSpPr>
          <p:cNvPr id="22" name="Straight Arrow Connector 21">
            <a:extLst>
              <a:ext uri="{FF2B5EF4-FFF2-40B4-BE49-F238E27FC236}">
                <a16:creationId xmlns:a16="http://schemas.microsoft.com/office/drawing/2014/main" id="{A2C5E8B8-D03E-C228-D9AF-CF43260ABFC0}"/>
              </a:ext>
            </a:extLst>
          </p:cNvPr>
          <p:cNvCxnSpPr>
            <a:endCxn id="15" idx="1"/>
          </p:cNvCxnSpPr>
          <p:nvPr/>
        </p:nvCxnSpPr>
        <p:spPr>
          <a:xfrm flipV="1">
            <a:off x="7679507" y="4994609"/>
            <a:ext cx="1777476" cy="1"/>
          </a:xfrm>
          <a:prstGeom prst="straightConnector1">
            <a:avLst/>
          </a:prstGeom>
          <a:ln w="38100"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7812D6-76F4-9E38-494F-BE20CA21FB49}"/>
              </a:ext>
            </a:extLst>
          </p:cNvPr>
          <p:cNvCxnSpPr>
            <a:stCxn id="19" idx="2"/>
          </p:cNvCxnSpPr>
          <p:nvPr/>
        </p:nvCxnSpPr>
        <p:spPr>
          <a:xfrm flipH="1">
            <a:off x="2654850" y="2263042"/>
            <a:ext cx="1542654" cy="0"/>
          </a:xfrm>
          <a:prstGeom prst="straightConnector1">
            <a:avLst/>
          </a:prstGeom>
          <a:ln w="38100"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BDC9D1-2F3A-2450-4157-F179A0947108}"/>
              </a:ext>
            </a:extLst>
          </p:cNvPr>
          <p:cNvCxnSpPr>
            <a:stCxn id="20" idx="6"/>
          </p:cNvCxnSpPr>
          <p:nvPr/>
        </p:nvCxnSpPr>
        <p:spPr>
          <a:xfrm flipV="1">
            <a:off x="6185151" y="2848404"/>
            <a:ext cx="3471306" cy="25834"/>
          </a:xfrm>
          <a:prstGeom prst="straightConnector1">
            <a:avLst/>
          </a:prstGeom>
          <a:ln w="28575"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24">
            <a:extLst>
              <a:ext uri="{FF2B5EF4-FFF2-40B4-BE49-F238E27FC236}">
                <a16:creationId xmlns:a16="http://schemas.microsoft.com/office/drawing/2014/main" id="{520B7B9D-0B76-B799-4833-FAA609950D94}"/>
              </a:ext>
            </a:extLst>
          </p:cNvPr>
          <p:cNvSpPr/>
          <p:nvPr/>
        </p:nvSpPr>
        <p:spPr>
          <a:xfrm>
            <a:off x="90349" y="3209395"/>
            <a:ext cx="3335828" cy="805841"/>
          </a:xfrm>
          <a:prstGeom prst="wedgeRoundRectCallout">
            <a:avLst>
              <a:gd name="adj1" fmla="val 15593"/>
              <a:gd name="adj2" fmla="val 79798"/>
              <a:gd name="adj3" fmla="val 16667"/>
            </a:avLst>
          </a:prstGeom>
          <a:no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rPr>
              <a:t>I think it would probably </a:t>
            </a:r>
            <a:r>
              <a:rPr kumimoji="0" lang="en-GB" b="1" i="0" u="none" strike="noStrike" kern="1200" cap="none" spc="0" normalizeH="0" baseline="0" noProof="0">
                <a:ln>
                  <a:noFill/>
                </a:ln>
                <a:solidFill>
                  <a:schemeClr val="accent1"/>
                </a:solidFill>
                <a:effectLst/>
                <a:uLnTx/>
                <a:uFillTx/>
                <a:latin typeface="Calibri" panose="020F0502020204030204"/>
                <a:ea typeface="+mn-ea"/>
                <a:cs typeface="+mn-cs"/>
              </a:rPr>
              <a:t>save people a lot of time</a:t>
            </a:r>
            <a:r>
              <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rPr>
              <a:t> wading through guidance</a:t>
            </a:r>
          </a:p>
        </p:txBody>
      </p:sp>
      <p:sp>
        <p:nvSpPr>
          <p:cNvPr id="27" name="Oval 26">
            <a:extLst>
              <a:ext uri="{FF2B5EF4-FFF2-40B4-BE49-F238E27FC236}">
                <a16:creationId xmlns:a16="http://schemas.microsoft.com/office/drawing/2014/main" id="{4DB99BAA-70F5-14C8-59A0-D33CB91B7C0F}"/>
              </a:ext>
            </a:extLst>
          </p:cNvPr>
          <p:cNvSpPr/>
          <p:nvPr/>
        </p:nvSpPr>
        <p:spPr>
          <a:xfrm>
            <a:off x="4648355" y="5296529"/>
            <a:ext cx="452581" cy="452582"/>
          </a:xfrm>
          <a:prstGeom prst="ellipse">
            <a:avLst/>
          </a:prstGeom>
          <a:solidFill>
            <a:schemeClr val="accent2">
              <a:lumMod val="40000"/>
              <a:lumOff val="6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4</a:t>
            </a:r>
          </a:p>
        </p:txBody>
      </p:sp>
      <p:sp>
        <p:nvSpPr>
          <p:cNvPr id="28" name="Rounded Rectangular Callout 23">
            <a:extLst>
              <a:ext uri="{FF2B5EF4-FFF2-40B4-BE49-F238E27FC236}">
                <a16:creationId xmlns:a16="http://schemas.microsoft.com/office/drawing/2014/main" id="{9759CDEA-0E7C-7A62-37BB-52909A93C75F}"/>
              </a:ext>
            </a:extLst>
          </p:cNvPr>
          <p:cNvSpPr/>
          <p:nvPr/>
        </p:nvSpPr>
        <p:spPr>
          <a:xfrm>
            <a:off x="289415" y="4531302"/>
            <a:ext cx="3014970" cy="1691331"/>
          </a:xfrm>
          <a:prstGeom prst="wedgeRoundRectCallout">
            <a:avLst>
              <a:gd name="adj1" fmla="val 2702"/>
              <a:gd name="adj2" fmla="val 68078"/>
              <a:gd name="adj3" fmla="val 16667"/>
            </a:avLst>
          </a:prstGeom>
          <a:no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chemeClr val="accent1"/>
                </a:solidFill>
                <a:effectLst/>
                <a:uLnTx/>
                <a:uFillTx/>
                <a:latin typeface="Calibri" panose="020F0502020204030204"/>
                <a:ea typeface="+mn-ea"/>
                <a:cs typeface="Arial" panose="020B0604020202020204" pitchFamily="34" charset="0"/>
              </a:rPr>
              <a:t>‘Having all that in one place. It’s one landing page and </a:t>
            </a:r>
            <a:r>
              <a:rPr kumimoji="0" lang="en-GB" b="1" i="0" u="none" strike="noStrike" kern="1200" cap="none" spc="0" normalizeH="0" baseline="0" noProof="0">
                <a:ln>
                  <a:noFill/>
                </a:ln>
                <a:solidFill>
                  <a:schemeClr val="accent1"/>
                </a:solidFill>
                <a:effectLst/>
                <a:uLnTx/>
                <a:uFillTx/>
                <a:latin typeface="Calibri" panose="020F0502020204030204"/>
                <a:ea typeface="+mn-ea"/>
                <a:cs typeface="Arial" panose="020B0604020202020204" pitchFamily="34" charset="0"/>
              </a:rPr>
              <a:t>it’s very clear to me </a:t>
            </a:r>
            <a:r>
              <a:rPr kumimoji="0" lang="en-GB" sz="1600" b="0" i="0" u="none" strike="noStrike" kern="1200" cap="none" spc="0" normalizeH="0" baseline="0" noProof="0">
                <a:ln>
                  <a:noFill/>
                </a:ln>
                <a:solidFill>
                  <a:schemeClr val="accent1"/>
                </a:solidFill>
                <a:effectLst/>
                <a:uLnTx/>
                <a:uFillTx/>
                <a:latin typeface="Calibri" panose="020F0502020204030204"/>
                <a:ea typeface="+mn-ea"/>
                <a:cs typeface="Arial" panose="020B0604020202020204" pitchFamily="34" charset="0"/>
              </a:rPr>
              <a:t>exactly what needs to be in the form and how the valuation is done. </a:t>
            </a:r>
            <a:r>
              <a:rPr kumimoji="0" lang="en-GB" b="1" i="0" u="none" strike="noStrike" kern="1200" cap="none" spc="0" normalizeH="0" baseline="0" noProof="0">
                <a:ln>
                  <a:noFill/>
                </a:ln>
                <a:solidFill>
                  <a:schemeClr val="accent1"/>
                </a:solidFill>
                <a:effectLst/>
                <a:uLnTx/>
                <a:uFillTx/>
                <a:latin typeface="Calibri" panose="020F0502020204030204"/>
                <a:ea typeface="+mn-ea"/>
                <a:cs typeface="Arial" panose="020B0604020202020204" pitchFamily="34" charset="0"/>
              </a:rPr>
              <a:t>That’s perfect’</a:t>
            </a:r>
            <a:endParaRPr kumimoji="0" lang="en-GB" b="1" i="0" u="none" strike="noStrike" kern="1200" cap="none" spc="0" normalizeH="0" baseline="0" noProof="0">
              <a:ln w="0"/>
              <a:solidFill>
                <a:schemeClr val="accent1"/>
              </a:solidFill>
              <a:effectLst>
                <a:outerShdw blurRad="38100" dist="19050" dir="2700000" algn="tl" rotWithShape="0">
                  <a:srgbClr val="000000">
                    <a:alpha val="40000"/>
                  </a:srgbClr>
                </a:outerShdw>
              </a:effectLst>
              <a:uLnTx/>
              <a:uFillTx/>
              <a:latin typeface="Calibri" panose="020F0502020204030204"/>
              <a:ea typeface="+mn-ea"/>
            </a:endParaRPr>
          </a:p>
        </p:txBody>
      </p:sp>
      <p:cxnSp>
        <p:nvCxnSpPr>
          <p:cNvPr id="29" name="Straight Arrow Connector 28">
            <a:extLst>
              <a:ext uri="{FF2B5EF4-FFF2-40B4-BE49-F238E27FC236}">
                <a16:creationId xmlns:a16="http://schemas.microsoft.com/office/drawing/2014/main" id="{72600CA7-BFA7-65D1-0F1F-5E34AE651603}"/>
              </a:ext>
            </a:extLst>
          </p:cNvPr>
          <p:cNvCxnSpPr>
            <a:stCxn id="27" idx="2"/>
          </p:cNvCxnSpPr>
          <p:nvPr/>
        </p:nvCxnSpPr>
        <p:spPr>
          <a:xfrm flipH="1">
            <a:off x="3354154" y="5522820"/>
            <a:ext cx="1294201" cy="0"/>
          </a:xfrm>
          <a:prstGeom prst="straightConnector1">
            <a:avLst/>
          </a:prstGeom>
          <a:ln w="38100"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02941C5-26BC-A3E3-1281-1BD74B340F77}"/>
              </a:ext>
            </a:extLst>
          </p:cNvPr>
          <p:cNvSpPr/>
          <p:nvPr/>
        </p:nvSpPr>
        <p:spPr>
          <a:xfrm>
            <a:off x="0" y="874354"/>
            <a:ext cx="12011302" cy="5692878"/>
          </a:xfrm>
          <a:prstGeom prst="rect">
            <a:avLst/>
          </a:prstGeom>
          <a:solidFill>
            <a:schemeClr val="bg1"/>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Oval 3">
            <a:extLst>
              <a:ext uri="{FF2B5EF4-FFF2-40B4-BE49-F238E27FC236}">
                <a16:creationId xmlns:a16="http://schemas.microsoft.com/office/drawing/2014/main" id="{5AECC381-5F22-EF19-928B-1179827C264D}"/>
              </a:ext>
            </a:extLst>
          </p:cNvPr>
          <p:cNvSpPr/>
          <p:nvPr/>
        </p:nvSpPr>
        <p:spPr>
          <a:xfrm flipH="1">
            <a:off x="3399800" y="1712698"/>
            <a:ext cx="5570702" cy="4016190"/>
          </a:xfrm>
          <a:prstGeom prst="wedgeEllipseCallout">
            <a:avLst>
              <a:gd name="adj1" fmla="val -48845"/>
              <a:gd name="adj2" fmla="val 56872"/>
            </a:avLst>
          </a:prstGeom>
          <a:noFill/>
          <a:ln w="57150"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b="1">
                <a:solidFill>
                  <a:schemeClr val="accent1"/>
                </a:solidFill>
                <a:latin typeface="Verdana" panose="020B0604030504040204" pitchFamily="34" charset="0"/>
                <a:ea typeface="Verdana" panose="020B0604030504040204" pitchFamily="34" charset="0"/>
              </a:rPr>
              <a:t>I like it</a:t>
            </a:r>
            <a:r>
              <a:rPr lang="en-GB" sz="1400">
                <a:solidFill>
                  <a:schemeClr val="tx1">
                    <a:lumMod val="50000"/>
                    <a:lumOff val="50000"/>
                  </a:schemeClr>
                </a:solidFill>
                <a:latin typeface="Verdana" panose="020B0604030504040204" pitchFamily="34" charset="0"/>
                <a:ea typeface="Verdana" panose="020B0604030504040204" pitchFamily="34" charset="0"/>
              </a:rPr>
              <a:t>. </a:t>
            </a:r>
            <a:r>
              <a:rPr lang="en-GB" sz="1400">
                <a:solidFill>
                  <a:schemeClr val="tx1"/>
                </a:solidFill>
                <a:latin typeface="Verdana" panose="020B0604030504040204" pitchFamily="34" charset="0"/>
                <a:ea typeface="Verdana" panose="020B0604030504040204" pitchFamily="34" charset="0"/>
              </a:rPr>
              <a:t>This is a lot </a:t>
            </a:r>
            <a:r>
              <a:rPr lang="en-GB" b="1">
                <a:solidFill>
                  <a:schemeClr val="accent1"/>
                </a:solidFill>
                <a:latin typeface="Verdana" panose="020B0604030504040204" pitchFamily="34" charset="0"/>
                <a:ea typeface="Verdana" panose="020B0604030504040204" pitchFamily="34" charset="0"/>
              </a:rPr>
              <a:t>more than I was expecting </a:t>
            </a:r>
            <a:r>
              <a:rPr lang="en-GB" sz="1400">
                <a:solidFill>
                  <a:schemeClr val="tx1"/>
                </a:solidFill>
                <a:latin typeface="Verdana" panose="020B0604030504040204" pitchFamily="34" charset="0"/>
                <a:ea typeface="Verdana" panose="020B0604030504040204" pitchFamily="34" charset="0"/>
              </a:rPr>
              <a:t>you to show me. </a:t>
            </a:r>
          </a:p>
          <a:p>
            <a:pPr marL="0" indent="0" algn="r">
              <a:buNone/>
            </a:pPr>
            <a:endParaRPr lang="en-GB" sz="1600" b="1">
              <a:solidFill>
                <a:schemeClr val="tx1">
                  <a:lumMod val="50000"/>
                  <a:lumOff val="50000"/>
                </a:schemeClr>
              </a:solidFill>
              <a:latin typeface="Verdana" panose="020B0604030504040204" pitchFamily="34" charset="0"/>
              <a:ea typeface="Verdana" panose="020B0604030504040204" pitchFamily="34" charset="0"/>
            </a:endParaRPr>
          </a:p>
          <a:p>
            <a:pPr marL="0" indent="0" algn="r">
              <a:buNone/>
            </a:pPr>
            <a:r>
              <a:rPr lang="en-GB" sz="1600" b="1">
                <a:solidFill>
                  <a:schemeClr val="tx1"/>
                </a:solidFill>
                <a:latin typeface="Verdana" panose="020B0604030504040204" pitchFamily="34" charset="0"/>
                <a:ea typeface="Verdana" panose="020B0604030504040204" pitchFamily="34" charset="0"/>
              </a:rPr>
              <a:t>- Large DQ reporting Bank </a:t>
            </a:r>
          </a:p>
        </p:txBody>
      </p:sp>
    </p:spTree>
    <p:extLst>
      <p:ext uri="{BB962C8B-B14F-4D97-AF65-F5344CB8AC3E}">
        <p14:creationId xmlns:p14="http://schemas.microsoft.com/office/powerpoint/2010/main" val="1310612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AF1B0-F9C4-B225-74F2-6AFEC247516D}"/>
              </a:ext>
            </a:extLst>
          </p:cNvPr>
          <p:cNvSpPr>
            <a:spLocks noGrp="1"/>
          </p:cNvSpPr>
          <p:nvPr>
            <p:ph idx="1"/>
          </p:nvPr>
        </p:nvSpPr>
        <p:spPr>
          <a:xfrm>
            <a:off x="472449" y="2813682"/>
            <a:ext cx="5414643" cy="1457050"/>
          </a:xfrm>
        </p:spPr>
        <p:txBody>
          <a:bodyPr anchor="t">
            <a:noAutofit/>
          </a:bodyPr>
          <a:lstStyle/>
          <a:p>
            <a:pPr marL="0" indent="0">
              <a:lnSpc>
                <a:spcPct val="150000"/>
              </a:lnSpc>
              <a:buNone/>
            </a:pPr>
            <a:r>
              <a:rPr lang="en-GB" sz="2000" b="1"/>
              <a:t>Data is displayed</a:t>
            </a:r>
          </a:p>
          <a:p>
            <a:pPr>
              <a:lnSpc>
                <a:spcPct val="150000"/>
              </a:lnSpc>
            </a:pPr>
            <a:r>
              <a:rPr lang="en-GB" sz="2000"/>
              <a:t>in a visual format​</a:t>
            </a:r>
          </a:p>
          <a:p>
            <a:pPr>
              <a:lnSpc>
                <a:spcPct val="150000"/>
              </a:lnSpc>
            </a:pPr>
            <a:r>
              <a:rPr lang="en-GB" sz="2000"/>
              <a:t>With market context</a:t>
            </a:r>
            <a:endParaRPr lang="en-US" sz="2000"/>
          </a:p>
        </p:txBody>
      </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381191"/>
            <a:ext cx="9367042" cy="1064525"/>
          </a:xfrm>
        </p:spPr>
        <p:txBody>
          <a:bodyPr>
            <a:normAutofit fontScale="90000"/>
          </a:bodyPr>
          <a:lstStyle/>
          <a:p>
            <a:r>
              <a:rPr lang="en-US"/>
              <a:t>A dashboard so firms can view the data submitted </a:t>
            </a:r>
          </a:p>
        </p:txBody>
      </p:sp>
      <p:pic>
        <p:nvPicPr>
          <p:cNvPr id="7" name="Picture 6" descr="A screenshot of a graph&#10;&#10;Description automatically generated with medium confidence">
            <a:extLst>
              <a:ext uri="{FF2B5EF4-FFF2-40B4-BE49-F238E27FC236}">
                <a16:creationId xmlns:a16="http://schemas.microsoft.com/office/drawing/2014/main" id="{7C82A809-E04F-3FC6-5DB6-C58EED61F579}"/>
              </a:ext>
            </a:extLst>
          </p:cNvPr>
          <p:cNvPicPr>
            <a:picLocks noChangeAspect="1"/>
          </p:cNvPicPr>
          <p:nvPr/>
        </p:nvPicPr>
        <p:blipFill>
          <a:blip r:embed="rId3"/>
          <a:srcRect/>
          <a:stretch>
            <a:fillRect/>
          </a:stretch>
        </p:blipFill>
        <p:spPr>
          <a:xfrm>
            <a:off x="4319337" y="2420192"/>
            <a:ext cx="6702383" cy="4014065"/>
          </a:xfrm>
          <a:prstGeom prst="rect">
            <a:avLst/>
          </a:prstGeom>
        </p:spPr>
      </p:pic>
      <p:sp>
        <p:nvSpPr>
          <p:cNvPr id="2" name="TextBox 1">
            <a:extLst>
              <a:ext uri="{FF2B5EF4-FFF2-40B4-BE49-F238E27FC236}">
                <a16:creationId xmlns:a16="http://schemas.microsoft.com/office/drawing/2014/main" id="{A32CA7D5-18E1-F57B-C056-146F49B47FB9}"/>
              </a:ext>
            </a:extLst>
          </p:cNvPr>
          <p:cNvSpPr txBox="1"/>
          <p:nvPr/>
        </p:nvSpPr>
        <p:spPr>
          <a:xfrm>
            <a:off x="5469444" y="1557982"/>
            <a:ext cx="4402167" cy="646331"/>
          </a:xfrm>
          <a:prstGeom prst="rect">
            <a:avLst/>
          </a:prstGeom>
          <a:noFill/>
        </p:spPr>
        <p:txBody>
          <a:bodyPr wrap="none" rtlCol="0">
            <a:spAutoFit/>
          </a:bodyPr>
          <a:lstStyle/>
          <a:p>
            <a:pPr algn="ctr"/>
            <a:r>
              <a:rPr lang="en-GB" b="1">
                <a:latin typeface="Verdana" panose="020B0604030504040204" pitchFamily="34" charset="0"/>
                <a:ea typeface="Verdana" panose="020B0604030504040204" pitchFamily="34" charset="0"/>
              </a:rPr>
              <a:t>Firm view mock up with </a:t>
            </a:r>
            <a:br>
              <a:rPr lang="en-GB" b="1">
                <a:latin typeface="Verdana" panose="020B0604030504040204" pitchFamily="34" charset="0"/>
                <a:ea typeface="Verdana" panose="020B0604030504040204" pitchFamily="34" charset="0"/>
              </a:rPr>
            </a:br>
            <a:r>
              <a:rPr lang="en-GB" b="1">
                <a:latin typeface="Verdana" panose="020B0604030504040204" pitchFamily="34" charset="0"/>
                <a:ea typeface="Verdana" panose="020B0604030504040204" pitchFamily="34" charset="0"/>
              </a:rPr>
              <a:t>Financial Resilience Survey Data</a:t>
            </a:r>
          </a:p>
        </p:txBody>
      </p:sp>
    </p:spTree>
    <p:extLst>
      <p:ext uri="{BB962C8B-B14F-4D97-AF65-F5344CB8AC3E}">
        <p14:creationId xmlns:p14="http://schemas.microsoft.com/office/powerpoint/2010/main" val="2364925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C870C3C-8FC0-3881-9887-F3A26F11E72F}"/>
              </a:ext>
            </a:extLst>
          </p:cNvPr>
          <p:cNvSpPr/>
          <p:nvPr/>
        </p:nvSpPr>
        <p:spPr>
          <a:xfrm>
            <a:off x="875485" y="1187680"/>
            <a:ext cx="1822912" cy="1822912"/>
          </a:xfrm>
          <a:prstGeom prst="ellipse">
            <a:avLst/>
          </a:prstGeom>
          <a:solidFill>
            <a:schemeClr val="accent1">
              <a:lumMod val="20000"/>
              <a:lumOff val="80000"/>
            </a:schemeClr>
          </a:solidFill>
          <a:ln w="0"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701B45"/>
              </a:solidFill>
              <a:latin typeface="Verdana" panose="020B0604030504040204" pitchFamily="34" charset="0"/>
              <a:ea typeface="Verdana" panose="020B0604030504040204" pitchFamily="34" charset="0"/>
            </a:endParaRPr>
          </a:p>
        </p:txBody>
      </p:sp>
      <p:sp>
        <p:nvSpPr>
          <p:cNvPr id="8" name="Oval 7">
            <a:extLst>
              <a:ext uri="{FF2B5EF4-FFF2-40B4-BE49-F238E27FC236}">
                <a16:creationId xmlns:a16="http://schemas.microsoft.com/office/drawing/2014/main" id="{21F8F3D0-F526-107D-851C-F6CBEC45B7DE}"/>
              </a:ext>
            </a:extLst>
          </p:cNvPr>
          <p:cNvSpPr/>
          <p:nvPr/>
        </p:nvSpPr>
        <p:spPr>
          <a:xfrm>
            <a:off x="3799222" y="1187680"/>
            <a:ext cx="1822912" cy="1822912"/>
          </a:xfrm>
          <a:prstGeom prst="ellipse">
            <a:avLst/>
          </a:prstGeom>
          <a:solidFill>
            <a:schemeClr val="accent1">
              <a:lumMod val="40000"/>
              <a:lumOff val="60000"/>
            </a:schemeClr>
          </a:solidFill>
          <a:ln w="0"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701B45"/>
              </a:solidFill>
              <a:latin typeface="Verdana" panose="020B0604030504040204" pitchFamily="34" charset="0"/>
              <a:ea typeface="Verdana" panose="020B0604030504040204" pitchFamily="34" charset="0"/>
            </a:endParaRPr>
          </a:p>
        </p:txBody>
      </p:sp>
      <p:sp>
        <p:nvSpPr>
          <p:cNvPr id="9" name="Oval 8">
            <a:extLst>
              <a:ext uri="{FF2B5EF4-FFF2-40B4-BE49-F238E27FC236}">
                <a16:creationId xmlns:a16="http://schemas.microsoft.com/office/drawing/2014/main" id="{F6138A28-4969-D9F8-B063-A91144913E9E}"/>
              </a:ext>
            </a:extLst>
          </p:cNvPr>
          <p:cNvSpPr/>
          <p:nvPr/>
        </p:nvSpPr>
        <p:spPr>
          <a:xfrm>
            <a:off x="6722959" y="1187680"/>
            <a:ext cx="1822912" cy="1822912"/>
          </a:xfrm>
          <a:prstGeom prst="ellipse">
            <a:avLst/>
          </a:prstGeom>
          <a:solidFill>
            <a:schemeClr val="accent1">
              <a:lumMod val="60000"/>
              <a:lumOff val="40000"/>
            </a:schemeClr>
          </a:solidFill>
          <a:ln w="0"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701B45"/>
              </a:solidFill>
              <a:latin typeface="Verdana" panose="020B0604030504040204" pitchFamily="34" charset="0"/>
              <a:ea typeface="Verdana" panose="020B0604030504040204" pitchFamily="34" charset="0"/>
            </a:endParaRPr>
          </a:p>
        </p:txBody>
      </p:sp>
      <p:sp>
        <p:nvSpPr>
          <p:cNvPr id="20" name="Oval 19">
            <a:extLst>
              <a:ext uri="{FF2B5EF4-FFF2-40B4-BE49-F238E27FC236}">
                <a16:creationId xmlns:a16="http://schemas.microsoft.com/office/drawing/2014/main" id="{8B72AB39-71D3-24E4-24BD-70D98F56DEAE}"/>
              </a:ext>
            </a:extLst>
          </p:cNvPr>
          <p:cNvSpPr/>
          <p:nvPr/>
        </p:nvSpPr>
        <p:spPr>
          <a:xfrm>
            <a:off x="9646697" y="1187680"/>
            <a:ext cx="1822912" cy="1822912"/>
          </a:xfrm>
          <a:prstGeom prst="ellipse">
            <a:avLst/>
          </a:prstGeom>
          <a:solidFill>
            <a:schemeClr val="accent2"/>
          </a:solidFill>
          <a:ln w="0"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701B45"/>
              </a:solidFill>
              <a:latin typeface="Verdana" panose="020B0604030504040204" pitchFamily="34" charset="0"/>
              <a:ea typeface="Verdana" panose="020B0604030504040204" pitchFamily="34" charset="0"/>
            </a:endParaRPr>
          </a:p>
        </p:txBody>
      </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normAutofit/>
          </a:bodyPr>
          <a:lstStyle/>
          <a:p>
            <a:r>
              <a:rPr lang="en-US">
                <a:latin typeface="Century Gothic"/>
                <a:cs typeface="Calibri"/>
              </a:rPr>
              <a:t>Where we are</a:t>
            </a:r>
            <a:endParaRPr lang="en-US"/>
          </a:p>
        </p:txBody>
      </p:sp>
      <p:sp>
        <p:nvSpPr>
          <p:cNvPr id="12" name="TextBox 11">
            <a:extLst>
              <a:ext uri="{FF2B5EF4-FFF2-40B4-BE49-F238E27FC236}">
                <a16:creationId xmlns:a16="http://schemas.microsoft.com/office/drawing/2014/main" id="{1BB0FF92-9CD5-9C3A-DD63-60C21C3605F3}"/>
              </a:ext>
            </a:extLst>
          </p:cNvPr>
          <p:cNvSpPr txBox="1"/>
          <p:nvPr/>
        </p:nvSpPr>
        <p:spPr>
          <a:xfrm>
            <a:off x="988485" y="1893998"/>
            <a:ext cx="1596912" cy="400110"/>
          </a:xfrm>
          <a:prstGeom prst="rect">
            <a:avLst/>
          </a:prstGeom>
          <a:noFill/>
        </p:spPr>
        <p:txBody>
          <a:bodyPr wrap="none" rtlCol="0">
            <a:spAutoFit/>
          </a:bodyPr>
          <a:lstStyle/>
          <a:p>
            <a:r>
              <a:rPr lang="en-GB" sz="2000" b="1">
                <a:latin typeface="Verdana" panose="020B0604030504040204" pitchFamily="34" charset="0"/>
                <a:ea typeface="Verdana" panose="020B0604030504040204" pitchFamily="34" charset="0"/>
              </a:rPr>
              <a:t>Discovery</a:t>
            </a:r>
          </a:p>
        </p:txBody>
      </p:sp>
      <p:sp>
        <p:nvSpPr>
          <p:cNvPr id="14" name="TextBox 13">
            <a:extLst>
              <a:ext uri="{FF2B5EF4-FFF2-40B4-BE49-F238E27FC236}">
                <a16:creationId xmlns:a16="http://schemas.microsoft.com/office/drawing/2014/main" id="{046A6331-E3EF-10B1-55EF-682F9334BB1E}"/>
              </a:ext>
            </a:extLst>
          </p:cNvPr>
          <p:cNvSpPr txBox="1"/>
          <p:nvPr/>
        </p:nvSpPr>
        <p:spPr>
          <a:xfrm>
            <a:off x="3361793" y="4614315"/>
            <a:ext cx="1720790" cy="338554"/>
          </a:xfrm>
          <a:prstGeom prst="rect">
            <a:avLst/>
          </a:prstGeom>
          <a:noFill/>
        </p:spPr>
        <p:txBody>
          <a:bodyPr wrap="square" rtlCol="0">
            <a:spAutoFit/>
          </a:bodyPr>
          <a:lstStyle/>
          <a:p>
            <a:r>
              <a:rPr lang="en-GB" sz="1600">
                <a:latin typeface="Verdana" panose="020B0604030504040204" pitchFamily="34" charset="0"/>
                <a:ea typeface="Verdana" panose="020B0604030504040204" pitchFamily="34" charset="0"/>
              </a:rPr>
              <a:t>Firm Portal</a:t>
            </a:r>
          </a:p>
        </p:txBody>
      </p:sp>
      <p:sp>
        <p:nvSpPr>
          <p:cNvPr id="15" name="TextBox 14">
            <a:extLst>
              <a:ext uri="{FF2B5EF4-FFF2-40B4-BE49-F238E27FC236}">
                <a16:creationId xmlns:a16="http://schemas.microsoft.com/office/drawing/2014/main" id="{827FD142-7A7A-138B-2275-4696624DD490}"/>
              </a:ext>
            </a:extLst>
          </p:cNvPr>
          <p:cNvSpPr txBox="1"/>
          <p:nvPr/>
        </p:nvSpPr>
        <p:spPr>
          <a:xfrm>
            <a:off x="952170" y="3270401"/>
            <a:ext cx="1351652" cy="584775"/>
          </a:xfrm>
          <a:prstGeom prst="rect">
            <a:avLst/>
          </a:prstGeom>
          <a:noFill/>
        </p:spPr>
        <p:txBody>
          <a:bodyPr wrap="none" rtlCol="0">
            <a:spAutoFit/>
          </a:bodyPr>
          <a:lstStyle/>
          <a:p>
            <a:r>
              <a:rPr lang="en-GB" sz="1600">
                <a:latin typeface="Verdana" panose="020B0604030504040204" pitchFamily="34" charset="0"/>
                <a:ea typeface="Verdana" panose="020B0604030504040204" pitchFamily="34" charset="0"/>
              </a:rPr>
              <a:t>Firm View </a:t>
            </a:r>
            <a:br>
              <a:rPr lang="en-GB" sz="1600">
                <a:latin typeface="Verdana" panose="020B0604030504040204" pitchFamily="34" charset="0"/>
                <a:ea typeface="Verdana" panose="020B0604030504040204" pitchFamily="34" charset="0"/>
              </a:rPr>
            </a:br>
            <a:r>
              <a:rPr lang="en-GB" sz="1600">
                <a:latin typeface="Verdana" panose="020B0604030504040204" pitchFamily="34" charset="0"/>
                <a:ea typeface="Verdana" panose="020B0604030504040204" pitchFamily="34" charset="0"/>
              </a:rPr>
              <a:t>at a glance</a:t>
            </a:r>
          </a:p>
        </p:txBody>
      </p:sp>
      <p:sp>
        <p:nvSpPr>
          <p:cNvPr id="16" name="TextBox 15">
            <a:extLst>
              <a:ext uri="{FF2B5EF4-FFF2-40B4-BE49-F238E27FC236}">
                <a16:creationId xmlns:a16="http://schemas.microsoft.com/office/drawing/2014/main" id="{EF6E3828-31E3-8FF1-F2C7-156FAB0CFCE8}"/>
              </a:ext>
            </a:extLst>
          </p:cNvPr>
          <p:cNvSpPr txBox="1"/>
          <p:nvPr/>
        </p:nvSpPr>
        <p:spPr>
          <a:xfrm>
            <a:off x="9765719" y="3270401"/>
            <a:ext cx="1935949" cy="584775"/>
          </a:xfrm>
          <a:prstGeom prst="rect">
            <a:avLst/>
          </a:prstGeom>
          <a:noFill/>
        </p:spPr>
        <p:txBody>
          <a:bodyPr wrap="square" lIns="91440" tIns="45720" rIns="91440" bIns="45720" rtlCol="0" anchor="t">
            <a:spAutoFit/>
          </a:bodyPr>
          <a:lstStyle/>
          <a:p>
            <a:r>
              <a:rPr lang="en-GB" sz="1600">
                <a:latin typeface="Verdana" panose="020B0604030504040204" pitchFamily="34" charset="0"/>
                <a:ea typeface="Verdana" panose="020B0604030504040204" pitchFamily="34" charset="0"/>
              </a:rPr>
              <a:t>Intuitive Form</a:t>
            </a:r>
            <a:br>
              <a:rPr lang="en-GB" sz="1600">
                <a:latin typeface="Verdana" panose="020B0604030504040204" pitchFamily="34" charset="0"/>
                <a:ea typeface="Verdana" panose="020B0604030504040204" pitchFamily="34" charset="0"/>
              </a:rPr>
            </a:br>
            <a:r>
              <a:rPr lang="en-GB" sz="1600">
                <a:latin typeface="Verdana" panose="020B0604030504040204" pitchFamily="34" charset="0"/>
                <a:ea typeface="Verdana" panose="020B0604030504040204" pitchFamily="34" charset="0"/>
              </a:rPr>
              <a:t>Design </a:t>
            </a:r>
          </a:p>
        </p:txBody>
      </p:sp>
      <p:sp>
        <p:nvSpPr>
          <p:cNvPr id="17" name="TextBox 16">
            <a:extLst>
              <a:ext uri="{FF2B5EF4-FFF2-40B4-BE49-F238E27FC236}">
                <a16:creationId xmlns:a16="http://schemas.microsoft.com/office/drawing/2014/main" id="{2BF3C794-3F77-8D65-3662-C7A075BBBD69}"/>
              </a:ext>
            </a:extLst>
          </p:cNvPr>
          <p:cNvSpPr txBox="1"/>
          <p:nvPr/>
        </p:nvSpPr>
        <p:spPr>
          <a:xfrm>
            <a:off x="3332283" y="5138613"/>
            <a:ext cx="2405998" cy="584775"/>
          </a:xfrm>
          <a:prstGeom prst="rect">
            <a:avLst/>
          </a:prstGeom>
          <a:noFill/>
        </p:spPr>
        <p:txBody>
          <a:bodyPr wrap="square" rtlCol="0">
            <a:spAutoFit/>
          </a:bodyPr>
          <a:lstStyle/>
          <a:p>
            <a:r>
              <a:rPr lang="en-GB" sz="1600">
                <a:latin typeface="Verdana" panose="020B0604030504040204" pitchFamily="34" charset="0"/>
                <a:ea typeface="Verdana" panose="020B0604030504040204" pitchFamily="34" charset="0"/>
              </a:rPr>
              <a:t>Retail Banking Business Model Data</a:t>
            </a:r>
          </a:p>
        </p:txBody>
      </p:sp>
      <p:sp>
        <p:nvSpPr>
          <p:cNvPr id="21" name="TextBox 20">
            <a:extLst>
              <a:ext uri="{FF2B5EF4-FFF2-40B4-BE49-F238E27FC236}">
                <a16:creationId xmlns:a16="http://schemas.microsoft.com/office/drawing/2014/main" id="{2CC0A199-821F-EB4F-0951-0FBA9C43640F}"/>
              </a:ext>
            </a:extLst>
          </p:cNvPr>
          <p:cNvSpPr txBox="1"/>
          <p:nvPr/>
        </p:nvSpPr>
        <p:spPr>
          <a:xfrm>
            <a:off x="3340398" y="5883986"/>
            <a:ext cx="2908007" cy="584775"/>
          </a:xfrm>
          <a:prstGeom prst="rect">
            <a:avLst/>
          </a:prstGeom>
          <a:noFill/>
        </p:spPr>
        <p:txBody>
          <a:bodyPr wrap="square">
            <a:spAutoFit/>
          </a:bodyPr>
          <a:lstStyle/>
          <a:p>
            <a:r>
              <a:rPr lang="en-GB" sz="1600">
                <a:latin typeface="Verdana" panose="020B0604030504040204" pitchFamily="34" charset="0"/>
                <a:ea typeface="Verdana" panose="020B0604030504040204" pitchFamily="34" charset="0"/>
              </a:rPr>
              <a:t>Strategic Review of Prudential Data </a:t>
            </a:r>
          </a:p>
        </p:txBody>
      </p:sp>
      <p:sp>
        <p:nvSpPr>
          <p:cNvPr id="22" name="TextBox 21">
            <a:extLst>
              <a:ext uri="{FF2B5EF4-FFF2-40B4-BE49-F238E27FC236}">
                <a16:creationId xmlns:a16="http://schemas.microsoft.com/office/drawing/2014/main" id="{3DA5005D-06DB-FE35-04AA-5A01D04C6DF4}"/>
              </a:ext>
            </a:extLst>
          </p:cNvPr>
          <p:cNvSpPr txBox="1"/>
          <p:nvPr/>
        </p:nvSpPr>
        <p:spPr>
          <a:xfrm>
            <a:off x="6844515" y="3270401"/>
            <a:ext cx="2214510" cy="584775"/>
          </a:xfrm>
          <a:prstGeom prst="rect">
            <a:avLst/>
          </a:prstGeom>
          <a:noFill/>
        </p:spPr>
        <p:txBody>
          <a:bodyPr wrap="square" rtlCol="0">
            <a:spAutoFit/>
          </a:bodyPr>
          <a:lstStyle/>
          <a:p>
            <a:r>
              <a:rPr lang="en-GB" sz="1600">
                <a:latin typeface="Verdana" panose="020B0604030504040204" pitchFamily="34" charset="0"/>
                <a:ea typeface="Verdana" panose="020B0604030504040204" pitchFamily="34" charset="0"/>
              </a:rPr>
              <a:t>Data Collection Process review </a:t>
            </a:r>
          </a:p>
        </p:txBody>
      </p:sp>
      <p:sp>
        <p:nvSpPr>
          <p:cNvPr id="23" name="TextBox 22">
            <a:extLst>
              <a:ext uri="{FF2B5EF4-FFF2-40B4-BE49-F238E27FC236}">
                <a16:creationId xmlns:a16="http://schemas.microsoft.com/office/drawing/2014/main" id="{089CC168-A839-C58E-975B-AD00417FDFDC}"/>
              </a:ext>
            </a:extLst>
          </p:cNvPr>
          <p:cNvSpPr txBox="1"/>
          <p:nvPr/>
        </p:nvSpPr>
        <p:spPr>
          <a:xfrm>
            <a:off x="6872100" y="3984364"/>
            <a:ext cx="2378517" cy="830997"/>
          </a:xfrm>
          <a:prstGeom prst="rect">
            <a:avLst/>
          </a:prstGeom>
          <a:noFill/>
        </p:spPr>
        <p:txBody>
          <a:bodyPr wrap="square" rtlCol="0">
            <a:spAutoFit/>
          </a:bodyPr>
          <a:lstStyle/>
          <a:p>
            <a:r>
              <a:rPr lang="en-GB" sz="1600">
                <a:latin typeface="Verdana" panose="020B0604030504040204" pitchFamily="34" charset="0"/>
                <a:ea typeface="Verdana" panose="020B0604030504040204" pitchFamily="34" charset="0"/>
              </a:rPr>
              <a:t>Financial Resilience Survey ad hoc </a:t>
            </a:r>
            <a:br>
              <a:rPr lang="en-GB" sz="1600">
                <a:latin typeface="Verdana" panose="020B0604030504040204" pitchFamily="34" charset="0"/>
                <a:ea typeface="Verdana" panose="020B0604030504040204" pitchFamily="34" charset="0"/>
              </a:rPr>
            </a:br>
            <a:r>
              <a:rPr lang="en-GB" sz="1600">
                <a:latin typeface="Verdana" panose="020B0604030504040204" pitchFamily="34" charset="0"/>
                <a:ea typeface="Verdana" panose="020B0604030504040204" pitchFamily="34" charset="0"/>
              </a:rPr>
              <a:t>to regular </a:t>
            </a:r>
          </a:p>
        </p:txBody>
      </p:sp>
      <p:sp>
        <p:nvSpPr>
          <p:cNvPr id="24" name="TextBox 23">
            <a:extLst>
              <a:ext uri="{FF2B5EF4-FFF2-40B4-BE49-F238E27FC236}">
                <a16:creationId xmlns:a16="http://schemas.microsoft.com/office/drawing/2014/main" id="{71A4E817-2171-082D-5BCC-F36CB4E6D1D1}"/>
              </a:ext>
            </a:extLst>
          </p:cNvPr>
          <p:cNvSpPr txBox="1"/>
          <p:nvPr/>
        </p:nvSpPr>
        <p:spPr>
          <a:xfrm>
            <a:off x="952170" y="3986118"/>
            <a:ext cx="829073" cy="338554"/>
          </a:xfrm>
          <a:prstGeom prst="rect">
            <a:avLst/>
          </a:prstGeom>
          <a:noFill/>
        </p:spPr>
        <p:txBody>
          <a:bodyPr wrap="none" rtlCol="0">
            <a:spAutoFit/>
          </a:bodyPr>
          <a:lstStyle/>
          <a:p>
            <a:r>
              <a:rPr lang="en-GB" sz="1600">
                <a:latin typeface="Verdana" panose="020B0604030504040204" pitchFamily="34" charset="0"/>
                <a:ea typeface="Verdana" panose="020B0604030504040204" pitchFamily="34" charset="0"/>
              </a:rPr>
              <a:t>IOREP</a:t>
            </a:r>
          </a:p>
        </p:txBody>
      </p:sp>
      <p:sp>
        <p:nvSpPr>
          <p:cNvPr id="35" name="TextBox 34">
            <a:extLst>
              <a:ext uri="{FF2B5EF4-FFF2-40B4-BE49-F238E27FC236}">
                <a16:creationId xmlns:a16="http://schemas.microsoft.com/office/drawing/2014/main" id="{90D63C21-A754-E276-C8DF-353C0C0871EB}"/>
              </a:ext>
            </a:extLst>
          </p:cNvPr>
          <p:cNvSpPr txBox="1"/>
          <p:nvPr/>
        </p:nvSpPr>
        <p:spPr>
          <a:xfrm>
            <a:off x="4159887" y="1893998"/>
            <a:ext cx="1170513" cy="400110"/>
          </a:xfrm>
          <a:prstGeom prst="rect">
            <a:avLst/>
          </a:prstGeom>
          <a:noFill/>
        </p:spPr>
        <p:txBody>
          <a:bodyPr wrap="none" rtlCol="0">
            <a:spAutoFit/>
          </a:bodyPr>
          <a:lstStyle/>
          <a:p>
            <a:r>
              <a:rPr lang="en-GB" sz="2000" b="1">
                <a:latin typeface="Verdana" panose="020B0604030504040204" pitchFamily="34" charset="0"/>
                <a:ea typeface="Verdana" panose="020B0604030504040204" pitchFamily="34" charset="0"/>
              </a:rPr>
              <a:t>Design</a:t>
            </a:r>
          </a:p>
        </p:txBody>
      </p:sp>
      <p:sp>
        <p:nvSpPr>
          <p:cNvPr id="37" name="TextBox 36">
            <a:extLst>
              <a:ext uri="{FF2B5EF4-FFF2-40B4-BE49-F238E27FC236}">
                <a16:creationId xmlns:a16="http://schemas.microsoft.com/office/drawing/2014/main" id="{747A283C-759D-8C1F-D952-747C246A8FA3}"/>
              </a:ext>
            </a:extLst>
          </p:cNvPr>
          <p:cNvSpPr txBox="1"/>
          <p:nvPr/>
        </p:nvSpPr>
        <p:spPr>
          <a:xfrm>
            <a:off x="7194616" y="1893998"/>
            <a:ext cx="838691" cy="400110"/>
          </a:xfrm>
          <a:prstGeom prst="rect">
            <a:avLst/>
          </a:prstGeom>
          <a:noFill/>
        </p:spPr>
        <p:txBody>
          <a:bodyPr wrap="none" rtlCol="0">
            <a:spAutoFit/>
          </a:bodyPr>
          <a:lstStyle/>
          <a:p>
            <a:r>
              <a:rPr lang="en-GB" sz="2000" b="1">
                <a:latin typeface="Verdana" panose="020B0604030504040204" pitchFamily="34" charset="0"/>
                <a:ea typeface="Verdana" panose="020B0604030504040204" pitchFamily="34" charset="0"/>
              </a:rPr>
              <a:t>Beta</a:t>
            </a:r>
          </a:p>
        </p:txBody>
      </p:sp>
      <p:sp>
        <p:nvSpPr>
          <p:cNvPr id="39" name="TextBox 38">
            <a:extLst>
              <a:ext uri="{FF2B5EF4-FFF2-40B4-BE49-F238E27FC236}">
                <a16:creationId xmlns:a16="http://schemas.microsoft.com/office/drawing/2014/main" id="{E0393FCB-F5BD-71E5-7FD2-E66C2585F4F6}"/>
              </a:ext>
            </a:extLst>
          </p:cNvPr>
          <p:cNvSpPr txBox="1"/>
          <p:nvPr/>
        </p:nvSpPr>
        <p:spPr>
          <a:xfrm>
            <a:off x="10171668" y="1893998"/>
            <a:ext cx="772969" cy="400110"/>
          </a:xfrm>
          <a:prstGeom prst="rect">
            <a:avLst/>
          </a:prstGeom>
          <a:noFill/>
        </p:spPr>
        <p:txBody>
          <a:bodyPr wrap="none" rtlCol="0">
            <a:spAutoFit/>
          </a:bodyPr>
          <a:lstStyle/>
          <a:p>
            <a:r>
              <a:rPr lang="en-GB" sz="2000" b="1">
                <a:latin typeface="Verdana" panose="020B0604030504040204" pitchFamily="34" charset="0"/>
                <a:ea typeface="Verdana" panose="020B0604030504040204" pitchFamily="34" charset="0"/>
              </a:rPr>
              <a:t>Live</a:t>
            </a:r>
          </a:p>
        </p:txBody>
      </p:sp>
      <p:cxnSp>
        <p:nvCxnSpPr>
          <p:cNvPr id="47" name="Straight Connector 46">
            <a:extLst>
              <a:ext uri="{FF2B5EF4-FFF2-40B4-BE49-F238E27FC236}">
                <a16:creationId xmlns:a16="http://schemas.microsoft.com/office/drawing/2014/main" id="{55A61E54-FA29-DC17-9FE1-F03207214624}"/>
              </a:ext>
            </a:extLst>
          </p:cNvPr>
          <p:cNvCxnSpPr/>
          <p:nvPr/>
        </p:nvCxnSpPr>
        <p:spPr>
          <a:xfrm>
            <a:off x="3006476" y="3114789"/>
            <a:ext cx="0" cy="3360066"/>
          </a:xfrm>
          <a:prstGeom prst="line">
            <a:avLst/>
          </a:prstGeom>
          <a:ln w="47625" cap="rnd" algn="ctr">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D2D89C-EF6E-B0B8-8B75-55676BCA3505}"/>
              </a:ext>
            </a:extLst>
          </p:cNvPr>
          <p:cNvCxnSpPr/>
          <p:nvPr/>
        </p:nvCxnSpPr>
        <p:spPr>
          <a:xfrm>
            <a:off x="6298381" y="3173121"/>
            <a:ext cx="0" cy="3360066"/>
          </a:xfrm>
          <a:prstGeom prst="line">
            <a:avLst/>
          </a:prstGeom>
          <a:ln w="47625" cap="rnd" algn="ctr">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328B65-B457-95DE-743B-D45C6E97D63B}"/>
              </a:ext>
            </a:extLst>
          </p:cNvPr>
          <p:cNvCxnSpPr/>
          <p:nvPr/>
        </p:nvCxnSpPr>
        <p:spPr>
          <a:xfrm>
            <a:off x="9304099" y="3173121"/>
            <a:ext cx="0" cy="3360066"/>
          </a:xfrm>
          <a:prstGeom prst="line">
            <a:avLst/>
          </a:prstGeom>
          <a:ln w="47625" cap="rnd" algn="ctr">
            <a:prstDash val="soli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08092C2-BB06-FDA6-C103-AF092BE1A5AC}"/>
              </a:ext>
            </a:extLst>
          </p:cNvPr>
          <p:cNvCxnSpPr/>
          <p:nvPr/>
        </p:nvCxnSpPr>
        <p:spPr>
          <a:xfrm flipV="1">
            <a:off x="5600562" y="2161494"/>
            <a:ext cx="1075019" cy="3425"/>
          </a:xfrm>
          <a:prstGeom prst="straightConnector1">
            <a:avLst/>
          </a:prstGeom>
          <a:ln w="38100" cap="rnd" algn="ctr">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A48A652-858D-7C3D-3D4A-2F2E627CEDE1}"/>
              </a:ext>
            </a:extLst>
          </p:cNvPr>
          <p:cNvCxnSpPr/>
          <p:nvPr/>
        </p:nvCxnSpPr>
        <p:spPr>
          <a:xfrm flipV="1">
            <a:off x="8537050" y="2161494"/>
            <a:ext cx="1075019" cy="3425"/>
          </a:xfrm>
          <a:prstGeom prst="straightConnector1">
            <a:avLst/>
          </a:prstGeom>
          <a:ln w="38100" cap="rnd" algn="ctr">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74DDAF2-2D52-FC39-F886-2B7E7AD860CD}"/>
              </a:ext>
            </a:extLst>
          </p:cNvPr>
          <p:cNvCxnSpPr/>
          <p:nvPr/>
        </p:nvCxnSpPr>
        <p:spPr>
          <a:xfrm flipV="1">
            <a:off x="2681374" y="2119380"/>
            <a:ext cx="1075019" cy="3425"/>
          </a:xfrm>
          <a:prstGeom prst="straightConnector1">
            <a:avLst/>
          </a:prstGeom>
          <a:ln w="38100" cap="rnd" algn="ctr">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4B2CB90-3E46-47A3-671E-C592D29022CA}"/>
              </a:ext>
            </a:extLst>
          </p:cNvPr>
          <p:cNvSpPr txBox="1"/>
          <p:nvPr/>
        </p:nvSpPr>
        <p:spPr>
          <a:xfrm>
            <a:off x="3354369" y="3984364"/>
            <a:ext cx="2610549" cy="338554"/>
          </a:xfrm>
          <a:prstGeom prst="rect">
            <a:avLst/>
          </a:prstGeom>
          <a:noFill/>
        </p:spPr>
        <p:txBody>
          <a:bodyPr wrap="square" rtlCol="0">
            <a:spAutoFit/>
          </a:bodyPr>
          <a:lstStyle/>
          <a:p>
            <a:r>
              <a:rPr lang="en-GB" sz="1600">
                <a:latin typeface="Verdana" panose="020B0604030504040204" pitchFamily="34" charset="0"/>
                <a:ea typeface="Verdana" panose="020B0604030504040204" pitchFamily="34" charset="0"/>
              </a:rPr>
              <a:t>Commercial Real Estate </a:t>
            </a:r>
          </a:p>
        </p:txBody>
      </p:sp>
      <p:sp>
        <p:nvSpPr>
          <p:cNvPr id="25" name="TextBox 24">
            <a:extLst>
              <a:ext uri="{FF2B5EF4-FFF2-40B4-BE49-F238E27FC236}">
                <a16:creationId xmlns:a16="http://schemas.microsoft.com/office/drawing/2014/main" id="{7435F6ED-A05C-17B2-F498-76DEE33B4338}"/>
              </a:ext>
            </a:extLst>
          </p:cNvPr>
          <p:cNvSpPr txBox="1"/>
          <p:nvPr/>
        </p:nvSpPr>
        <p:spPr>
          <a:xfrm>
            <a:off x="9765719" y="3984364"/>
            <a:ext cx="1740132" cy="830997"/>
          </a:xfrm>
          <a:prstGeom prst="rect">
            <a:avLst/>
          </a:prstGeom>
          <a:noFill/>
        </p:spPr>
        <p:txBody>
          <a:bodyPr wrap="square" lIns="91440" tIns="45720" rIns="91440" bIns="45720" rtlCol="0" anchor="t">
            <a:spAutoFit/>
          </a:bodyPr>
          <a:lstStyle/>
          <a:p>
            <a:r>
              <a:rPr lang="en-GB" sz="1600">
                <a:latin typeface="Verdana" panose="020B0604030504040204" pitchFamily="34" charset="0"/>
                <a:ea typeface="Verdana" panose="020B0604030504040204" pitchFamily="34" charset="0"/>
              </a:rPr>
              <a:t>New statistical reporting landing page</a:t>
            </a:r>
          </a:p>
        </p:txBody>
      </p:sp>
      <p:sp>
        <p:nvSpPr>
          <p:cNvPr id="26" name="TextBox 25">
            <a:extLst>
              <a:ext uri="{FF2B5EF4-FFF2-40B4-BE49-F238E27FC236}">
                <a16:creationId xmlns:a16="http://schemas.microsoft.com/office/drawing/2014/main" id="{AFA33687-F1A2-5258-FFC9-7E1006B38F77}"/>
              </a:ext>
            </a:extLst>
          </p:cNvPr>
          <p:cNvSpPr txBox="1"/>
          <p:nvPr/>
        </p:nvSpPr>
        <p:spPr>
          <a:xfrm>
            <a:off x="9765719" y="5138613"/>
            <a:ext cx="1740132" cy="830997"/>
          </a:xfrm>
          <a:prstGeom prst="rect">
            <a:avLst/>
          </a:prstGeom>
          <a:noFill/>
        </p:spPr>
        <p:txBody>
          <a:bodyPr wrap="square" lIns="91440" tIns="45720" rIns="91440" bIns="45720" rtlCol="0" anchor="t">
            <a:spAutoFit/>
          </a:bodyPr>
          <a:lstStyle/>
          <a:p>
            <a:r>
              <a:rPr lang="en-GB" sz="1600">
                <a:latin typeface="Verdana" panose="020B0604030504040204" pitchFamily="34" charset="0"/>
                <a:ea typeface="Verdana" panose="020B0604030504040204" pitchFamily="34" charset="0"/>
              </a:rPr>
              <a:t>Form DQ and Form BT new landing pages</a:t>
            </a:r>
          </a:p>
        </p:txBody>
      </p:sp>
      <p:sp>
        <p:nvSpPr>
          <p:cNvPr id="27" name="TextBox 26">
            <a:extLst>
              <a:ext uri="{FF2B5EF4-FFF2-40B4-BE49-F238E27FC236}">
                <a16:creationId xmlns:a16="http://schemas.microsoft.com/office/drawing/2014/main" id="{99A86A90-D954-821C-D3F6-D5DC66DBB78C}"/>
              </a:ext>
            </a:extLst>
          </p:cNvPr>
          <p:cNvSpPr txBox="1"/>
          <p:nvPr/>
        </p:nvSpPr>
        <p:spPr>
          <a:xfrm>
            <a:off x="6853024" y="5138613"/>
            <a:ext cx="1989455" cy="830997"/>
          </a:xfrm>
          <a:prstGeom prst="rect">
            <a:avLst/>
          </a:prstGeom>
          <a:noFill/>
        </p:spPr>
        <p:txBody>
          <a:bodyPr wrap="square" lIns="91440" tIns="45720" rIns="91440" bIns="45720" rtlCol="0" anchor="t">
            <a:spAutoFit/>
          </a:bodyPr>
          <a:lstStyle/>
          <a:p>
            <a:r>
              <a:rPr lang="en-GB" sz="1600">
                <a:latin typeface="Verdana" panose="020B0604030504040204" pitchFamily="34" charset="0"/>
                <a:ea typeface="Verdana" panose="020B0604030504040204" pitchFamily="34" charset="0"/>
              </a:rPr>
              <a:t>Restructured reporting instructions </a:t>
            </a:r>
          </a:p>
        </p:txBody>
      </p:sp>
      <p:sp>
        <p:nvSpPr>
          <p:cNvPr id="28" name="TextBox 27">
            <a:extLst>
              <a:ext uri="{FF2B5EF4-FFF2-40B4-BE49-F238E27FC236}">
                <a16:creationId xmlns:a16="http://schemas.microsoft.com/office/drawing/2014/main" id="{29792282-4EAE-073F-4C44-6406FE0238C6}"/>
              </a:ext>
            </a:extLst>
          </p:cNvPr>
          <p:cNvSpPr txBox="1"/>
          <p:nvPr/>
        </p:nvSpPr>
        <p:spPr>
          <a:xfrm>
            <a:off x="3337733" y="3270401"/>
            <a:ext cx="2987590" cy="584775"/>
          </a:xfrm>
          <a:prstGeom prst="rect">
            <a:avLst/>
          </a:prstGeom>
          <a:noFill/>
        </p:spPr>
        <p:txBody>
          <a:bodyPr wrap="square" lIns="91440" tIns="45720" rIns="91440" bIns="45720" rtlCol="0" anchor="t">
            <a:spAutoFit/>
          </a:bodyPr>
          <a:lstStyle/>
          <a:p>
            <a:r>
              <a:rPr lang="en-GB" sz="1600">
                <a:latin typeface="Verdana" panose="020B0604030504040204" pitchFamily="34" charset="0"/>
                <a:ea typeface="Verdana" panose="020B0604030504040204" pitchFamily="34" charset="0"/>
              </a:rPr>
              <a:t>Counterparty classification standardisation</a:t>
            </a:r>
          </a:p>
        </p:txBody>
      </p:sp>
      <p:sp>
        <p:nvSpPr>
          <p:cNvPr id="2" name="TextBox 1">
            <a:extLst>
              <a:ext uri="{FF2B5EF4-FFF2-40B4-BE49-F238E27FC236}">
                <a16:creationId xmlns:a16="http://schemas.microsoft.com/office/drawing/2014/main" id="{CD652AE7-6BB0-384C-0978-7E5FE3E9B2D5}"/>
              </a:ext>
            </a:extLst>
          </p:cNvPr>
          <p:cNvSpPr txBox="1"/>
          <p:nvPr/>
        </p:nvSpPr>
        <p:spPr>
          <a:xfrm>
            <a:off x="922825" y="4614315"/>
            <a:ext cx="1864613" cy="584775"/>
          </a:xfrm>
          <a:prstGeom prst="rect">
            <a:avLst/>
          </a:prstGeom>
          <a:noFill/>
        </p:spPr>
        <p:txBody>
          <a:bodyPr wrap="none" rtlCol="0">
            <a:spAutoFit/>
          </a:bodyPr>
          <a:lstStyle/>
          <a:p>
            <a:r>
              <a:rPr lang="en-GB" sz="1600">
                <a:latin typeface="Verdana" panose="020B0604030504040204" pitchFamily="34" charset="0"/>
                <a:ea typeface="Verdana" panose="020B0604030504040204" pitchFamily="34" charset="0"/>
              </a:rPr>
              <a:t>Data Standards </a:t>
            </a:r>
            <a:br>
              <a:rPr lang="en-GB" sz="1600">
                <a:latin typeface="Verdana" panose="020B0604030504040204" pitchFamily="34" charset="0"/>
                <a:ea typeface="Verdana" panose="020B0604030504040204" pitchFamily="34" charset="0"/>
              </a:rPr>
            </a:br>
            <a:r>
              <a:rPr lang="en-GB" sz="1600">
                <a:latin typeface="Verdana" panose="020B0604030504040204" pitchFamily="34" charset="0"/>
                <a:ea typeface="Verdana" panose="020B0604030504040204" pitchFamily="34" charset="0"/>
              </a:rPr>
              <a:t>Review</a:t>
            </a:r>
          </a:p>
        </p:txBody>
      </p:sp>
    </p:spTree>
    <p:extLst>
      <p:ext uri="{BB962C8B-B14F-4D97-AF65-F5344CB8AC3E}">
        <p14:creationId xmlns:p14="http://schemas.microsoft.com/office/powerpoint/2010/main" val="7943880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a:bodyPr>
          <a:lstStyle/>
          <a:p>
            <a:r>
              <a:rPr lang="en-GB"/>
              <a:t>Q&amp;A</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4083657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396461" y="283450"/>
            <a:ext cx="10683385" cy="1064525"/>
          </a:xfrm>
        </p:spPr>
        <p:txBody>
          <a:bodyPr>
            <a:normAutofit/>
          </a:bodyPr>
          <a:lstStyle/>
          <a:p>
            <a:r>
              <a:rPr lang="en-US"/>
              <a:t>Showcase</a:t>
            </a:r>
          </a:p>
        </p:txBody>
      </p:sp>
      <p:sp>
        <p:nvSpPr>
          <p:cNvPr id="4" name="TextBox 3">
            <a:extLst>
              <a:ext uri="{FF2B5EF4-FFF2-40B4-BE49-F238E27FC236}">
                <a16:creationId xmlns:a16="http://schemas.microsoft.com/office/drawing/2014/main" id="{31845707-0621-8953-98FB-CFCAC0DE848B}"/>
              </a:ext>
            </a:extLst>
          </p:cNvPr>
          <p:cNvSpPr txBox="1"/>
          <p:nvPr/>
        </p:nvSpPr>
        <p:spPr>
          <a:xfrm>
            <a:off x="396461" y="1443841"/>
            <a:ext cx="4468091" cy="4524315"/>
          </a:xfrm>
          <a:prstGeom prst="rect">
            <a:avLst/>
          </a:prstGeom>
          <a:noFill/>
        </p:spPr>
        <p:txBody>
          <a:bodyPr wrap="square">
            <a:spAutoFit/>
          </a:bodyPr>
          <a:lstStyle/>
          <a:p>
            <a:r>
              <a:rPr lang="en-GB">
                <a:latin typeface="Verdana" panose="020B0604030504040204" pitchFamily="34" charset="0"/>
                <a:ea typeface="Verdana" panose="020B0604030504040204" pitchFamily="34" charset="0"/>
              </a:rPr>
              <a:t>On the day we held a Showcase and Networking session for in person attendees. </a:t>
            </a:r>
          </a:p>
          <a:p>
            <a:endParaRPr lang="en-GB">
              <a:latin typeface="Verdana" panose="020B0604030504040204" pitchFamily="34" charset="0"/>
              <a:ea typeface="Verdana" panose="020B0604030504040204" pitchFamily="34" charset="0"/>
            </a:endParaRPr>
          </a:p>
          <a:p>
            <a:r>
              <a:rPr lang="en-GB">
                <a:latin typeface="Verdana" panose="020B0604030504040204" pitchFamily="34" charset="0"/>
                <a:ea typeface="Verdana" panose="020B0604030504040204" pitchFamily="34" charset="0"/>
              </a:rPr>
              <a:t>Attendees had the opportunity to see prototypes the delivery teams are working on. </a:t>
            </a:r>
          </a:p>
          <a:p>
            <a:endParaRPr lang="en-GB">
              <a:latin typeface="Verdana" panose="020B0604030504040204" pitchFamily="34" charset="0"/>
              <a:ea typeface="Verdana" panose="020B0604030504040204" pitchFamily="34" charset="0"/>
            </a:endParaRPr>
          </a:p>
          <a:p>
            <a:r>
              <a:rPr lang="en-GB">
                <a:latin typeface="Verdana" panose="020B0604030504040204" pitchFamily="34" charset="0"/>
                <a:ea typeface="Verdana" panose="020B0604030504040204" pitchFamily="34" charset="0"/>
              </a:rPr>
              <a:t>This part of the event was not recorded however, content that was on the stands is included in this document. </a:t>
            </a:r>
          </a:p>
          <a:p>
            <a:endParaRPr lang="en-GB">
              <a:latin typeface="Verdana" panose="020B0604030504040204" pitchFamily="34" charset="0"/>
              <a:ea typeface="Verdana" panose="020B0604030504040204" pitchFamily="34" charset="0"/>
            </a:endParaRPr>
          </a:p>
          <a:p>
            <a:r>
              <a:rPr lang="en-GB">
                <a:latin typeface="Verdana" panose="020B0604030504040204" pitchFamily="34" charset="0"/>
                <a:ea typeface="Verdana" panose="020B0604030504040204" pitchFamily="34" charset="0"/>
              </a:rPr>
              <a:t>Please use links on the right to navigate to the sections you would like to view</a:t>
            </a:r>
          </a:p>
        </p:txBody>
      </p:sp>
      <p:graphicFrame>
        <p:nvGraphicFramePr>
          <p:cNvPr id="5" name="Table 5">
            <a:extLst>
              <a:ext uri="{FF2B5EF4-FFF2-40B4-BE49-F238E27FC236}">
                <a16:creationId xmlns:a16="http://schemas.microsoft.com/office/drawing/2014/main" id="{EA10B983-23A1-46E2-F3F7-7196DD82CEE8}"/>
              </a:ext>
            </a:extLst>
          </p:cNvPr>
          <p:cNvGraphicFramePr>
            <a:graphicFrameLocks noGrp="1"/>
          </p:cNvGraphicFramePr>
          <p:nvPr>
            <p:extLst>
              <p:ext uri="{D42A27DB-BD31-4B8C-83A1-F6EECF244321}">
                <p14:modId xmlns:p14="http://schemas.microsoft.com/office/powerpoint/2010/main" val="996531774"/>
              </p:ext>
            </p:extLst>
          </p:nvPr>
        </p:nvGraphicFramePr>
        <p:xfrm>
          <a:off x="5974862" y="1443841"/>
          <a:ext cx="5556662" cy="2440204"/>
        </p:xfrm>
        <a:graphic>
          <a:graphicData uri="http://schemas.openxmlformats.org/drawingml/2006/table">
            <a:tbl>
              <a:tblPr firstRow="1" bandRow="1">
                <a:tableStyleId>{5C22544A-7EE6-4342-B048-85BDC9FD1C3A}</a:tableStyleId>
              </a:tblPr>
              <a:tblGrid>
                <a:gridCol w="5556662">
                  <a:extLst>
                    <a:ext uri="{9D8B030D-6E8A-4147-A177-3AD203B41FA5}">
                      <a16:colId xmlns:a16="http://schemas.microsoft.com/office/drawing/2014/main" val="4100656599"/>
                    </a:ext>
                  </a:extLst>
                </a:gridCol>
              </a:tblGrid>
              <a:tr h="610051">
                <a:tc>
                  <a:txBody>
                    <a:bodyPr/>
                    <a:lstStyle/>
                    <a:p>
                      <a:pPr algn="ctr"/>
                      <a:r>
                        <a:rPr lang="en-GB" sz="2000">
                          <a:latin typeface="Verdana" panose="020B0604030504040204" pitchFamily="34" charset="0"/>
                          <a:ea typeface="Verdana" panose="020B0604030504040204" pitchFamily="34" charset="0"/>
                        </a:rPr>
                        <a:t>Link to place in document </a:t>
                      </a:r>
                    </a:p>
                  </a:txBody>
                  <a:tcPr/>
                </a:tc>
                <a:extLst>
                  <a:ext uri="{0D108BD9-81ED-4DB2-BD59-A6C34878D82A}">
                    <a16:rowId xmlns:a16="http://schemas.microsoft.com/office/drawing/2014/main" val="1116312190"/>
                  </a:ext>
                </a:extLst>
              </a:tr>
              <a:tr h="610051">
                <a:tc>
                  <a:txBody>
                    <a:bodyPr/>
                    <a:lstStyle/>
                    <a:p>
                      <a:r>
                        <a:rPr lang="en-GB">
                          <a:latin typeface="Verdana" panose="020B0604030504040204" pitchFamily="34" charset="0"/>
                          <a:ea typeface="Verdana" panose="020B0604030504040204" pitchFamily="34" charset="0"/>
                          <a:hlinkClick r:id="rId3" action="ppaction://hlinksldjump"/>
                        </a:rPr>
                        <a:t>CRE – Visualisation of concepts</a:t>
                      </a:r>
                      <a:endParaRPr lang="en-GB">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29785619"/>
                  </a:ext>
                </a:extLst>
              </a:tr>
              <a:tr h="610051">
                <a:tc>
                  <a:txBody>
                    <a:bodyPr/>
                    <a:lstStyle/>
                    <a:p>
                      <a:r>
                        <a:rPr lang="en-GB">
                          <a:latin typeface="Verdana" panose="020B0604030504040204" pitchFamily="34" charset="0"/>
                          <a:ea typeface="Verdana" panose="020B0604030504040204" pitchFamily="34" charset="0"/>
                          <a:hlinkClick r:id="rId4" action="ppaction://hlinksldjump"/>
                        </a:rPr>
                        <a:t>Quarterly derivatives  (Form DQ) return</a:t>
                      </a:r>
                      <a:endParaRPr lang="en-GB">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25678894"/>
                  </a:ext>
                </a:extLst>
              </a:tr>
              <a:tr h="610051">
                <a:tc>
                  <a:txBody>
                    <a:bodyPr/>
                    <a:lstStyle/>
                    <a:p>
                      <a:r>
                        <a:rPr lang="en-GB">
                          <a:latin typeface="Verdana" panose="020B0604030504040204" pitchFamily="34" charset="0"/>
                          <a:ea typeface="Verdana" panose="020B0604030504040204" pitchFamily="34" charset="0"/>
                          <a:hlinkClick r:id="rId5" action="ppaction://hlinksldjump"/>
                        </a:rPr>
                        <a:t>Retail Banking Model Data</a:t>
                      </a:r>
                      <a:endParaRPr lang="en-GB">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069397604"/>
                  </a:ext>
                </a:extLst>
              </a:tr>
            </a:tbl>
          </a:graphicData>
        </a:graphic>
      </p:graphicFrame>
    </p:spTree>
    <p:extLst>
      <p:ext uri="{BB962C8B-B14F-4D97-AF65-F5344CB8AC3E}">
        <p14:creationId xmlns:p14="http://schemas.microsoft.com/office/powerpoint/2010/main" val="1086226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Closing </a:t>
            </a:r>
            <a:br>
              <a:rPr lang="en-GB"/>
            </a:br>
            <a:r>
              <a:rPr lang="en-GB"/>
              <a:t>Remarks</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3915385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40091A9F-924A-8336-38D7-90361A2978FC}"/>
              </a:ext>
            </a:extLst>
          </p:cNvPr>
          <p:cNvSpPr txBox="1"/>
          <p:nvPr/>
        </p:nvSpPr>
        <p:spPr>
          <a:xfrm>
            <a:off x="751530" y="1499561"/>
            <a:ext cx="10305590" cy="4065497"/>
          </a:xfrm>
          <a:prstGeom prst="rect">
            <a:avLst/>
          </a:prstGeom>
        </p:spPr>
        <p:txBody>
          <a:bodyPr vert="horz" lIns="91440" tIns="45720" rIns="365760" bIns="45720" rtlCol="0" anchor="ctr">
            <a:normAutofit fontScale="85000" lnSpcReduction="10000"/>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i="0" kern="1200" cap="none">
                <a:solidFill>
                  <a:schemeClr val="accent4">
                    <a:lumMod val="75000"/>
                  </a:schemeClr>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18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6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4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200" b="0" i="0" kern="1200" cap="none">
                <a:solidFill>
                  <a:schemeClr val="tx1">
                    <a:tint val="75000"/>
                  </a:schemeClr>
                </a:solidFill>
                <a:effectLst/>
                <a:latin typeface="Verdana" panose="020B0604030504040204" pitchFamily="34" charset="0"/>
                <a:ea typeface="Verdana" panose="020B0604030504040204" pitchFamily="34" charset="0"/>
                <a:cs typeface="Verdana" panose="020B0604030504040204" pitchFamily="34" charset="0"/>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en-GB" sz="2400" b="1"/>
              <a:t>Thank you for attending today.</a:t>
            </a:r>
          </a:p>
          <a:p>
            <a:endParaRPr lang="en-GB" sz="2400"/>
          </a:p>
          <a:p>
            <a:r>
              <a:rPr lang="en-GB" sz="2400"/>
              <a:t>If you are here in person, please head out to our showcase area to find out more about the programme and chat to some of the team.</a:t>
            </a:r>
          </a:p>
          <a:p>
            <a:endParaRPr lang="en-GB" sz="2400"/>
          </a:p>
          <a:p>
            <a:r>
              <a:rPr lang="en-GB" sz="2400"/>
              <a:t>We’d love to hear what you thought about today’s session. Look out for a feedback survey in your inbox shortly. </a:t>
            </a:r>
          </a:p>
          <a:p>
            <a:endParaRPr lang="en-GB" sz="2400" b="1"/>
          </a:p>
          <a:p>
            <a:r>
              <a:rPr lang="en-GB" sz="2400"/>
              <a:t>If you’d like to find out more about Transforming Data Collection, please visit our website at </a:t>
            </a:r>
            <a:r>
              <a:rPr lang="en-GB" sz="2400">
                <a:hlinkClick r:id="rId2"/>
              </a:rPr>
              <a:t>https://www.bankofengland.co.uk/prudential-regulation/transforming-data-collection</a:t>
            </a:r>
            <a:endParaRPr lang="en-US" sz="2400"/>
          </a:p>
        </p:txBody>
      </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normAutofit/>
          </a:bodyPr>
          <a:lstStyle/>
          <a:p>
            <a:r>
              <a:rPr lang="en-US"/>
              <a:t>Thank you</a:t>
            </a:r>
          </a:p>
        </p:txBody>
      </p:sp>
    </p:spTree>
    <p:extLst>
      <p:ext uri="{BB962C8B-B14F-4D97-AF65-F5344CB8AC3E}">
        <p14:creationId xmlns:p14="http://schemas.microsoft.com/office/powerpoint/2010/main" val="3245986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a:bodyPr>
          <a:lstStyle/>
          <a:p>
            <a:r>
              <a:rPr lang="en-GB"/>
              <a:t>Showcase</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1216256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Commercial Real Estate</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1303107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AF1B0-F9C4-B225-74F2-6AFEC247516D}"/>
              </a:ext>
            </a:extLst>
          </p:cNvPr>
          <p:cNvSpPr>
            <a:spLocks noGrp="1"/>
          </p:cNvSpPr>
          <p:nvPr>
            <p:ph idx="1"/>
          </p:nvPr>
        </p:nvSpPr>
        <p:spPr>
          <a:xfrm>
            <a:off x="431376" y="1173179"/>
            <a:ext cx="11760624" cy="5547110"/>
          </a:xfrm>
        </p:spPr>
        <p:txBody>
          <a:bodyPr anchor="t">
            <a:normAutofit fontScale="70000" lnSpcReduction="20000"/>
          </a:bodyPr>
          <a:lstStyle/>
          <a:p>
            <a:pPr marL="0" indent="0">
              <a:buSzPct val="200000"/>
              <a:buNone/>
            </a:pPr>
            <a:r>
              <a:rPr lang="en-GB" sz="2000" b="1"/>
              <a:t>What it is?</a:t>
            </a:r>
            <a:br>
              <a:rPr lang="en-GB" sz="2000" b="1"/>
            </a:br>
            <a:r>
              <a:rPr lang="en-GB" sz="2000"/>
              <a:t/>
            </a:r>
            <a:br>
              <a:rPr lang="en-GB" sz="2000"/>
            </a:br>
            <a:r>
              <a:rPr lang="en-GB" sz="2000"/>
              <a:t>A Submission System enables firms to test and rectify their submission prior to submitting to the Bank</a:t>
            </a:r>
          </a:p>
          <a:p>
            <a:pPr marL="0" indent="0">
              <a:buSzPct val="200000"/>
              <a:buNone/>
            </a:pPr>
            <a:endParaRPr lang="en-GB" sz="2000"/>
          </a:p>
          <a:p>
            <a:pPr marL="0" indent="0">
              <a:lnSpc>
                <a:spcPct val="120000"/>
              </a:lnSpc>
              <a:buSzPct val="200000"/>
              <a:buNone/>
            </a:pPr>
            <a:r>
              <a:rPr lang="en-GB" sz="2000" b="1"/>
              <a:t>Recommendations</a:t>
            </a:r>
            <a:br>
              <a:rPr lang="en-GB" sz="2000" b="1"/>
            </a:br>
            <a:r>
              <a:rPr lang="en-GB" sz="2000" b="1"/>
              <a:t/>
            </a:r>
            <a:br>
              <a:rPr lang="en-GB" sz="2000" b="1"/>
            </a:br>
            <a:r>
              <a:rPr lang="en-GB" sz="2000"/>
              <a:t>BoE should build a solution that allows firms to pre-validate their submissions to understand where data quality expectations have not been met:</a:t>
            </a:r>
          </a:p>
          <a:p>
            <a:pPr lvl="1">
              <a:lnSpc>
                <a:spcPct val="120000"/>
              </a:lnSpc>
              <a:buSzPct val="200000"/>
            </a:pPr>
            <a:r>
              <a:rPr lang="en-GB" sz="2000"/>
              <a:t>ability to run multiple validation checks against the submission that are specific to the </a:t>
            </a:r>
            <a:br>
              <a:rPr lang="en-GB" sz="2000"/>
            </a:br>
            <a:r>
              <a:rPr lang="en-GB" sz="2000"/>
              <a:t>report being submitted</a:t>
            </a:r>
          </a:p>
          <a:p>
            <a:pPr lvl="1">
              <a:lnSpc>
                <a:spcPct val="120000"/>
              </a:lnSpc>
              <a:buSzPct val="200000"/>
            </a:pPr>
            <a:r>
              <a:rPr lang="en-GB" sz="2000"/>
              <a:t>create an exception report to allow firms to adjust at source which is as automated as possible</a:t>
            </a:r>
          </a:p>
          <a:p>
            <a:pPr lvl="1">
              <a:lnSpc>
                <a:spcPct val="120000"/>
              </a:lnSpc>
              <a:buSzPct val="200000"/>
            </a:pPr>
            <a:r>
              <a:rPr lang="en-GB" sz="2000"/>
              <a:t>provide option to make relevant and appropriate adjustments before re-validating  </a:t>
            </a:r>
          </a:p>
          <a:p>
            <a:pPr lvl="1">
              <a:lnSpc>
                <a:spcPct val="120000"/>
              </a:lnSpc>
              <a:buSzPct val="200000"/>
            </a:pPr>
            <a:r>
              <a:rPr lang="en-GB" sz="2000"/>
              <a:t>create an audit trail</a:t>
            </a:r>
          </a:p>
          <a:p>
            <a:pPr marL="0" indent="0">
              <a:buSzPct val="200000"/>
              <a:buNone/>
            </a:pPr>
            <a:endParaRPr lang="en-GB" sz="2000"/>
          </a:p>
          <a:p>
            <a:pPr marL="0" indent="0">
              <a:buSzPct val="200000"/>
              <a:buNone/>
            </a:pPr>
            <a:r>
              <a:rPr lang="en-GB" sz="2000" b="1"/>
              <a:t>Benefits include</a:t>
            </a:r>
            <a:br>
              <a:rPr lang="en-GB" sz="2000" b="1"/>
            </a:br>
            <a:endParaRPr lang="en-GB" sz="2000" b="1"/>
          </a:p>
          <a:p>
            <a:pPr>
              <a:buSzPct val="200000"/>
            </a:pPr>
            <a:r>
              <a:rPr lang="en-GB" sz="2000"/>
              <a:t>Increased clarity about errors/ issues both for preparers and BoE users</a:t>
            </a:r>
          </a:p>
          <a:p>
            <a:pPr>
              <a:buSzPct val="200000"/>
            </a:pPr>
            <a:r>
              <a:rPr lang="en-GB" sz="2000"/>
              <a:t>Reduction in rejected submission</a:t>
            </a:r>
          </a:p>
          <a:p>
            <a:pPr>
              <a:buSzPct val="200000"/>
            </a:pPr>
            <a:r>
              <a:rPr lang="en-GB" sz="2000"/>
              <a:t>Increase in quality of submission</a:t>
            </a:r>
          </a:p>
          <a:p>
            <a:pPr>
              <a:buSzPct val="200000"/>
            </a:pPr>
            <a:r>
              <a:rPr lang="en-GB" sz="2000"/>
              <a:t>Quicker resolution</a:t>
            </a:r>
          </a:p>
          <a:p>
            <a:pPr>
              <a:buSzPct val="200000"/>
              <a:buFont typeface="Wingdings" panose="05000000000000000000" pitchFamily="2" charset="2"/>
              <a:buChar char="ü"/>
            </a:pPr>
            <a:endParaRPr lang="en-GB" sz="2000"/>
          </a:p>
        </p:txBody>
      </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lstStyle/>
          <a:p>
            <a:r>
              <a:rPr lang="en-US"/>
              <a:t>Pre-Validation of Data Submission </a:t>
            </a:r>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Tree>
    <p:extLst>
      <p:ext uri="{BB962C8B-B14F-4D97-AF65-F5344CB8AC3E}">
        <p14:creationId xmlns:p14="http://schemas.microsoft.com/office/powerpoint/2010/main" val="21201640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lstStyle/>
          <a:p>
            <a:r>
              <a:rPr lang="en-US"/>
              <a:t>Pre-Validation of Data Submission </a:t>
            </a:r>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grpSp>
        <p:nvGrpSpPr>
          <p:cNvPr id="6" name="Group 5">
            <a:extLst>
              <a:ext uri="{FF2B5EF4-FFF2-40B4-BE49-F238E27FC236}">
                <a16:creationId xmlns:a16="http://schemas.microsoft.com/office/drawing/2014/main" id="{EFA865F8-8CD4-D092-0B82-FC1D4D782A36}"/>
              </a:ext>
            </a:extLst>
          </p:cNvPr>
          <p:cNvGrpSpPr/>
          <p:nvPr/>
        </p:nvGrpSpPr>
        <p:grpSpPr>
          <a:xfrm>
            <a:off x="289415" y="1208175"/>
            <a:ext cx="11277599" cy="5304665"/>
            <a:chOff x="468000" y="1370014"/>
            <a:chExt cx="11277599" cy="5304665"/>
          </a:xfrm>
        </p:grpSpPr>
        <p:pic>
          <p:nvPicPr>
            <p:cNvPr id="7" name="Picture 6">
              <a:extLst>
                <a:ext uri="{FF2B5EF4-FFF2-40B4-BE49-F238E27FC236}">
                  <a16:creationId xmlns:a16="http://schemas.microsoft.com/office/drawing/2014/main" id="{126FFC21-8C85-74ED-BAA4-B1B21281DC43}"/>
                </a:ext>
              </a:extLst>
            </p:cNvPr>
            <p:cNvPicPr>
              <a:picLocks noChangeAspect="1"/>
            </p:cNvPicPr>
            <p:nvPr/>
          </p:nvPicPr>
          <p:blipFill>
            <a:blip r:embed="rId3"/>
            <a:srcRect/>
            <a:stretch>
              <a:fillRect/>
            </a:stretch>
          </p:blipFill>
          <p:spPr>
            <a:xfrm>
              <a:off x="468000" y="1370014"/>
              <a:ext cx="6419750" cy="3631934"/>
            </a:xfrm>
            <a:prstGeom prst="rect">
              <a:avLst/>
            </a:prstGeom>
            <a:ln>
              <a:solidFill>
                <a:schemeClr val="tx1"/>
              </a:solidFill>
            </a:ln>
          </p:spPr>
        </p:pic>
        <p:pic>
          <p:nvPicPr>
            <p:cNvPr id="8" name="Picture 7">
              <a:extLst>
                <a:ext uri="{FF2B5EF4-FFF2-40B4-BE49-F238E27FC236}">
                  <a16:creationId xmlns:a16="http://schemas.microsoft.com/office/drawing/2014/main" id="{699FACA4-3DB7-3B5D-D400-1666EDFCED57}"/>
                </a:ext>
              </a:extLst>
            </p:cNvPr>
            <p:cNvPicPr>
              <a:picLocks noChangeAspect="1"/>
            </p:cNvPicPr>
            <p:nvPr/>
          </p:nvPicPr>
          <p:blipFill>
            <a:blip r:embed="rId4"/>
            <a:srcRect/>
            <a:stretch>
              <a:fillRect/>
            </a:stretch>
          </p:blipFill>
          <p:spPr>
            <a:xfrm>
              <a:off x="7064586" y="3189649"/>
              <a:ext cx="4681013" cy="3485030"/>
            </a:xfrm>
            <a:prstGeom prst="rect">
              <a:avLst/>
            </a:prstGeom>
            <a:ln>
              <a:solidFill>
                <a:schemeClr val="tx1"/>
              </a:solidFill>
            </a:ln>
          </p:spPr>
        </p:pic>
        <p:sp>
          <p:nvSpPr>
            <p:cNvPr id="11" name="Arc 10">
              <a:extLst>
                <a:ext uri="{FF2B5EF4-FFF2-40B4-BE49-F238E27FC236}">
                  <a16:creationId xmlns:a16="http://schemas.microsoft.com/office/drawing/2014/main" id="{0620934B-D6AB-A428-3DDA-AF3E5C377A48}"/>
                </a:ext>
              </a:extLst>
            </p:cNvPr>
            <p:cNvSpPr/>
            <p:nvPr/>
          </p:nvSpPr>
          <p:spPr>
            <a:xfrm>
              <a:off x="6262967" y="3641971"/>
              <a:ext cx="1003452" cy="1452550"/>
            </a:xfrm>
            <a:prstGeom prst="arc">
              <a:avLst>
                <a:gd name="adj1" fmla="val 16200000"/>
                <a:gd name="adj2" fmla="val 18483650"/>
              </a:avLst>
            </a:prstGeom>
            <a:ln w="38100" cap="rnd" algn="ctr">
              <a:solidFill>
                <a:schemeClr val="accent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3730205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fontScale="90000"/>
          </a:bodyPr>
          <a:lstStyle/>
          <a:p>
            <a:r>
              <a:rPr lang="en-GB"/>
              <a:t>Submission System 2.0 with Commentary</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Content Placeholder 2">
            <a:extLst>
              <a:ext uri="{FF2B5EF4-FFF2-40B4-BE49-F238E27FC236}">
                <a16:creationId xmlns:a16="http://schemas.microsoft.com/office/drawing/2014/main" id="{712C9742-E5D6-39C3-5ACC-E6BC6BCA7919}"/>
              </a:ext>
            </a:extLst>
          </p:cNvPr>
          <p:cNvSpPr>
            <a:spLocks noGrp="1"/>
          </p:cNvSpPr>
          <p:nvPr>
            <p:ph idx="1"/>
          </p:nvPr>
        </p:nvSpPr>
        <p:spPr>
          <a:xfrm>
            <a:off x="385843" y="997815"/>
            <a:ext cx="11052486" cy="6451090"/>
          </a:xfrm>
        </p:spPr>
        <p:txBody>
          <a:bodyPr anchor="t">
            <a:normAutofit fontScale="40000" lnSpcReduction="20000"/>
          </a:bodyPr>
          <a:lstStyle/>
          <a:p>
            <a:pPr marL="0" indent="0">
              <a:lnSpc>
                <a:spcPct val="120000"/>
              </a:lnSpc>
              <a:buSzPct val="200000"/>
              <a:buNone/>
            </a:pPr>
            <a:r>
              <a:rPr lang="en-GB" sz="3500" b="1"/>
              <a:t>What it is?</a:t>
            </a:r>
            <a:r>
              <a:rPr lang="en-GB" sz="3500"/>
              <a:t/>
            </a:r>
            <a:br>
              <a:rPr lang="en-GB" sz="3500"/>
            </a:br>
            <a:r>
              <a:rPr lang="en-GB" sz="3500"/>
              <a:t>Interactive form, which supports users in better understanding how to complete each field as well as improve quality of their submission. Provides the ability to add comments to fields highlighted by plausibility checks</a:t>
            </a:r>
          </a:p>
          <a:p>
            <a:pPr marL="0" indent="0">
              <a:lnSpc>
                <a:spcPct val="120000"/>
              </a:lnSpc>
              <a:buSzPct val="200000"/>
              <a:buNone/>
            </a:pPr>
            <a:endParaRPr lang="en-GB" sz="3500"/>
          </a:p>
          <a:p>
            <a:pPr marL="0" indent="0">
              <a:lnSpc>
                <a:spcPct val="120000"/>
              </a:lnSpc>
              <a:buSzPct val="200000"/>
              <a:buNone/>
            </a:pPr>
            <a:r>
              <a:rPr lang="en-GB" sz="3500" b="1"/>
              <a:t>Recommendations</a:t>
            </a:r>
          </a:p>
          <a:p>
            <a:pPr marL="0" indent="0">
              <a:lnSpc>
                <a:spcPct val="120000"/>
              </a:lnSpc>
              <a:buSzPct val="200000"/>
              <a:buNone/>
            </a:pPr>
            <a:r>
              <a:rPr lang="en-GB" sz="3500"/>
              <a:t>BoE should build a solution that allows firms to understand the plausibility/ reasonableness checks the Bank is expected to perform and allows firms to input commentary and explanations with their submission:</a:t>
            </a:r>
          </a:p>
          <a:p>
            <a:pPr>
              <a:lnSpc>
                <a:spcPct val="120000"/>
              </a:lnSpc>
              <a:buSzPct val="200000"/>
            </a:pPr>
            <a:r>
              <a:rPr lang="en-GB" sz="3500"/>
              <a:t>ability to run multiple plausibility checks against the submission that are specific to the report being submitted</a:t>
            </a:r>
          </a:p>
          <a:p>
            <a:pPr>
              <a:lnSpc>
                <a:spcPct val="120000"/>
              </a:lnSpc>
              <a:buSzPct val="200000"/>
            </a:pPr>
            <a:r>
              <a:rPr lang="en-GB" sz="3500"/>
              <a:t>create a commentary report to allow firms to understand where commentary will be required </a:t>
            </a:r>
          </a:p>
          <a:p>
            <a:pPr>
              <a:lnSpc>
                <a:spcPct val="120000"/>
              </a:lnSpc>
              <a:buSzPct val="200000"/>
            </a:pPr>
            <a:r>
              <a:rPr lang="en-GB" sz="3500"/>
              <a:t>provide an option to provide explanation (s) and commentary on the submission, both at a field level and at an overall return level </a:t>
            </a:r>
          </a:p>
          <a:p>
            <a:pPr>
              <a:lnSpc>
                <a:spcPct val="120000"/>
              </a:lnSpc>
              <a:buSzPct val="200000"/>
            </a:pPr>
            <a:r>
              <a:rPr lang="en-GB" sz="3500"/>
              <a:t>create an audit trail of comments made / received and ability to recall previous comments </a:t>
            </a:r>
            <a:br>
              <a:rPr lang="en-GB" sz="3500"/>
            </a:br>
            <a:endParaRPr lang="en-GB" sz="3500"/>
          </a:p>
          <a:p>
            <a:pPr marL="0" indent="0">
              <a:lnSpc>
                <a:spcPct val="120000"/>
              </a:lnSpc>
              <a:buSzPct val="200000"/>
              <a:buNone/>
            </a:pPr>
            <a:r>
              <a:rPr lang="en-GB" sz="3500" b="1"/>
              <a:t>Benefits Include</a:t>
            </a:r>
          </a:p>
          <a:p>
            <a:pPr>
              <a:lnSpc>
                <a:spcPct val="120000"/>
              </a:lnSpc>
              <a:buSzPct val="200000"/>
            </a:pPr>
            <a:r>
              <a:rPr lang="en-GB" sz="3500"/>
              <a:t>Completion of submission more correctly and more quickly </a:t>
            </a:r>
          </a:p>
          <a:p>
            <a:pPr>
              <a:lnSpc>
                <a:spcPct val="120000"/>
              </a:lnSpc>
              <a:buSzPct val="200000"/>
            </a:pPr>
            <a:r>
              <a:rPr lang="en-GB" sz="3500"/>
              <a:t>Reduce ambiguity and contextual learning</a:t>
            </a:r>
          </a:p>
          <a:p>
            <a:pPr>
              <a:lnSpc>
                <a:spcPct val="120000"/>
              </a:lnSpc>
              <a:buSzPct val="200000"/>
            </a:pPr>
            <a:r>
              <a:rPr lang="en-GB" sz="3500"/>
              <a:t>Improve transparency across the whole process</a:t>
            </a:r>
          </a:p>
          <a:p>
            <a:pPr>
              <a:lnSpc>
                <a:spcPct val="120000"/>
              </a:lnSpc>
              <a:buSzPct val="200000"/>
            </a:pPr>
            <a:r>
              <a:rPr lang="en-GB" sz="3500"/>
              <a:t>Improved communication between submitter and receiver</a:t>
            </a:r>
          </a:p>
          <a:p>
            <a:pPr>
              <a:lnSpc>
                <a:spcPct val="120000"/>
              </a:lnSpc>
              <a:buSzPct val="200000"/>
            </a:pPr>
            <a:r>
              <a:rPr lang="en-GB" sz="3500"/>
              <a:t>More effective use of everyone’s time, i.e. reduces BoE queries as explanations and provided with submission</a:t>
            </a:r>
          </a:p>
          <a:p>
            <a:pPr>
              <a:buSzPct val="200000"/>
              <a:buFont typeface="Wingdings" panose="05000000000000000000" pitchFamily="2" charset="2"/>
              <a:buChar char="ü"/>
            </a:pPr>
            <a:endParaRPr lang="en-GB" sz="2000"/>
          </a:p>
        </p:txBody>
      </p:sp>
    </p:spTree>
    <p:extLst>
      <p:ext uri="{BB962C8B-B14F-4D97-AF65-F5344CB8AC3E}">
        <p14:creationId xmlns:p14="http://schemas.microsoft.com/office/powerpoint/2010/main" val="881986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9E752CC-0C67-0048-2C63-5DAE1CE45057}"/>
              </a:ext>
            </a:extLst>
          </p:cNvPr>
          <p:cNvGrpSpPr/>
          <p:nvPr/>
        </p:nvGrpSpPr>
        <p:grpSpPr>
          <a:xfrm>
            <a:off x="490329" y="1318817"/>
            <a:ext cx="11143883" cy="5235065"/>
            <a:chOff x="773723" y="1370014"/>
            <a:chExt cx="11143883" cy="5235065"/>
          </a:xfrm>
        </p:grpSpPr>
        <p:pic>
          <p:nvPicPr>
            <p:cNvPr id="11" name="Picture 10">
              <a:extLst>
                <a:ext uri="{FF2B5EF4-FFF2-40B4-BE49-F238E27FC236}">
                  <a16:creationId xmlns:a16="http://schemas.microsoft.com/office/drawing/2014/main" id="{FD8BC8C2-C157-DC7A-E5E1-296B821EA4C3}"/>
                </a:ext>
              </a:extLst>
            </p:cNvPr>
            <p:cNvPicPr>
              <a:picLocks noChangeAspect="1"/>
            </p:cNvPicPr>
            <p:nvPr/>
          </p:nvPicPr>
          <p:blipFill>
            <a:blip r:embed="rId3"/>
            <a:srcRect/>
            <a:stretch>
              <a:fillRect/>
            </a:stretch>
          </p:blipFill>
          <p:spPr>
            <a:xfrm>
              <a:off x="1975318" y="1370014"/>
              <a:ext cx="8035484" cy="4519959"/>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6E81D070-F39F-A745-99E3-46C8844D68BE}"/>
                </a:ext>
              </a:extLst>
            </p:cNvPr>
            <p:cNvCxnSpPr/>
            <p:nvPr/>
          </p:nvCxnSpPr>
          <p:spPr>
            <a:xfrm flipH="1">
              <a:off x="5528336" y="5399350"/>
              <a:ext cx="286312" cy="602865"/>
            </a:xfrm>
            <a:prstGeom prst="straightConnector1">
              <a:avLst/>
            </a:prstGeom>
            <a:ln w="28575"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6">
              <a:extLst>
                <a:ext uri="{FF2B5EF4-FFF2-40B4-BE49-F238E27FC236}">
                  <a16:creationId xmlns:a16="http://schemas.microsoft.com/office/drawing/2014/main" id="{21FB7B0A-D4E7-2EFA-FCC9-4C90288BEE16}"/>
                </a:ext>
              </a:extLst>
            </p:cNvPr>
            <p:cNvSpPr/>
            <p:nvPr/>
          </p:nvSpPr>
          <p:spPr>
            <a:xfrm>
              <a:off x="773723" y="6002214"/>
              <a:ext cx="5384377" cy="602865"/>
            </a:xfrm>
            <a:prstGeom prst="roundRect">
              <a:avLst/>
            </a:prstGeom>
            <a:noFill/>
            <a:ln w="15875"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latin typeface="Verdana" panose="020B0604030504040204" pitchFamily="34" charset="0"/>
                  <a:ea typeface="Verdana" panose="020B0604030504040204" pitchFamily="34" charset="0"/>
                  <a:cs typeface="Arial" panose="020B0604020202020204" pitchFamily="34" charset="0"/>
                </a:rPr>
                <a:t>Highlights the validation error and offers the option to edit within the interactive template</a:t>
              </a:r>
            </a:p>
          </p:txBody>
        </p:sp>
        <p:sp>
          <p:nvSpPr>
            <p:cNvPr id="14" name="Rounded Rectangle 8">
              <a:extLst>
                <a:ext uri="{FF2B5EF4-FFF2-40B4-BE49-F238E27FC236}">
                  <a16:creationId xmlns:a16="http://schemas.microsoft.com/office/drawing/2014/main" id="{04693E68-2D7A-F38D-2182-ED0C047AF826}"/>
                </a:ext>
              </a:extLst>
            </p:cNvPr>
            <p:cNvSpPr/>
            <p:nvPr/>
          </p:nvSpPr>
          <p:spPr>
            <a:xfrm>
              <a:off x="10139057" y="4059526"/>
              <a:ext cx="1778549" cy="2041741"/>
            </a:xfrm>
            <a:prstGeom prst="roundRect">
              <a:avLst/>
            </a:prstGeom>
            <a:noFill/>
            <a:ln w="15875" cap="rnd"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latin typeface="Verdana" panose="020B0604030504040204" pitchFamily="34" charset="0"/>
                  <a:ea typeface="Verdana" panose="020B0604030504040204" pitchFamily="34" charset="0"/>
                  <a:cs typeface="Arial" panose="020B0604020202020204" pitchFamily="34" charset="0"/>
                </a:rPr>
                <a:t>Highlights the plausibility error and offers the option to add commentary</a:t>
              </a:r>
            </a:p>
          </p:txBody>
        </p:sp>
        <p:cxnSp>
          <p:nvCxnSpPr>
            <p:cNvPr id="15" name="Straight Arrow Connector 14">
              <a:extLst>
                <a:ext uri="{FF2B5EF4-FFF2-40B4-BE49-F238E27FC236}">
                  <a16:creationId xmlns:a16="http://schemas.microsoft.com/office/drawing/2014/main" id="{68EC9011-1DC5-55E2-6091-C99D49FE26B9}"/>
                </a:ext>
              </a:extLst>
            </p:cNvPr>
            <p:cNvCxnSpPr/>
            <p:nvPr/>
          </p:nvCxnSpPr>
          <p:spPr>
            <a:xfrm flipV="1">
              <a:off x="8103328" y="4942944"/>
              <a:ext cx="2060782" cy="189768"/>
            </a:xfrm>
            <a:prstGeom prst="straightConnector1">
              <a:avLst/>
            </a:prstGeom>
            <a:ln w="28575"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fontScale="90000"/>
          </a:bodyPr>
          <a:lstStyle/>
          <a:p>
            <a:r>
              <a:rPr lang="en-GB">
                <a:solidFill>
                  <a:schemeClr val="tx2"/>
                </a:solidFill>
                <a:ea typeface="Calibri" panose="020F0502020204030204" pitchFamily="34" charset="0"/>
              </a:rPr>
              <a:t>Submission System 2.0 with Commentary</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Tree>
    <p:extLst>
      <p:ext uri="{BB962C8B-B14F-4D97-AF65-F5344CB8AC3E}">
        <p14:creationId xmlns:p14="http://schemas.microsoft.com/office/powerpoint/2010/main" val="3332357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t>FAQS</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Content Placeholder 2">
            <a:extLst>
              <a:ext uri="{FF2B5EF4-FFF2-40B4-BE49-F238E27FC236}">
                <a16:creationId xmlns:a16="http://schemas.microsoft.com/office/drawing/2014/main" id="{712C9742-E5D6-39C3-5ACC-E6BC6BCA7919}"/>
              </a:ext>
            </a:extLst>
          </p:cNvPr>
          <p:cNvSpPr>
            <a:spLocks noGrp="1"/>
          </p:cNvSpPr>
          <p:nvPr>
            <p:ph idx="1"/>
          </p:nvPr>
        </p:nvSpPr>
        <p:spPr>
          <a:xfrm>
            <a:off x="289414" y="1004573"/>
            <a:ext cx="11902585" cy="5634222"/>
          </a:xfrm>
        </p:spPr>
        <p:txBody>
          <a:bodyPr anchor="t">
            <a:normAutofit fontScale="62500" lnSpcReduction="20000"/>
          </a:bodyPr>
          <a:lstStyle/>
          <a:p>
            <a:pPr marL="0" indent="0">
              <a:lnSpc>
                <a:spcPct val="120000"/>
              </a:lnSpc>
              <a:buSzPct val="200000"/>
              <a:buNone/>
            </a:pPr>
            <a:r>
              <a:rPr lang="en-GB" sz="2600" b="1"/>
              <a:t>What it is?</a:t>
            </a:r>
            <a:br>
              <a:rPr lang="en-GB" sz="2600" b="1"/>
            </a:br>
            <a:r>
              <a:rPr lang="en-GB" sz="2600"/>
              <a:t/>
            </a:r>
            <a:br>
              <a:rPr lang="en-GB" sz="2600"/>
            </a:br>
            <a:r>
              <a:rPr lang="en-GB" sz="2600"/>
              <a:t>A one stop shop for information about submissions</a:t>
            </a:r>
            <a:br>
              <a:rPr lang="en-GB" sz="2600"/>
            </a:br>
            <a:endParaRPr lang="en-GB" sz="2600"/>
          </a:p>
          <a:p>
            <a:pPr marL="0" indent="0">
              <a:lnSpc>
                <a:spcPct val="120000"/>
              </a:lnSpc>
              <a:buSzPct val="200000"/>
              <a:buNone/>
            </a:pPr>
            <a:r>
              <a:rPr lang="en-GB" sz="2600" b="1"/>
              <a:t>Recommendations</a:t>
            </a:r>
            <a:br>
              <a:rPr lang="en-GB" sz="2600" b="1"/>
            </a:br>
            <a:r>
              <a:rPr lang="en-GB" sz="2600"/>
              <a:t/>
            </a:r>
            <a:br>
              <a:rPr lang="en-GB" sz="2600"/>
            </a:br>
            <a:r>
              <a:rPr lang="en-GB" sz="2600"/>
              <a:t>BoE should build a solution that allows firms to have their regulatory questions answered. This will enable users to understand and gain clarity on the instructions whilst improve data quality and efficiency of the submission process:</a:t>
            </a:r>
          </a:p>
          <a:p>
            <a:pPr lvl="1">
              <a:lnSpc>
                <a:spcPct val="120000"/>
              </a:lnSpc>
              <a:buSzPct val="200000"/>
            </a:pPr>
            <a:r>
              <a:rPr lang="en-GB" sz="2600"/>
              <a:t>a forum where users can easily search for previous questions and answers in relation to a specific topic</a:t>
            </a:r>
          </a:p>
          <a:p>
            <a:pPr lvl="1">
              <a:lnSpc>
                <a:spcPct val="120000"/>
              </a:lnSpc>
              <a:buSzPct val="200000"/>
            </a:pPr>
            <a:r>
              <a:rPr lang="en-GB" sz="2600"/>
              <a:t>allows users to ask new questions or seek clarity on previous responses</a:t>
            </a:r>
          </a:p>
          <a:p>
            <a:pPr lvl="1">
              <a:lnSpc>
                <a:spcPct val="120000"/>
              </a:lnSpc>
              <a:buSzPct val="200000"/>
            </a:pPr>
            <a:r>
              <a:rPr lang="en-GB" sz="2600"/>
              <a:t>questions will be directed to the relevant SME at the regulator to enable them to post the answer</a:t>
            </a:r>
          </a:p>
          <a:p>
            <a:pPr lvl="1">
              <a:lnSpc>
                <a:spcPct val="120000"/>
              </a:lnSpc>
              <a:buSzPct val="200000"/>
            </a:pPr>
            <a:r>
              <a:rPr lang="en-GB" sz="2600"/>
              <a:t>answers are timestamped and a review period is logged, i.e. the answer needs to be reviewed on a periodic basis to ensure the answer remains valid </a:t>
            </a:r>
          </a:p>
          <a:p>
            <a:pPr lvl="1">
              <a:lnSpc>
                <a:spcPct val="120000"/>
              </a:lnSpc>
              <a:buSzPct val="200000"/>
            </a:pPr>
            <a:r>
              <a:rPr lang="en-GB" sz="2600"/>
              <a:t>answers are logged and publicly displayed for all users in the industry to see</a:t>
            </a:r>
          </a:p>
          <a:p>
            <a:pPr lvl="1">
              <a:lnSpc>
                <a:spcPct val="120000"/>
              </a:lnSpc>
              <a:buSzPct val="200000"/>
            </a:pPr>
            <a:r>
              <a:rPr lang="en-GB" sz="2600"/>
              <a:t>the solution should allow users the option not to display their questions in the public domain, i.e. they may not wish to display their query for valid reasons </a:t>
            </a:r>
            <a:br>
              <a:rPr lang="en-GB" sz="2600"/>
            </a:br>
            <a:endParaRPr lang="en-GB" sz="2600"/>
          </a:p>
          <a:p>
            <a:pPr>
              <a:buSzPct val="200000"/>
              <a:buFont typeface="Wingdings" panose="05000000000000000000" pitchFamily="2" charset="2"/>
              <a:buChar char="ü"/>
            </a:pPr>
            <a:endParaRPr lang="en-GB" sz="2000"/>
          </a:p>
        </p:txBody>
      </p:sp>
    </p:spTree>
    <p:extLst>
      <p:ext uri="{BB962C8B-B14F-4D97-AF65-F5344CB8AC3E}">
        <p14:creationId xmlns:p14="http://schemas.microsoft.com/office/powerpoint/2010/main" val="687851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t>FAQS</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Content Placeholder 2">
            <a:extLst>
              <a:ext uri="{FF2B5EF4-FFF2-40B4-BE49-F238E27FC236}">
                <a16:creationId xmlns:a16="http://schemas.microsoft.com/office/drawing/2014/main" id="{712C9742-E5D6-39C3-5ACC-E6BC6BCA7919}"/>
              </a:ext>
            </a:extLst>
          </p:cNvPr>
          <p:cNvSpPr>
            <a:spLocks noGrp="1"/>
          </p:cNvSpPr>
          <p:nvPr>
            <p:ph idx="1"/>
          </p:nvPr>
        </p:nvSpPr>
        <p:spPr>
          <a:xfrm>
            <a:off x="289415" y="1430457"/>
            <a:ext cx="11902585" cy="3997085"/>
          </a:xfrm>
        </p:spPr>
        <p:txBody>
          <a:bodyPr anchor="t">
            <a:normAutofit/>
          </a:bodyPr>
          <a:lstStyle/>
          <a:p>
            <a:pPr marL="0" indent="0">
              <a:lnSpc>
                <a:spcPct val="120000"/>
              </a:lnSpc>
              <a:buSzPct val="200000"/>
              <a:buNone/>
            </a:pPr>
            <a:r>
              <a:rPr lang="en-GB" sz="1600" b="1"/>
              <a:t>Benefits include</a:t>
            </a:r>
            <a:br>
              <a:rPr lang="en-GB" sz="1600" b="1"/>
            </a:br>
            <a:endParaRPr lang="en-GB" sz="1600" b="1"/>
          </a:p>
          <a:p>
            <a:pPr lvl="1">
              <a:lnSpc>
                <a:spcPct val="120000"/>
              </a:lnSpc>
              <a:buSzPct val="200000"/>
            </a:pPr>
            <a:r>
              <a:rPr lang="en-GB"/>
              <a:t>Find detailed information</a:t>
            </a:r>
          </a:p>
          <a:p>
            <a:pPr lvl="1">
              <a:lnSpc>
                <a:spcPct val="120000"/>
              </a:lnSpc>
              <a:buSzPct val="200000"/>
            </a:pPr>
            <a:r>
              <a:rPr lang="en-GB"/>
              <a:t>Reduction in number of queries from firms</a:t>
            </a:r>
          </a:p>
          <a:p>
            <a:pPr lvl="1">
              <a:lnSpc>
                <a:spcPct val="120000"/>
              </a:lnSpc>
              <a:buSzPct val="200000"/>
            </a:pPr>
            <a:r>
              <a:rPr lang="en-GB"/>
              <a:t>Raise questions and get expert advice</a:t>
            </a:r>
          </a:p>
          <a:p>
            <a:pPr lvl="1">
              <a:lnSpc>
                <a:spcPct val="120000"/>
              </a:lnSpc>
              <a:buSzPct val="200000"/>
            </a:pPr>
            <a:r>
              <a:rPr lang="en-GB"/>
              <a:t>Better understanding of submission, leading to increase quality of submission</a:t>
            </a:r>
          </a:p>
          <a:p>
            <a:pPr lvl="1">
              <a:lnSpc>
                <a:spcPct val="120000"/>
              </a:lnSpc>
              <a:buSzPct val="200000"/>
            </a:pPr>
            <a:r>
              <a:rPr lang="en-GB"/>
              <a:t>Reductions in number of queries received by firms</a:t>
            </a:r>
          </a:p>
          <a:p>
            <a:pPr lvl="1">
              <a:lnSpc>
                <a:spcPct val="120000"/>
              </a:lnSpc>
              <a:buSzPct val="200000"/>
            </a:pPr>
            <a:r>
              <a:rPr lang="en-GB"/>
              <a:t>Reduction in time taken for firms to achieve a clean submission</a:t>
            </a:r>
          </a:p>
          <a:p>
            <a:pPr>
              <a:buSzPct val="200000"/>
              <a:buFont typeface="Wingdings" panose="05000000000000000000" pitchFamily="2" charset="2"/>
              <a:buChar char="ü"/>
            </a:pPr>
            <a:endParaRPr lang="en-GB" sz="2000"/>
          </a:p>
        </p:txBody>
      </p:sp>
    </p:spTree>
    <p:extLst>
      <p:ext uri="{BB962C8B-B14F-4D97-AF65-F5344CB8AC3E}">
        <p14:creationId xmlns:p14="http://schemas.microsoft.com/office/powerpoint/2010/main" val="286718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lstStyle/>
          <a:p>
            <a:r>
              <a:rPr lang="en-US"/>
              <a:t>Welcome</a:t>
            </a:r>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pic>
        <p:nvPicPr>
          <p:cNvPr id="15" name="Picture 14" descr="A picture containing human face, person, smile, clothing&#10;&#10;Description automatically generated">
            <a:extLst>
              <a:ext uri="{FF2B5EF4-FFF2-40B4-BE49-F238E27FC236}">
                <a16:creationId xmlns:a16="http://schemas.microsoft.com/office/drawing/2014/main" id="{46F0A033-EC3D-95BA-3E34-D51CB2E1DE0D}"/>
              </a:ext>
            </a:extLst>
          </p:cNvPr>
          <p:cNvPicPr>
            <a:picLocks noChangeAspect="1"/>
          </p:cNvPicPr>
          <p:nvPr/>
        </p:nvPicPr>
        <p:blipFill>
          <a:blip r:embed="rId3"/>
          <a:srcRect/>
          <a:stretch>
            <a:fillRect/>
          </a:stretch>
        </p:blipFill>
        <p:spPr>
          <a:xfrm>
            <a:off x="6944497" y="1270516"/>
            <a:ext cx="3076178" cy="3076178"/>
          </a:xfrm>
          <a:prstGeom prst="ellipse">
            <a:avLst/>
          </a:prstGeom>
          <a:ln w="76200">
            <a:solidFill>
              <a:schemeClr val="accent3"/>
            </a:solidFill>
          </a:ln>
        </p:spPr>
      </p:pic>
      <p:pic>
        <p:nvPicPr>
          <p:cNvPr id="18" name="Picture 17">
            <a:extLst>
              <a:ext uri="{FF2B5EF4-FFF2-40B4-BE49-F238E27FC236}">
                <a16:creationId xmlns:a16="http://schemas.microsoft.com/office/drawing/2014/main" id="{4E2E2A89-8ED6-713F-24AA-F1B9DD9AE88E}"/>
              </a:ext>
            </a:extLst>
          </p:cNvPr>
          <p:cNvPicPr>
            <a:picLocks noChangeAspect="1"/>
          </p:cNvPicPr>
          <p:nvPr/>
        </p:nvPicPr>
        <p:blipFill>
          <a:blip r:embed="rId4"/>
          <a:srcRect l="5035" r="5035"/>
          <a:stretch>
            <a:fillRect/>
          </a:stretch>
        </p:blipFill>
        <p:spPr>
          <a:xfrm>
            <a:off x="1834973" y="1270516"/>
            <a:ext cx="3076178" cy="3076178"/>
          </a:xfrm>
          <a:prstGeom prst="ellipse">
            <a:avLst/>
          </a:prstGeom>
          <a:ln w="76200">
            <a:solidFill>
              <a:schemeClr val="accent3"/>
            </a:solidFill>
          </a:ln>
        </p:spPr>
      </p:pic>
      <p:sp>
        <p:nvSpPr>
          <p:cNvPr id="20" name="TextBox 19">
            <a:extLst>
              <a:ext uri="{FF2B5EF4-FFF2-40B4-BE49-F238E27FC236}">
                <a16:creationId xmlns:a16="http://schemas.microsoft.com/office/drawing/2014/main" id="{6FCEACE9-9663-D21E-A27A-80DFA33679A4}"/>
              </a:ext>
            </a:extLst>
          </p:cNvPr>
          <p:cNvSpPr txBox="1"/>
          <p:nvPr/>
        </p:nvSpPr>
        <p:spPr>
          <a:xfrm>
            <a:off x="7080853" y="4755471"/>
            <a:ext cx="6141308" cy="1631216"/>
          </a:xfrm>
          <a:prstGeom prst="rect">
            <a:avLst/>
          </a:prstGeom>
          <a:noFill/>
        </p:spPr>
        <p:txBody>
          <a:bodyPr wrap="square">
            <a:spAutoFit/>
          </a:bodyPr>
          <a:lstStyle/>
          <a:p>
            <a:r>
              <a:rPr lang="en-GB" sz="2000" b="1">
                <a:latin typeface="Verdana" panose="020B0604030504040204" pitchFamily="34" charset="0"/>
                <a:ea typeface="Verdana" panose="020B0604030504040204" pitchFamily="34" charset="0"/>
              </a:rPr>
              <a:t>Jessica Rusu</a:t>
            </a:r>
            <a:r>
              <a:rPr lang="en-GB" sz="2000">
                <a:latin typeface="Verdana" panose="020B0604030504040204" pitchFamily="34" charset="0"/>
                <a:ea typeface="Verdana" panose="020B0604030504040204" pitchFamily="34" charset="0"/>
              </a:rPr>
              <a:t/>
            </a:r>
            <a:br>
              <a:rPr lang="en-GB" sz="2000">
                <a:latin typeface="Verdana" panose="020B0604030504040204" pitchFamily="34" charset="0"/>
                <a:ea typeface="Verdana" panose="020B0604030504040204" pitchFamily="34" charset="0"/>
              </a:rPr>
            </a:br>
            <a:r>
              <a:rPr lang="en-GB" sz="2000">
                <a:latin typeface="Verdana" panose="020B0604030504040204" pitchFamily="34" charset="0"/>
                <a:ea typeface="Verdana" panose="020B0604030504040204" pitchFamily="34" charset="0"/>
              </a:rPr>
              <a:t>Exco Director and </a:t>
            </a:r>
          </a:p>
          <a:p>
            <a:r>
              <a:rPr lang="en-GB" sz="2000">
                <a:latin typeface="Verdana" panose="020B0604030504040204" pitchFamily="34" charset="0"/>
                <a:ea typeface="Verdana" panose="020B0604030504040204" pitchFamily="34" charset="0"/>
              </a:rPr>
              <a:t>Chief Data, Information and </a:t>
            </a:r>
            <a:br>
              <a:rPr lang="en-GB" sz="2000">
                <a:latin typeface="Verdana" panose="020B0604030504040204" pitchFamily="34" charset="0"/>
                <a:ea typeface="Verdana" panose="020B0604030504040204" pitchFamily="34" charset="0"/>
              </a:rPr>
            </a:br>
            <a:r>
              <a:rPr lang="en-GB" sz="2000">
                <a:latin typeface="Verdana" panose="020B0604030504040204" pitchFamily="34" charset="0"/>
                <a:ea typeface="Verdana" panose="020B0604030504040204" pitchFamily="34" charset="0"/>
              </a:rPr>
              <a:t>Intelligence Officer </a:t>
            </a:r>
            <a:br>
              <a:rPr lang="en-GB" sz="2000">
                <a:latin typeface="Verdana" panose="020B0604030504040204" pitchFamily="34" charset="0"/>
                <a:ea typeface="Verdana" panose="020B0604030504040204" pitchFamily="34" charset="0"/>
              </a:rPr>
            </a:br>
            <a:r>
              <a:rPr lang="en-GB" sz="2000">
                <a:latin typeface="Verdana" panose="020B0604030504040204" pitchFamily="34" charset="0"/>
                <a:ea typeface="Verdana" panose="020B0604030504040204" pitchFamily="34" charset="0"/>
              </a:rPr>
              <a:t>Financial Conduct Authority</a:t>
            </a:r>
          </a:p>
        </p:txBody>
      </p:sp>
      <p:sp>
        <p:nvSpPr>
          <p:cNvPr id="21" name="TextBox 20">
            <a:extLst>
              <a:ext uri="{FF2B5EF4-FFF2-40B4-BE49-F238E27FC236}">
                <a16:creationId xmlns:a16="http://schemas.microsoft.com/office/drawing/2014/main" id="{E961F02C-D070-F07B-AFE5-A3F1796D67D2}"/>
              </a:ext>
            </a:extLst>
          </p:cNvPr>
          <p:cNvSpPr txBox="1"/>
          <p:nvPr/>
        </p:nvSpPr>
        <p:spPr>
          <a:xfrm>
            <a:off x="2069757" y="4769358"/>
            <a:ext cx="4158048" cy="1631216"/>
          </a:xfrm>
          <a:prstGeom prst="rect">
            <a:avLst/>
          </a:prstGeom>
          <a:noFill/>
        </p:spPr>
        <p:txBody>
          <a:bodyPr wrap="square">
            <a:spAutoFit/>
          </a:bodyPr>
          <a:lstStyle/>
          <a:p>
            <a:r>
              <a:rPr lang="en-GB" sz="2000" b="1">
                <a:latin typeface="Verdana" panose="020B0604030504040204" pitchFamily="34" charset="0"/>
                <a:ea typeface="Verdana" panose="020B0604030504040204" pitchFamily="34" charset="0"/>
              </a:rPr>
              <a:t>James Benford</a:t>
            </a:r>
            <a:r>
              <a:rPr lang="en-GB" sz="2000">
                <a:latin typeface="Verdana" panose="020B0604030504040204" pitchFamily="34" charset="0"/>
                <a:ea typeface="Verdana" panose="020B0604030504040204" pitchFamily="34" charset="0"/>
              </a:rPr>
              <a:t/>
            </a:r>
            <a:br>
              <a:rPr lang="en-GB" sz="2000">
                <a:latin typeface="Verdana" panose="020B0604030504040204" pitchFamily="34" charset="0"/>
                <a:ea typeface="Verdana" panose="020B0604030504040204" pitchFamily="34" charset="0"/>
              </a:rPr>
            </a:br>
            <a:r>
              <a:rPr lang="en-GB" sz="2000" b="0" i="0">
                <a:solidFill>
                  <a:srgbClr val="4D5156"/>
                </a:solidFill>
                <a:effectLst/>
                <a:latin typeface="Verdana" panose="020B0604030504040204" pitchFamily="34" charset="0"/>
                <a:ea typeface="Verdana" panose="020B0604030504040204" pitchFamily="34" charset="0"/>
              </a:rPr>
              <a:t>Executive Director Data </a:t>
            </a:r>
            <a:br>
              <a:rPr lang="en-GB" sz="2000" b="0" i="0">
                <a:solidFill>
                  <a:srgbClr val="4D5156"/>
                </a:solidFill>
                <a:effectLst/>
                <a:latin typeface="Verdana" panose="020B0604030504040204" pitchFamily="34" charset="0"/>
                <a:ea typeface="Verdana" panose="020B0604030504040204" pitchFamily="34" charset="0"/>
              </a:rPr>
            </a:br>
            <a:r>
              <a:rPr lang="en-GB" sz="2000" b="0" i="0">
                <a:solidFill>
                  <a:srgbClr val="4D5156"/>
                </a:solidFill>
                <a:effectLst/>
                <a:latin typeface="Verdana" panose="020B0604030504040204" pitchFamily="34" charset="0"/>
                <a:ea typeface="Verdana" panose="020B0604030504040204" pitchFamily="34" charset="0"/>
              </a:rPr>
              <a:t>and Analytics Transformation, </a:t>
            </a:r>
            <a:br>
              <a:rPr lang="en-GB" sz="2000" b="0" i="0">
                <a:solidFill>
                  <a:srgbClr val="4D5156"/>
                </a:solidFill>
                <a:effectLst/>
                <a:latin typeface="Verdana" panose="020B0604030504040204" pitchFamily="34" charset="0"/>
                <a:ea typeface="Verdana" panose="020B0604030504040204" pitchFamily="34" charset="0"/>
              </a:rPr>
            </a:br>
            <a:r>
              <a:rPr lang="en-GB" sz="2000" b="0" i="0">
                <a:solidFill>
                  <a:srgbClr val="4D5156"/>
                </a:solidFill>
                <a:effectLst/>
                <a:latin typeface="Verdana" panose="020B0604030504040204" pitchFamily="34" charset="0"/>
                <a:ea typeface="Verdana" panose="020B0604030504040204" pitchFamily="34" charset="0"/>
              </a:rPr>
              <a:t>and Chief Data Officer</a:t>
            </a:r>
            <a:br>
              <a:rPr lang="en-GB" sz="2000" b="0" i="0">
                <a:solidFill>
                  <a:srgbClr val="4D5156"/>
                </a:solidFill>
                <a:effectLst/>
                <a:latin typeface="Verdana" panose="020B0604030504040204" pitchFamily="34" charset="0"/>
                <a:ea typeface="Verdana" panose="020B0604030504040204" pitchFamily="34" charset="0"/>
              </a:rPr>
            </a:br>
            <a:r>
              <a:rPr lang="en-GB" sz="2000" b="0" i="0">
                <a:solidFill>
                  <a:srgbClr val="4D5156"/>
                </a:solidFill>
                <a:effectLst/>
                <a:latin typeface="Verdana" panose="020B0604030504040204" pitchFamily="34" charset="0"/>
                <a:ea typeface="Verdana" panose="020B0604030504040204" pitchFamily="34" charset="0"/>
              </a:rPr>
              <a:t>Bank of England</a:t>
            </a:r>
            <a:endParaRPr lang="en-GB" sz="20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4802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t>FAQS</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grpSp>
        <p:nvGrpSpPr>
          <p:cNvPr id="6" name="Group 5">
            <a:extLst>
              <a:ext uri="{FF2B5EF4-FFF2-40B4-BE49-F238E27FC236}">
                <a16:creationId xmlns:a16="http://schemas.microsoft.com/office/drawing/2014/main" id="{1F979931-418B-9AEC-537D-3926A1588A99}"/>
              </a:ext>
            </a:extLst>
          </p:cNvPr>
          <p:cNvGrpSpPr/>
          <p:nvPr/>
        </p:nvGrpSpPr>
        <p:grpSpPr>
          <a:xfrm>
            <a:off x="2102006" y="1267517"/>
            <a:ext cx="7607974" cy="5011737"/>
            <a:chOff x="258557" y="1282418"/>
            <a:chExt cx="20908681" cy="13627070"/>
          </a:xfrm>
        </p:grpSpPr>
        <p:pic>
          <p:nvPicPr>
            <p:cNvPr id="7" name="Picture 6">
              <a:extLst>
                <a:ext uri="{FF2B5EF4-FFF2-40B4-BE49-F238E27FC236}">
                  <a16:creationId xmlns:a16="http://schemas.microsoft.com/office/drawing/2014/main" id="{3241D4BB-A268-5902-1B26-27C84B80A90D}"/>
                </a:ext>
              </a:extLst>
            </p:cNvPr>
            <p:cNvPicPr>
              <a:picLocks noChangeAspect="1"/>
            </p:cNvPicPr>
            <p:nvPr/>
          </p:nvPicPr>
          <p:blipFill>
            <a:blip r:embed="rId3"/>
            <a:srcRect/>
            <a:stretch>
              <a:fillRect/>
            </a:stretch>
          </p:blipFill>
          <p:spPr>
            <a:xfrm>
              <a:off x="11930827" y="1282418"/>
              <a:ext cx="9236411" cy="13627070"/>
            </a:xfrm>
            <a:prstGeom prst="rect">
              <a:avLst/>
            </a:prstGeom>
            <a:ln>
              <a:solidFill>
                <a:schemeClr val="tx1"/>
              </a:solidFill>
            </a:ln>
          </p:spPr>
        </p:pic>
        <p:pic>
          <p:nvPicPr>
            <p:cNvPr id="8" name="Picture 7">
              <a:extLst>
                <a:ext uri="{FF2B5EF4-FFF2-40B4-BE49-F238E27FC236}">
                  <a16:creationId xmlns:a16="http://schemas.microsoft.com/office/drawing/2014/main" id="{3F2ADBF6-7353-E47C-34F1-ADB150D3EB6A}"/>
                </a:ext>
              </a:extLst>
            </p:cNvPr>
            <p:cNvPicPr>
              <a:picLocks noChangeAspect="1"/>
            </p:cNvPicPr>
            <p:nvPr/>
          </p:nvPicPr>
          <p:blipFill>
            <a:blip r:embed="rId4"/>
            <a:srcRect/>
            <a:stretch>
              <a:fillRect/>
            </a:stretch>
          </p:blipFill>
          <p:spPr>
            <a:xfrm>
              <a:off x="258557" y="1282418"/>
              <a:ext cx="11159967" cy="13627070"/>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2DDD9C7E-DB0B-DCD1-F5C8-762FE5D3A7E7}"/>
                </a:ext>
              </a:extLst>
            </p:cNvPr>
            <p:cNvCxnSpPr/>
            <p:nvPr/>
          </p:nvCxnSpPr>
          <p:spPr>
            <a:xfrm flipV="1">
              <a:off x="10343213" y="3994121"/>
              <a:ext cx="2130425" cy="3455990"/>
            </a:xfrm>
            <a:prstGeom prst="straightConnector1">
              <a:avLst/>
            </a:prstGeom>
            <a:ln w="19050"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857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t>Regulatory Academy</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Content Placeholder 2">
            <a:extLst>
              <a:ext uri="{FF2B5EF4-FFF2-40B4-BE49-F238E27FC236}">
                <a16:creationId xmlns:a16="http://schemas.microsoft.com/office/drawing/2014/main" id="{712C9742-E5D6-39C3-5ACC-E6BC6BCA7919}"/>
              </a:ext>
            </a:extLst>
          </p:cNvPr>
          <p:cNvSpPr>
            <a:spLocks noGrp="1"/>
          </p:cNvSpPr>
          <p:nvPr>
            <p:ph idx="1"/>
          </p:nvPr>
        </p:nvSpPr>
        <p:spPr>
          <a:xfrm>
            <a:off x="289415" y="1064524"/>
            <a:ext cx="11621536" cy="6238150"/>
          </a:xfrm>
        </p:spPr>
        <p:txBody>
          <a:bodyPr anchor="t">
            <a:normAutofit/>
          </a:bodyPr>
          <a:lstStyle/>
          <a:p>
            <a:pPr marL="0" indent="0">
              <a:lnSpc>
                <a:spcPct val="120000"/>
              </a:lnSpc>
              <a:buSzPct val="200000"/>
              <a:buNone/>
            </a:pPr>
            <a:r>
              <a:rPr lang="en-GB" sz="1600" b="1"/>
              <a:t>What it is?</a:t>
            </a:r>
            <a:r>
              <a:rPr lang="en-GB" sz="1600"/>
              <a:t/>
            </a:r>
            <a:br>
              <a:rPr lang="en-GB" sz="1600"/>
            </a:br>
            <a:r>
              <a:rPr lang="en-GB" sz="1600"/>
              <a:t>For beginners and advance users, the academy provides tutorials with step by step guide to help preparers get it right from onset</a:t>
            </a:r>
          </a:p>
          <a:p>
            <a:pPr marL="0" indent="0">
              <a:lnSpc>
                <a:spcPct val="120000"/>
              </a:lnSpc>
              <a:buSzPct val="200000"/>
              <a:buNone/>
            </a:pPr>
            <a:endParaRPr lang="en-GB" sz="1600"/>
          </a:p>
          <a:p>
            <a:pPr marL="0" indent="0">
              <a:lnSpc>
                <a:spcPct val="120000"/>
              </a:lnSpc>
              <a:buSzPct val="200000"/>
              <a:buNone/>
            </a:pPr>
            <a:r>
              <a:rPr lang="en-GB" sz="1600" b="1"/>
              <a:t>Recommendations</a:t>
            </a:r>
          </a:p>
          <a:p>
            <a:pPr marL="0" indent="0">
              <a:lnSpc>
                <a:spcPct val="120000"/>
              </a:lnSpc>
              <a:buSzPct val="200000"/>
              <a:buNone/>
            </a:pPr>
            <a:r>
              <a:rPr lang="en-GB" sz="1600"/>
              <a:t>To build a solution that allows users from interested parties (firm and regulatory bodies) to gain training on various regulatory topics.  This will enable users to gain better understanding on the reason for the collection, the instructions, and the submission process whilst improve quality of the data submitted to the regulators:</a:t>
            </a:r>
            <a:br>
              <a:rPr lang="en-GB" sz="1600"/>
            </a:br>
            <a:endParaRPr lang="en-GB" sz="1600"/>
          </a:p>
          <a:p>
            <a:pPr lvl="1">
              <a:lnSpc>
                <a:spcPct val="120000"/>
              </a:lnSpc>
              <a:buSzPct val="200000"/>
            </a:pPr>
            <a:r>
              <a:rPr lang="en-GB"/>
              <a:t>display the various methods of training available to users</a:t>
            </a:r>
          </a:p>
          <a:p>
            <a:pPr lvl="1">
              <a:lnSpc>
                <a:spcPct val="120000"/>
              </a:lnSpc>
              <a:buSzPct val="200000"/>
            </a:pPr>
            <a:r>
              <a:rPr lang="en-GB"/>
              <a:t>allow users to access the training material </a:t>
            </a:r>
          </a:p>
          <a:p>
            <a:pPr lvl="1">
              <a:lnSpc>
                <a:spcPct val="120000"/>
              </a:lnSpc>
              <a:buSzPct val="200000"/>
            </a:pPr>
            <a:r>
              <a:rPr lang="en-GB"/>
              <a:t>allows users to track the courses of interest, courses attended and upcoming courses</a:t>
            </a:r>
          </a:p>
          <a:p>
            <a:pPr lvl="1">
              <a:lnSpc>
                <a:spcPct val="120000"/>
              </a:lnSpc>
              <a:buSzPct val="200000"/>
            </a:pPr>
            <a:r>
              <a:rPr lang="en-GB"/>
              <a:t>the course and training materials are to be reviewed on a regular basis</a:t>
            </a:r>
          </a:p>
          <a:p>
            <a:pPr marL="0" indent="0">
              <a:lnSpc>
                <a:spcPct val="120000"/>
              </a:lnSpc>
              <a:buSzPct val="200000"/>
              <a:buNone/>
            </a:pPr>
            <a:endParaRPr lang="en-GB" sz="2000"/>
          </a:p>
          <a:p>
            <a:pPr marL="0" indent="0">
              <a:buSzPct val="200000"/>
              <a:buNone/>
            </a:pPr>
            <a:endParaRPr lang="en-GB" sz="2000"/>
          </a:p>
        </p:txBody>
      </p:sp>
    </p:spTree>
    <p:extLst>
      <p:ext uri="{BB962C8B-B14F-4D97-AF65-F5344CB8AC3E}">
        <p14:creationId xmlns:p14="http://schemas.microsoft.com/office/powerpoint/2010/main" val="17021635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t>Regulatory Academy</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Content Placeholder 2">
            <a:extLst>
              <a:ext uri="{FF2B5EF4-FFF2-40B4-BE49-F238E27FC236}">
                <a16:creationId xmlns:a16="http://schemas.microsoft.com/office/drawing/2014/main" id="{712C9742-E5D6-39C3-5ACC-E6BC6BCA7919}"/>
              </a:ext>
            </a:extLst>
          </p:cNvPr>
          <p:cNvSpPr>
            <a:spLocks noGrp="1"/>
          </p:cNvSpPr>
          <p:nvPr>
            <p:ph idx="1"/>
          </p:nvPr>
        </p:nvSpPr>
        <p:spPr>
          <a:xfrm>
            <a:off x="289415" y="1064524"/>
            <a:ext cx="11621536" cy="4873568"/>
          </a:xfrm>
        </p:spPr>
        <p:txBody>
          <a:bodyPr anchor="t">
            <a:normAutofit/>
          </a:bodyPr>
          <a:lstStyle/>
          <a:p>
            <a:pPr marL="0" indent="0">
              <a:lnSpc>
                <a:spcPct val="120000"/>
              </a:lnSpc>
              <a:buSzPct val="200000"/>
              <a:buNone/>
            </a:pPr>
            <a:endParaRPr lang="en-GB" sz="2000"/>
          </a:p>
          <a:p>
            <a:pPr marL="0" indent="0">
              <a:lnSpc>
                <a:spcPct val="120000"/>
              </a:lnSpc>
              <a:buSzPct val="200000"/>
              <a:buNone/>
            </a:pPr>
            <a:r>
              <a:rPr lang="en-GB" b="1"/>
              <a:t>Benefits Include</a:t>
            </a:r>
            <a:br>
              <a:rPr lang="en-GB" b="1"/>
            </a:br>
            <a:endParaRPr lang="en-GB" b="1"/>
          </a:p>
          <a:p>
            <a:pPr lvl="1">
              <a:lnSpc>
                <a:spcPct val="120000"/>
              </a:lnSpc>
              <a:buSzPct val="200000"/>
            </a:pPr>
            <a:r>
              <a:rPr lang="en-GB"/>
              <a:t>Improved understanding of requirements (both instructions and data quality)</a:t>
            </a:r>
          </a:p>
          <a:p>
            <a:pPr lvl="1">
              <a:lnSpc>
                <a:spcPct val="120000"/>
              </a:lnSpc>
              <a:buSzPct val="200000"/>
            </a:pPr>
            <a:r>
              <a:rPr lang="en-GB"/>
              <a:t>Training of new team members for Bank and Firm</a:t>
            </a:r>
          </a:p>
          <a:p>
            <a:pPr lvl="1">
              <a:lnSpc>
                <a:spcPct val="120000"/>
              </a:lnSpc>
              <a:buSzPct val="200000"/>
            </a:pPr>
            <a:r>
              <a:rPr lang="en-GB"/>
              <a:t>Consistency information for new submission</a:t>
            </a:r>
          </a:p>
          <a:p>
            <a:pPr lvl="1">
              <a:lnSpc>
                <a:spcPct val="120000"/>
              </a:lnSpc>
              <a:buSzPct val="200000"/>
            </a:pPr>
            <a:r>
              <a:rPr lang="en-GB"/>
              <a:t>Reduction in number of queries from firms</a:t>
            </a:r>
          </a:p>
          <a:p>
            <a:pPr marL="0" indent="0">
              <a:buSzPct val="200000"/>
              <a:buNone/>
            </a:pPr>
            <a:endParaRPr lang="en-GB" sz="2000"/>
          </a:p>
        </p:txBody>
      </p:sp>
    </p:spTree>
    <p:extLst>
      <p:ext uri="{BB962C8B-B14F-4D97-AF65-F5344CB8AC3E}">
        <p14:creationId xmlns:p14="http://schemas.microsoft.com/office/powerpoint/2010/main" val="2412531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t>FAQS</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grpSp>
        <p:nvGrpSpPr>
          <p:cNvPr id="2" name="Group 1">
            <a:extLst>
              <a:ext uri="{FF2B5EF4-FFF2-40B4-BE49-F238E27FC236}">
                <a16:creationId xmlns:a16="http://schemas.microsoft.com/office/drawing/2014/main" id="{92CCD465-AA8D-0B09-4EBA-246F10E65FB3}"/>
              </a:ext>
            </a:extLst>
          </p:cNvPr>
          <p:cNvGrpSpPr/>
          <p:nvPr/>
        </p:nvGrpSpPr>
        <p:grpSpPr>
          <a:xfrm>
            <a:off x="2214074" y="1064525"/>
            <a:ext cx="7763852" cy="5011737"/>
            <a:chOff x="449706" y="240108"/>
            <a:chExt cx="22677980" cy="14639134"/>
          </a:xfrm>
        </p:grpSpPr>
        <p:pic>
          <p:nvPicPr>
            <p:cNvPr id="3" name="Picture 2">
              <a:extLst>
                <a:ext uri="{FF2B5EF4-FFF2-40B4-BE49-F238E27FC236}">
                  <a16:creationId xmlns:a16="http://schemas.microsoft.com/office/drawing/2014/main" id="{19196ED9-A1CE-0D16-8FEB-EC31D26D8543}"/>
                </a:ext>
              </a:extLst>
            </p:cNvPr>
            <p:cNvPicPr>
              <a:picLocks noChangeAspect="1"/>
            </p:cNvPicPr>
            <p:nvPr/>
          </p:nvPicPr>
          <p:blipFill>
            <a:blip r:embed="rId3"/>
            <a:srcRect/>
            <a:stretch>
              <a:fillRect/>
            </a:stretch>
          </p:blipFill>
          <p:spPr>
            <a:xfrm>
              <a:off x="12459926" y="1603684"/>
              <a:ext cx="10667760" cy="13275558"/>
            </a:xfrm>
            <a:prstGeom prst="rect">
              <a:avLst/>
            </a:prstGeom>
            <a:ln>
              <a:solidFill>
                <a:schemeClr val="tx1"/>
              </a:solidFill>
            </a:ln>
          </p:spPr>
        </p:pic>
        <p:pic>
          <p:nvPicPr>
            <p:cNvPr id="5" name="Picture 4">
              <a:extLst>
                <a:ext uri="{FF2B5EF4-FFF2-40B4-BE49-F238E27FC236}">
                  <a16:creationId xmlns:a16="http://schemas.microsoft.com/office/drawing/2014/main" id="{DDE295F2-B366-5D01-6993-60CBC42C17D5}"/>
                </a:ext>
              </a:extLst>
            </p:cNvPr>
            <p:cNvPicPr>
              <a:picLocks noChangeAspect="1"/>
            </p:cNvPicPr>
            <p:nvPr/>
          </p:nvPicPr>
          <p:blipFill>
            <a:blip r:embed="rId4"/>
            <a:srcRect/>
            <a:stretch>
              <a:fillRect/>
            </a:stretch>
          </p:blipFill>
          <p:spPr>
            <a:xfrm>
              <a:off x="449706" y="240108"/>
              <a:ext cx="9369046" cy="14639134"/>
            </a:xfrm>
            <a:prstGeom prst="rect">
              <a:avLst/>
            </a:prstGeom>
            <a:ln>
              <a:solidFill>
                <a:schemeClr val="tx1"/>
              </a:solidFill>
            </a:ln>
          </p:spPr>
        </p:pic>
        <p:cxnSp>
          <p:nvCxnSpPr>
            <p:cNvPr id="12" name="Elbow Connector 7">
              <a:extLst>
                <a:ext uri="{FF2B5EF4-FFF2-40B4-BE49-F238E27FC236}">
                  <a16:creationId xmlns:a16="http://schemas.microsoft.com/office/drawing/2014/main" id="{EBF3B997-10F3-28D7-943B-ED3EA58EAC63}"/>
                </a:ext>
              </a:extLst>
            </p:cNvPr>
            <p:cNvCxnSpPr/>
            <p:nvPr/>
          </p:nvCxnSpPr>
          <p:spPr>
            <a:xfrm flipV="1">
              <a:off x="2608288" y="5898220"/>
              <a:ext cx="9851638" cy="187789"/>
            </a:xfrm>
            <a:prstGeom prst="bentConnector3">
              <a:avLst>
                <a:gd name="adj1" fmla="val 446"/>
              </a:avLst>
            </a:prstGeom>
            <a:ln w="28575" cap="rnd" algn="ctr">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1198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1" y="2199092"/>
            <a:ext cx="6220753" cy="1542074"/>
          </a:xfrm>
        </p:spPr>
        <p:txBody>
          <a:bodyPr>
            <a:normAutofit fontScale="90000"/>
          </a:bodyPr>
          <a:lstStyle/>
          <a:p>
            <a:r>
              <a:rPr lang="en-GB" sz="4800"/>
              <a:t>Quarterly derivatives </a:t>
            </a:r>
            <a:br>
              <a:rPr lang="en-GB" sz="4800"/>
            </a:br>
            <a:r>
              <a:rPr lang="en-GB" sz="4800"/>
              <a:t>(Form DQ) return</a:t>
            </a:r>
            <a:endParaRPr lang="en-US" b="0"/>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18041141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360667" y="344384"/>
            <a:ext cx="10279624" cy="1064525"/>
          </a:xfrm>
        </p:spPr>
        <p:txBody>
          <a:bodyPr anchor="t">
            <a:noAutofit/>
          </a:bodyPr>
          <a:lstStyle/>
          <a:p>
            <a:r>
              <a:rPr lang="en-GB" sz="3200"/>
              <a:t>Preview of the web pages launching 31 July 2023</a:t>
            </a:r>
            <a:endParaRPr lang="en-US" sz="3200"/>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pic>
        <p:nvPicPr>
          <p:cNvPr id="6" name="Picture 5" descr="A screenshot of a computer&#10;&#10;Description automatically generated with low confidence">
            <a:extLst>
              <a:ext uri="{FF2B5EF4-FFF2-40B4-BE49-F238E27FC236}">
                <a16:creationId xmlns:a16="http://schemas.microsoft.com/office/drawing/2014/main" id="{71C49376-0158-A307-9A9D-9F440D338EC3}"/>
              </a:ext>
            </a:extLst>
          </p:cNvPr>
          <p:cNvPicPr>
            <a:picLocks noChangeAspect="1"/>
          </p:cNvPicPr>
          <p:nvPr/>
        </p:nvPicPr>
        <p:blipFill>
          <a:blip r:embed="rId3"/>
          <a:srcRect t="-1" b="64532"/>
          <a:stretch>
            <a:fillRect/>
          </a:stretch>
        </p:blipFill>
        <p:spPr>
          <a:xfrm>
            <a:off x="360667" y="1408909"/>
            <a:ext cx="3600000" cy="5142127"/>
          </a:xfrm>
          <a:prstGeom prst="rect">
            <a:avLst/>
          </a:prstGeom>
          <a:ln>
            <a:solidFill>
              <a:schemeClr val="bg1">
                <a:lumMod val="75000"/>
              </a:schemeClr>
            </a:solidFill>
          </a:ln>
        </p:spPr>
      </p:pic>
      <p:sp>
        <p:nvSpPr>
          <p:cNvPr id="7" name="Slide Number Placeholder 2">
            <a:extLst>
              <a:ext uri="{FF2B5EF4-FFF2-40B4-BE49-F238E27FC236}">
                <a16:creationId xmlns:a16="http://schemas.microsoft.com/office/drawing/2014/main" id="{C65AF14B-C00A-0ACB-9AF3-9F191C30AE2B}"/>
              </a:ext>
            </a:extLst>
          </p:cNvPr>
          <p:cNvSpPr>
            <a:spLocks noGrp="1"/>
          </p:cNvSpPr>
          <p:nvPr/>
        </p:nvSpPr>
        <p:spPr>
          <a:xfrm>
            <a:off x="10560667" y="6256778"/>
            <a:ext cx="1066800" cy="382270"/>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t>45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Title 3">
            <a:extLst>
              <a:ext uri="{FF2B5EF4-FFF2-40B4-BE49-F238E27FC236}">
                <a16:creationId xmlns:a16="http://schemas.microsoft.com/office/drawing/2014/main" id="{43118AFA-4E53-30A2-6429-19990E908054}"/>
              </a:ext>
            </a:extLst>
          </p:cNvPr>
          <p:cNvSpPr txBox="1"/>
          <p:nvPr/>
        </p:nvSpPr>
        <p:spPr>
          <a:xfrm>
            <a:off x="490330" y="1086898"/>
            <a:ext cx="3131644" cy="234252"/>
          </a:xfrm>
          <a:prstGeom prst="rect">
            <a:avLst/>
          </a:prstGeom>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i="0" u="none" strike="noStrike" kern="1200" cap="none" spc="0" normalizeH="0" baseline="0" noProof="0">
                <a:ln>
                  <a:noFill/>
                </a:ln>
                <a:solidFill>
                  <a:schemeClr val="tx2"/>
                </a:solidFill>
                <a:effectLst/>
                <a:uLnTx/>
                <a:uFillTx/>
                <a:latin typeface="Verdana" panose="020B0604030504040204" pitchFamily="34" charset="0"/>
                <a:ea typeface="Verdana" panose="020B0604030504040204" pitchFamily="34" charset="0"/>
                <a:cs typeface="Arial" panose="020B0604020202020204" pitchFamily="34" charset="0"/>
              </a:rPr>
              <a:t>Statistical reporting landing page</a:t>
            </a:r>
          </a:p>
        </p:txBody>
      </p:sp>
      <p:sp>
        <p:nvSpPr>
          <p:cNvPr id="11" name="Title 3">
            <a:extLst>
              <a:ext uri="{FF2B5EF4-FFF2-40B4-BE49-F238E27FC236}">
                <a16:creationId xmlns:a16="http://schemas.microsoft.com/office/drawing/2014/main" id="{8F3BB94A-5F1C-0C45-EE23-65C140311A08}"/>
              </a:ext>
            </a:extLst>
          </p:cNvPr>
          <p:cNvSpPr txBox="1"/>
          <p:nvPr/>
        </p:nvSpPr>
        <p:spPr>
          <a:xfrm>
            <a:off x="8376631" y="1071370"/>
            <a:ext cx="3329644" cy="249780"/>
          </a:xfrm>
          <a:prstGeom prst="rect">
            <a:avLst/>
          </a:prstGeom>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400" i="0" u="none" strike="noStrike" kern="1200" cap="none" spc="0" normalizeH="0" baseline="0" noProof="0">
                <a:ln>
                  <a:noFill/>
                </a:ln>
                <a:solidFill>
                  <a:schemeClr val="tx2"/>
                </a:solidFill>
                <a:effectLst/>
                <a:uLnTx/>
                <a:uFillTx/>
                <a:latin typeface="Verdana" panose="020B0604030504040204" pitchFamily="34" charset="0"/>
                <a:ea typeface="Verdana" panose="020B0604030504040204" pitchFamily="34" charset="0"/>
                <a:cs typeface="Arial" panose="020B0604020202020204" pitchFamily="34" charset="0"/>
              </a:rPr>
              <a:t>Quarterly derivatives (DQ) return</a:t>
            </a:r>
          </a:p>
        </p:txBody>
      </p:sp>
      <p:sp>
        <p:nvSpPr>
          <p:cNvPr id="13" name="Title 3">
            <a:extLst>
              <a:ext uri="{FF2B5EF4-FFF2-40B4-BE49-F238E27FC236}">
                <a16:creationId xmlns:a16="http://schemas.microsoft.com/office/drawing/2014/main" id="{78E5E338-B689-67D1-85AE-195F44B8B63B}"/>
              </a:ext>
            </a:extLst>
          </p:cNvPr>
          <p:cNvSpPr txBox="1"/>
          <p:nvPr/>
        </p:nvSpPr>
        <p:spPr>
          <a:xfrm>
            <a:off x="4651800" y="1071370"/>
            <a:ext cx="2888399" cy="249780"/>
          </a:xfrm>
          <a:prstGeom prst="rect">
            <a:avLst/>
          </a:prstGeom>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i="0" u="none" strike="noStrike" kern="1200" cap="none" spc="0" normalizeH="0" baseline="0" noProof="0">
                <a:ln>
                  <a:noFill/>
                </a:ln>
                <a:solidFill>
                  <a:schemeClr val="tx2"/>
                </a:solidFill>
                <a:effectLst/>
                <a:uLnTx/>
                <a:uFillTx/>
                <a:latin typeface="Verdana" panose="020B0604030504040204" pitchFamily="34" charset="0"/>
                <a:ea typeface="Verdana" panose="020B0604030504040204" pitchFamily="34" charset="0"/>
                <a:cs typeface="Arial" panose="020B0604020202020204" pitchFamily="34" charset="0"/>
              </a:rPr>
              <a:t>Balance sheet (BT) return page</a:t>
            </a:r>
          </a:p>
        </p:txBody>
      </p:sp>
      <p:pic>
        <p:nvPicPr>
          <p:cNvPr id="14" name="Picture 13" descr="A screenshot of a computer&#10;&#10;Description automatically generated with medium confidence">
            <a:extLst>
              <a:ext uri="{FF2B5EF4-FFF2-40B4-BE49-F238E27FC236}">
                <a16:creationId xmlns:a16="http://schemas.microsoft.com/office/drawing/2014/main" id="{05D208D4-29BB-2700-3316-D76742E7622F}"/>
              </a:ext>
            </a:extLst>
          </p:cNvPr>
          <p:cNvPicPr>
            <a:picLocks noChangeAspect="1"/>
          </p:cNvPicPr>
          <p:nvPr/>
        </p:nvPicPr>
        <p:blipFill>
          <a:blip r:embed="rId4"/>
          <a:srcRect b="52600"/>
          <a:stretch>
            <a:fillRect/>
          </a:stretch>
        </p:blipFill>
        <p:spPr>
          <a:xfrm>
            <a:off x="4271430" y="1408909"/>
            <a:ext cx="3600000" cy="5135806"/>
          </a:xfrm>
          <a:prstGeom prst="rect">
            <a:avLst/>
          </a:prstGeom>
          <a:ln>
            <a:solidFill>
              <a:schemeClr val="bg1">
                <a:lumMod val="75000"/>
              </a:schemeClr>
            </a:solidFill>
          </a:ln>
        </p:spPr>
      </p:pic>
      <p:pic>
        <p:nvPicPr>
          <p:cNvPr id="15" name="Picture 14" descr="A screenshot of a computer&#10;&#10;Description automatically generated with medium confidence">
            <a:extLst>
              <a:ext uri="{FF2B5EF4-FFF2-40B4-BE49-F238E27FC236}">
                <a16:creationId xmlns:a16="http://schemas.microsoft.com/office/drawing/2014/main" id="{804303CE-66E4-FC4B-3D70-674BA4AD5A9E}"/>
              </a:ext>
            </a:extLst>
          </p:cNvPr>
          <p:cNvPicPr>
            <a:picLocks noChangeAspect="1"/>
          </p:cNvPicPr>
          <p:nvPr/>
        </p:nvPicPr>
        <p:blipFill>
          <a:blip r:embed="rId5"/>
          <a:srcRect b="48202"/>
          <a:stretch>
            <a:fillRect/>
          </a:stretch>
        </p:blipFill>
        <p:spPr>
          <a:xfrm>
            <a:off x="8186647" y="1408908"/>
            <a:ext cx="3600000" cy="5135806"/>
          </a:xfrm>
          <a:prstGeom prst="rect">
            <a:avLst/>
          </a:prstGeom>
          <a:ln>
            <a:solidFill>
              <a:schemeClr val="bg1">
                <a:lumMod val="75000"/>
              </a:schemeClr>
            </a:solidFill>
          </a:ln>
        </p:spPr>
      </p:pic>
    </p:spTree>
    <p:extLst>
      <p:ext uri="{BB962C8B-B14F-4D97-AF65-F5344CB8AC3E}">
        <p14:creationId xmlns:p14="http://schemas.microsoft.com/office/powerpoint/2010/main" val="30141516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386172" y="166255"/>
            <a:ext cx="11419655" cy="1064525"/>
          </a:xfrm>
        </p:spPr>
        <p:txBody>
          <a:bodyPr>
            <a:noAutofit/>
          </a:bodyPr>
          <a:lstStyle/>
          <a:p>
            <a:r>
              <a:rPr lang="en-GB" sz="2800" b="0"/>
              <a:t>Using insights from our user research, we have been exploring potential future concepts for the statistical reporting web pages</a:t>
            </a:r>
            <a:endParaRPr lang="en-US" sz="2800"/>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6" name="Slide Number Placeholder 2">
            <a:extLst>
              <a:ext uri="{FF2B5EF4-FFF2-40B4-BE49-F238E27FC236}">
                <a16:creationId xmlns:a16="http://schemas.microsoft.com/office/drawing/2014/main" id="{C65AF14B-C00A-0ACB-9AF3-9F191C30AE2B}"/>
              </a:ext>
            </a:extLst>
          </p:cNvPr>
          <p:cNvSpPr>
            <a:spLocks noGrp="1"/>
          </p:cNvSpPr>
          <p:nvPr/>
        </p:nvSpPr>
        <p:spPr>
          <a:xfrm>
            <a:off x="10586172" y="6391375"/>
            <a:ext cx="1066800" cy="382270"/>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t>46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itle 3">
            <a:extLst>
              <a:ext uri="{FF2B5EF4-FFF2-40B4-BE49-F238E27FC236}">
                <a16:creationId xmlns:a16="http://schemas.microsoft.com/office/drawing/2014/main" id="{43118AFA-4E53-30A2-6429-19990E908054}"/>
              </a:ext>
            </a:extLst>
          </p:cNvPr>
          <p:cNvSpPr txBox="1"/>
          <p:nvPr/>
        </p:nvSpPr>
        <p:spPr>
          <a:xfrm>
            <a:off x="392350" y="1230780"/>
            <a:ext cx="3680886" cy="249780"/>
          </a:xfrm>
          <a:prstGeom prst="rect">
            <a:avLst/>
          </a:prstGeom>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200" i="0" u="none" strike="noStrike" kern="1200" cap="none" spc="0" normalizeH="0" baseline="0" noProof="0">
                <a:ln>
                  <a:noFill/>
                </a:ln>
                <a:solidFill>
                  <a:schemeClr val="tx2"/>
                </a:solidFill>
                <a:effectLst/>
                <a:uLnTx/>
                <a:uFillTx/>
                <a:latin typeface="Verdana" panose="020B0604030504040204" pitchFamily="34" charset="0"/>
                <a:ea typeface="Verdana" panose="020B0604030504040204" pitchFamily="34" charset="0"/>
                <a:cs typeface="Arial" panose="020B0604020202020204" pitchFamily="34" charset="0"/>
              </a:rPr>
              <a:t>VISION: Statistical reporting landing page</a:t>
            </a:r>
          </a:p>
        </p:txBody>
      </p:sp>
      <p:sp>
        <p:nvSpPr>
          <p:cNvPr id="8" name="Title 3">
            <a:extLst>
              <a:ext uri="{FF2B5EF4-FFF2-40B4-BE49-F238E27FC236}">
                <a16:creationId xmlns:a16="http://schemas.microsoft.com/office/drawing/2014/main" id="{8F3BB94A-5F1C-0C45-EE23-65C140311A08}"/>
              </a:ext>
            </a:extLst>
          </p:cNvPr>
          <p:cNvSpPr txBox="1"/>
          <p:nvPr/>
        </p:nvSpPr>
        <p:spPr>
          <a:xfrm>
            <a:off x="8299216" y="1164535"/>
            <a:ext cx="4064161" cy="382270"/>
          </a:xfrm>
          <a:prstGeom prst="rect">
            <a:avLst/>
          </a:prstGeom>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200" i="0" u="none" strike="noStrike" kern="1200" cap="none" spc="0" normalizeH="0" baseline="0" noProof="0">
                <a:ln>
                  <a:noFill/>
                </a:ln>
                <a:solidFill>
                  <a:schemeClr val="tx2"/>
                </a:solidFill>
                <a:effectLst/>
                <a:uLnTx/>
                <a:uFillTx/>
                <a:latin typeface="Verdana" panose="020B0604030504040204" pitchFamily="34" charset="0"/>
                <a:ea typeface="Verdana" panose="020B0604030504040204" pitchFamily="34" charset="0"/>
                <a:cs typeface="Arial" panose="020B0604020202020204" pitchFamily="34" charset="0"/>
              </a:rPr>
              <a:t>VISION: (Statistical Reporting) Glossary</a:t>
            </a:r>
          </a:p>
        </p:txBody>
      </p:sp>
      <p:sp>
        <p:nvSpPr>
          <p:cNvPr id="11" name="Title 3">
            <a:extLst>
              <a:ext uri="{FF2B5EF4-FFF2-40B4-BE49-F238E27FC236}">
                <a16:creationId xmlns:a16="http://schemas.microsoft.com/office/drawing/2014/main" id="{78E5E338-B689-67D1-85AE-195F44B8B63B}"/>
              </a:ext>
            </a:extLst>
          </p:cNvPr>
          <p:cNvSpPr txBox="1"/>
          <p:nvPr/>
        </p:nvSpPr>
        <p:spPr>
          <a:xfrm>
            <a:off x="4296935" y="1230780"/>
            <a:ext cx="3263275" cy="249780"/>
          </a:xfrm>
          <a:prstGeom prst="rect">
            <a:avLst/>
          </a:prstGeom>
        </p:spPr>
        <p:txBody>
          <a:bodyPr vert="horz"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200" i="0" u="none" strike="noStrike" kern="1200" cap="none" spc="0" normalizeH="0" baseline="0" noProof="0">
                <a:ln>
                  <a:noFill/>
                </a:ln>
                <a:solidFill>
                  <a:schemeClr val="tx2"/>
                </a:solidFill>
                <a:effectLst/>
                <a:uLnTx/>
                <a:uFillTx/>
                <a:latin typeface="Verdana" panose="020B0604030504040204" pitchFamily="34" charset="0"/>
                <a:ea typeface="Verdana" panose="020B0604030504040204" pitchFamily="34" charset="0"/>
                <a:cs typeface="Arial" panose="020B0604020202020204" pitchFamily="34" charset="0"/>
              </a:rPr>
              <a:t>VISION: Balance sheet (BT) return page</a:t>
            </a:r>
          </a:p>
        </p:txBody>
      </p:sp>
      <p:pic>
        <p:nvPicPr>
          <p:cNvPr id="13" name="Picture 12" descr="A screenshot of a computer&#10;&#10;Description automatically generated">
            <a:extLst>
              <a:ext uri="{FF2B5EF4-FFF2-40B4-BE49-F238E27FC236}">
                <a16:creationId xmlns:a16="http://schemas.microsoft.com/office/drawing/2014/main" id="{F7339140-6D1D-32A1-9C72-BF0C3CA00C4C}"/>
              </a:ext>
            </a:extLst>
          </p:cNvPr>
          <p:cNvPicPr>
            <a:picLocks noChangeAspect="1"/>
          </p:cNvPicPr>
          <p:nvPr/>
        </p:nvPicPr>
        <p:blipFill>
          <a:blip r:embed="rId3"/>
          <a:srcRect b="43214"/>
          <a:stretch>
            <a:fillRect/>
          </a:stretch>
        </p:blipFill>
        <p:spPr>
          <a:xfrm>
            <a:off x="8212152" y="1543504"/>
            <a:ext cx="3600000" cy="5168925"/>
          </a:xfrm>
          <a:prstGeom prst="rect">
            <a:avLst/>
          </a:prstGeom>
          <a:ln>
            <a:solidFill>
              <a:schemeClr val="bg1">
                <a:lumMod val="75000"/>
              </a:schemeClr>
            </a:solidFill>
          </a:ln>
        </p:spPr>
      </p:pic>
      <p:pic>
        <p:nvPicPr>
          <p:cNvPr id="14" name="Picture 13" descr="A screenshot of a computer&#10;&#10;Description automatically generated">
            <a:extLst>
              <a:ext uri="{FF2B5EF4-FFF2-40B4-BE49-F238E27FC236}">
                <a16:creationId xmlns:a16="http://schemas.microsoft.com/office/drawing/2014/main" id="{06B95AA1-79CD-737F-DCD9-711549ACDBBA}"/>
              </a:ext>
            </a:extLst>
          </p:cNvPr>
          <p:cNvPicPr>
            <a:picLocks noChangeAspect="1"/>
          </p:cNvPicPr>
          <p:nvPr/>
        </p:nvPicPr>
        <p:blipFill>
          <a:blip r:embed="rId4"/>
          <a:srcRect b="64633"/>
          <a:stretch>
            <a:fillRect/>
          </a:stretch>
        </p:blipFill>
        <p:spPr>
          <a:xfrm>
            <a:off x="4296935" y="1543507"/>
            <a:ext cx="3600000" cy="5168922"/>
          </a:xfrm>
          <a:prstGeom prst="rect">
            <a:avLst/>
          </a:prstGeom>
          <a:ln>
            <a:solidFill>
              <a:schemeClr val="bg1">
                <a:lumMod val="75000"/>
              </a:schemeClr>
            </a:solidFill>
          </a:ln>
        </p:spPr>
      </p:pic>
      <p:pic>
        <p:nvPicPr>
          <p:cNvPr id="15" name="Picture 14" descr="A screenshot of a computer&#10;&#10;Description automatically generated">
            <a:extLst>
              <a:ext uri="{FF2B5EF4-FFF2-40B4-BE49-F238E27FC236}">
                <a16:creationId xmlns:a16="http://schemas.microsoft.com/office/drawing/2014/main" id="{8773C115-9D2D-6F22-05F3-10FF05E6442B}"/>
              </a:ext>
            </a:extLst>
          </p:cNvPr>
          <p:cNvPicPr>
            <a:picLocks noChangeAspect="1"/>
          </p:cNvPicPr>
          <p:nvPr/>
        </p:nvPicPr>
        <p:blipFill>
          <a:blip r:embed="rId5"/>
          <a:srcRect t="1" b="60974"/>
          <a:stretch>
            <a:fillRect/>
          </a:stretch>
        </p:blipFill>
        <p:spPr>
          <a:xfrm>
            <a:off x="386172" y="1543506"/>
            <a:ext cx="3600000" cy="5168923"/>
          </a:xfrm>
          <a:prstGeom prst="rect">
            <a:avLst/>
          </a:prstGeom>
          <a:ln>
            <a:solidFill>
              <a:schemeClr val="bg1">
                <a:lumMod val="75000"/>
              </a:schemeClr>
            </a:solidFill>
          </a:ln>
        </p:spPr>
      </p:pic>
    </p:spTree>
    <p:extLst>
      <p:ext uri="{BB962C8B-B14F-4D97-AF65-F5344CB8AC3E}">
        <p14:creationId xmlns:p14="http://schemas.microsoft.com/office/powerpoint/2010/main" val="1418204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386172" y="166255"/>
            <a:ext cx="11419655" cy="1064525"/>
          </a:xfrm>
        </p:spPr>
        <p:txBody>
          <a:bodyPr>
            <a:noAutofit/>
          </a:bodyPr>
          <a:lstStyle/>
          <a:p>
            <a:r>
              <a:rPr lang="en-GB" sz="2800" b="0">
                <a:solidFill>
                  <a:srgbClr val="12273F"/>
                </a:solidFill>
                <a:latin typeface="Century Gothic" panose="020B0502020202020204" pitchFamily="34" charset="0"/>
              </a:rPr>
              <a:t>High level technical diagram of the steps to be considered when developing a solution for Counterparty Classification</a:t>
            </a:r>
            <a:endParaRPr lang="en-US" sz="2800"/>
          </a:p>
        </p:txBody>
      </p:sp>
      <p:sp>
        <p:nvSpPr>
          <p:cNvPr id="2" name="Slide Number Placeholder 2">
            <a:extLst>
              <a:ext uri="{FF2B5EF4-FFF2-40B4-BE49-F238E27FC236}">
                <a16:creationId xmlns:a16="http://schemas.microsoft.com/office/drawing/2014/main" id="{C65AF14B-C00A-0ACB-9AF3-9F191C30AE2B}"/>
              </a:ext>
            </a:extLst>
          </p:cNvPr>
          <p:cNvSpPr>
            <a:spLocks noGrp="1"/>
          </p:cNvSpPr>
          <p:nvPr/>
        </p:nvSpPr>
        <p:spPr>
          <a:xfrm>
            <a:off x="10578539" y="6454168"/>
            <a:ext cx="1066800" cy="382270"/>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t>47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Picture 2" descr="A diagram of a company&#10;&#10;Description automatically generated">
            <a:extLst>
              <a:ext uri="{FF2B5EF4-FFF2-40B4-BE49-F238E27FC236}">
                <a16:creationId xmlns:a16="http://schemas.microsoft.com/office/drawing/2014/main" id="{D8211CD4-0AED-8B80-5932-385E92441FD6}"/>
              </a:ext>
            </a:extLst>
          </p:cNvPr>
          <p:cNvPicPr>
            <a:picLocks noChangeAspect="1"/>
          </p:cNvPicPr>
          <p:nvPr/>
        </p:nvPicPr>
        <p:blipFill>
          <a:blip r:embed="rId3"/>
          <a:srcRect l="6106" t="17551" r="5746" b="22586"/>
          <a:stretch>
            <a:fillRect/>
          </a:stretch>
        </p:blipFill>
        <p:spPr>
          <a:xfrm>
            <a:off x="386172" y="1226526"/>
            <a:ext cx="11664734" cy="5605658"/>
          </a:xfrm>
          <a:prstGeom prst="rect">
            <a:avLst/>
          </a:prstGeom>
          <a:ln w="15875" cap="rnd" algn="ctr">
            <a:prstDash val="soli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285003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Retail Banking Business Model Data</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17411187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US" sz="4400"/>
              <a:t>Who we are – RBBMD alpha team </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6" name="Slide Number Placeholder 2">
            <a:extLst>
              <a:ext uri="{FF2B5EF4-FFF2-40B4-BE49-F238E27FC236}">
                <a16:creationId xmlns:a16="http://schemas.microsoft.com/office/drawing/2014/main" id="{B5BE8CAA-E74B-B2A6-975B-C3DEF47E9C17}"/>
              </a:ext>
            </a:extLst>
          </p:cNvPr>
          <p:cNvSpPr txBox="1"/>
          <p:nvPr/>
        </p:nvSpPr>
        <p:spPr>
          <a:xfrm>
            <a:off x="8639503" y="615183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2066355A-084C-D24E-9AD2-7E4FC41EA627}" type="slidenum">
              <a:rPr lang="en-US" smtClean="0">
                <a:solidFill>
                  <a:srgbClr val="EBEBEB"/>
                </a:solidFill>
                <a:latin typeface="Verdana" panose="020B0604030504040204" pitchFamily="34" charset="0"/>
                <a:ea typeface="Verdana" panose="020B0604030504040204" pitchFamily="34" charset="0"/>
              </a:rPr>
              <a:t>49</a:t>
            </a:fld>
            <a:endParaRPr lang="en-US">
              <a:solidFill>
                <a:srgbClr val="EBEBEB"/>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26F1567B-12AE-16DF-3848-640485E06560}"/>
              </a:ext>
            </a:extLst>
          </p:cNvPr>
          <p:cNvSpPr txBox="1"/>
          <p:nvPr/>
        </p:nvSpPr>
        <p:spPr>
          <a:xfrm>
            <a:off x="8703630" y="3039281"/>
            <a:ext cx="2235312" cy="461665"/>
          </a:xfrm>
          <a:prstGeom prst="rect">
            <a:avLst/>
          </a:prstGeom>
          <a:noFill/>
        </p:spPr>
        <p:txBody>
          <a:bodyPr wrap="square" rtlCol="0">
            <a:spAutoFit/>
          </a:bodyPr>
          <a:lstStyle/>
          <a:p>
            <a:pPr algn="ctr"/>
            <a:r>
              <a:rPr lang="en-GB" sz="1200" b="1">
                <a:solidFill>
                  <a:schemeClr val="accent6">
                    <a:lumMod val="75000"/>
                  </a:schemeClr>
                </a:solidFill>
                <a:latin typeface="Verdana" panose="020B0604030504040204" pitchFamily="34" charset="0"/>
                <a:ea typeface="Verdana" panose="020B0604030504040204" pitchFamily="34" charset="0"/>
              </a:rPr>
              <a:t>Chris</a:t>
            </a:r>
            <a:r>
              <a:rPr lang="en-GB" sz="1200">
                <a:solidFill>
                  <a:schemeClr val="accent6">
                    <a:lumMod val="75000"/>
                  </a:schemeClr>
                </a:solidFill>
                <a:latin typeface="Verdana" panose="020B0604030504040204" pitchFamily="34" charset="0"/>
                <a:ea typeface="Verdana" panose="020B0604030504040204" pitchFamily="34" charset="0"/>
              </a:rPr>
              <a:t> Caldwell</a:t>
            </a:r>
          </a:p>
          <a:p>
            <a:pPr algn="ctr"/>
            <a:r>
              <a:rPr lang="en-GB" sz="1200">
                <a:solidFill>
                  <a:schemeClr val="accent6">
                    <a:lumMod val="75000"/>
                  </a:schemeClr>
                </a:solidFill>
                <a:latin typeface="Verdana" panose="020B0604030504040204" pitchFamily="34" charset="0"/>
                <a:ea typeface="Verdana" panose="020B0604030504040204" pitchFamily="34" charset="0"/>
              </a:rPr>
              <a:t>Interim Product Owner</a:t>
            </a:r>
          </a:p>
        </p:txBody>
      </p:sp>
      <p:sp>
        <p:nvSpPr>
          <p:cNvPr id="8" name="TextBox 7">
            <a:extLst>
              <a:ext uri="{FF2B5EF4-FFF2-40B4-BE49-F238E27FC236}">
                <a16:creationId xmlns:a16="http://schemas.microsoft.com/office/drawing/2014/main" id="{2DC775F7-F43F-494F-4CB5-3ABC172E8BDE}"/>
              </a:ext>
            </a:extLst>
          </p:cNvPr>
          <p:cNvSpPr txBox="1"/>
          <p:nvPr/>
        </p:nvSpPr>
        <p:spPr>
          <a:xfrm>
            <a:off x="259448" y="3101907"/>
            <a:ext cx="2785533" cy="461665"/>
          </a:xfrm>
          <a:prstGeom prst="rect">
            <a:avLst/>
          </a:prstGeom>
          <a:noFill/>
        </p:spPr>
        <p:txBody>
          <a:bodyPr wrap="square" rtlCol="0">
            <a:spAutoFit/>
          </a:bodyPr>
          <a:lstStyle/>
          <a:p>
            <a:pPr algn="ctr"/>
            <a:r>
              <a:rPr lang="en-GB" sz="1200" b="1">
                <a:latin typeface="Verdana" panose="020B0604030504040204" pitchFamily="34" charset="0"/>
                <a:ea typeface="Verdana" panose="020B0604030504040204" pitchFamily="34" charset="0"/>
              </a:rPr>
              <a:t>Meera</a:t>
            </a:r>
            <a:r>
              <a:rPr lang="en-GB" sz="1200">
                <a:latin typeface="Verdana" panose="020B0604030504040204" pitchFamily="34" charset="0"/>
                <a:ea typeface="Verdana" panose="020B0604030504040204" pitchFamily="34" charset="0"/>
              </a:rPr>
              <a:t> Amin</a:t>
            </a:r>
          </a:p>
          <a:p>
            <a:pPr algn="ctr"/>
            <a:r>
              <a:rPr lang="en-GB" sz="1200">
                <a:latin typeface="Verdana" panose="020B0604030504040204" pitchFamily="34" charset="0"/>
                <a:ea typeface="Verdana" panose="020B0604030504040204" pitchFamily="34" charset="0"/>
              </a:rPr>
              <a:t>User Researcher</a:t>
            </a:r>
          </a:p>
        </p:txBody>
      </p:sp>
      <p:sp>
        <p:nvSpPr>
          <p:cNvPr id="11" name="TextBox 10">
            <a:extLst>
              <a:ext uri="{FF2B5EF4-FFF2-40B4-BE49-F238E27FC236}">
                <a16:creationId xmlns:a16="http://schemas.microsoft.com/office/drawing/2014/main" id="{D6F399B9-8F74-C20C-6993-62625F461DE2}"/>
              </a:ext>
            </a:extLst>
          </p:cNvPr>
          <p:cNvSpPr txBox="1"/>
          <p:nvPr/>
        </p:nvSpPr>
        <p:spPr>
          <a:xfrm>
            <a:off x="3044981" y="3101907"/>
            <a:ext cx="2883395" cy="461665"/>
          </a:xfrm>
          <a:prstGeom prst="rect">
            <a:avLst/>
          </a:prstGeom>
          <a:noFill/>
          <a:ln w="28575">
            <a:noFill/>
          </a:ln>
        </p:spPr>
        <p:txBody>
          <a:bodyPr wrap="square" rtlCol="0">
            <a:spAutoFit/>
          </a:bodyPr>
          <a:lstStyle/>
          <a:p>
            <a:pPr algn="ctr"/>
            <a:r>
              <a:rPr lang="en-GB" sz="1200" b="1">
                <a:latin typeface="Verdana" panose="020B0604030504040204" pitchFamily="34" charset="0"/>
                <a:ea typeface="Verdana" panose="020B0604030504040204" pitchFamily="34" charset="0"/>
              </a:rPr>
              <a:t>Maf’j</a:t>
            </a:r>
            <a:r>
              <a:rPr lang="en-GB" sz="1200">
                <a:latin typeface="Verdana" panose="020B0604030504040204" pitchFamily="34" charset="0"/>
                <a:ea typeface="Verdana" panose="020B0604030504040204" pitchFamily="34" charset="0"/>
              </a:rPr>
              <a:t> Alvarez</a:t>
            </a:r>
          </a:p>
          <a:p>
            <a:pPr algn="ctr"/>
            <a:r>
              <a:rPr lang="en-GB" sz="1200">
                <a:latin typeface="Verdana" panose="020B0604030504040204" pitchFamily="34" charset="0"/>
                <a:ea typeface="Verdana" panose="020B0604030504040204" pitchFamily="34" charset="0"/>
              </a:rPr>
              <a:t>Service &amp; Interaction Designer</a:t>
            </a:r>
          </a:p>
        </p:txBody>
      </p:sp>
      <p:pic>
        <p:nvPicPr>
          <p:cNvPr id="13" name="Picture 12">
            <a:extLst>
              <a:ext uri="{FF2B5EF4-FFF2-40B4-BE49-F238E27FC236}">
                <a16:creationId xmlns:a16="http://schemas.microsoft.com/office/drawing/2014/main" id="{523C3CEA-D4E9-E288-009B-F3080ECD29A6}"/>
              </a:ext>
            </a:extLst>
          </p:cNvPr>
          <p:cNvPicPr>
            <a:picLocks noChangeAspect="1"/>
          </p:cNvPicPr>
          <p:nvPr/>
        </p:nvPicPr>
        <p:blipFill>
          <a:blip r:embed="rId3"/>
          <a:srcRect l="18296" t="6553" r="22901" b="12507"/>
          <a:stretch>
            <a:fillRect/>
          </a:stretch>
        </p:blipFill>
        <p:spPr>
          <a:xfrm>
            <a:off x="9262586" y="1733261"/>
            <a:ext cx="1115270" cy="1172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5">
            <a:extLst>
              <a:ext uri="{FF2B5EF4-FFF2-40B4-BE49-F238E27FC236}">
                <a16:creationId xmlns:a16="http://schemas.microsoft.com/office/drawing/2014/main" id="{0191CB05-ED3E-DDC5-BE56-48A6148D48FB}"/>
              </a:ext>
            </a:extLst>
          </p:cNvPr>
          <p:cNvPicPr>
            <a:picLocks noChangeAspect="1"/>
          </p:cNvPicPr>
          <p:nvPr/>
        </p:nvPicPr>
        <p:blipFill>
          <a:blip r:embed="rId4"/>
          <a:srcRect/>
          <a:stretch>
            <a:fillRect/>
          </a:stretch>
        </p:blipFill>
        <p:spPr>
          <a:xfrm>
            <a:off x="3909654" y="1771445"/>
            <a:ext cx="1154045" cy="1162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6">
            <a:extLst>
              <a:ext uri="{FF2B5EF4-FFF2-40B4-BE49-F238E27FC236}">
                <a16:creationId xmlns:a16="http://schemas.microsoft.com/office/drawing/2014/main" id="{172260EE-C99A-1087-DD13-D51A404685EF}"/>
              </a:ext>
            </a:extLst>
          </p:cNvPr>
          <p:cNvPicPr>
            <a:picLocks noChangeAspect="1"/>
          </p:cNvPicPr>
          <p:nvPr/>
        </p:nvPicPr>
        <p:blipFill>
          <a:blip r:embed="rId5"/>
          <a:srcRect/>
          <a:stretch>
            <a:fillRect/>
          </a:stretch>
        </p:blipFill>
        <p:spPr>
          <a:xfrm>
            <a:off x="1213369" y="1768419"/>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C17EDAEC-B3C1-0C2C-611B-AF58C365F4ED}"/>
              </a:ext>
            </a:extLst>
          </p:cNvPr>
          <p:cNvSpPr txBox="1"/>
          <p:nvPr/>
        </p:nvSpPr>
        <p:spPr>
          <a:xfrm>
            <a:off x="411046" y="5354772"/>
            <a:ext cx="2981608" cy="461665"/>
          </a:xfrm>
          <a:prstGeom prst="rect">
            <a:avLst/>
          </a:prstGeom>
          <a:noFill/>
        </p:spPr>
        <p:txBody>
          <a:bodyPr wrap="square" rtlCol="0">
            <a:spAutoFit/>
          </a:bodyPr>
          <a:lstStyle/>
          <a:p>
            <a:pPr algn="ctr"/>
            <a:r>
              <a:rPr lang="en-GB" sz="1200" b="1">
                <a:latin typeface="Verdana" panose="020B0604030504040204" pitchFamily="34" charset="0"/>
                <a:ea typeface="Verdana" panose="020B0604030504040204" pitchFamily="34" charset="0"/>
              </a:rPr>
              <a:t>Sushma </a:t>
            </a:r>
            <a:r>
              <a:rPr lang="en-GB" sz="1200">
                <a:latin typeface="Verdana" panose="020B0604030504040204" pitchFamily="34" charset="0"/>
                <a:ea typeface="Verdana" panose="020B0604030504040204" pitchFamily="34" charset="0"/>
              </a:rPr>
              <a:t>Sehar</a:t>
            </a:r>
          </a:p>
          <a:p>
            <a:pPr algn="ctr"/>
            <a:r>
              <a:rPr lang="en-GB" sz="1200">
                <a:latin typeface="Verdana" panose="020B0604030504040204" pitchFamily="34" charset="0"/>
                <a:ea typeface="Verdana" panose="020B0604030504040204" pitchFamily="34" charset="0"/>
              </a:rPr>
              <a:t>Delivery Manager</a:t>
            </a:r>
          </a:p>
        </p:txBody>
      </p:sp>
      <p:pic>
        <p:nvPicPr>
          <p:cNvPr id="17" name="Picture 6">
            <a:extLst>
              <a:ext uri="{FF2B5EF4-FFF2-40B4-BE49-F238E27FC236}">
                <a16:creationId xmlns:a16="http://schemas.microsoft.com/office/drawing/2014/main" id="{ECAD5163-9C5E-3C3E-9CBF-73CC3EC283E0}"/>
              </a:ext>
            </a:extLst>
          </p:cNvPr>
          <p:cNvPicPr>
            <a:picLocks noChangeAspect="1"/>
          </p:cNvPicPr>
          <p:nvPr/>
        </p:nvPicPr>
        <p:blipFill>
          <a:blip r:embed="rId6"/>
          <a:srcRect t="5417" b="5417"/>
          <a:stretch>
            <a:fillRect/>
          </a:stretch>
        </p:blipFill>
        <p:spPr>
          <a:xfrm>
            <a:off x="1213369" y="4071368"/>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F7AACB51-586F-9D32-03CD-DBCA5EF0AAA3}"/>
              </a:ext>
            </a:extLst>
          </p:cNvPr>
          <p:cNvSpPr txBox="1"/>
          <p:nvPr/>
        </p:nvSpPr>
        <p:spPr>
          <a:xfrm>
            <a:off x="5989983" y="3053342"/>
            <a:ext cx="2521507" cy="461665"/>
          </a:xfrm>
          <a:prstGeom prst="rect">
            <a:avLst/>
          </a:prstGeom>
          <a:noFill/>
          <a:ln w="28575">
            <a:noFill/>
          </a:ln>
        </p:spPr>
        <p:txBody>
          <a:bodyPr wrap="square" rtlCol="0">
            <a:spAutoFit/>
          </a:bodyPr>
          <a:lstStyle>
            <a:defPPr>
              <a:defRPr lang="en-US"/>
            </a:defPPr>
            <a:lvl1pPr algn="ctr">
              <a:defRPr sz="1600" b="1"/>
            </a:lvl1pPr>
          </a:lstStyle>
          <a:p>
            <a:r>
              <a:rPr lang="en-GB" sz="1200">
                <a:latin typeface="Verdana" panose="020B0604030504040204" pitchFamily="34" charset="0"/>
                <a:ea typeface="Verdana" panose="020B0604030504040204" pitchFamily="34" charset="0"/>
              </a:rPr>
              <a:t>Nadia </a:t>
            </a:r>
            <a:r>
              <a:rPr lang="en-GB" sz="1200" b="0">
                <a:latin typeface="Verdana" panose="020B0604030504040204" pitchFamily="34" charset="0"/>
                <a:ea typeface="Verdana" panose="020B0604030504040204" pitchFamily="34" charset="0"/>
              </a:rPr>
              <a:t>Huq</a:t>
            </a:r>
          </a:p>
          <a:p>
            <a:r>
              <a:rPr lang="en-GB" sz="1200" b="0">
                <a:latin typeface="Verdana" panose="020B0604030504040204" pitchFamily="34" charset="0"/>
                <a:ea typeface="Verdana" panose="020B0604030504040204" pitchFamily="34" charset="0"/>
              </a:rPr>
              <a:t>Content Designer</a:t>
            </a:r>
          </a:p>
        </p:txBody>
      </p:sp>
      <p:sp>
        <p:nvSpPr>
          <p:cNvPr id="19" name="TextBox 18">
            <a:extLst>
              <a:ext uri="{FF2B5EF4-FFF2-40B4-BE49-F238E27FC236}">
                <a16:creationId xmlns:a16="http://schemas.microsoft.com/office/drawing/2014/main" id="{4257C0DD-AEDE-06F9-3FDA-EDCA2C3D14DE}"/>
              </a:ext>
            </a:extLst>
          </p:cNvPr>
          <p:cNvSpPr txBox="1"/>
          <p:nvPr/>
        </p:nvSpPr>
        <p:spPr>
          <a:xfrm>
            <a:off x="8897812" y="5354772"/>
            <a:ext cx="1752234" cy="461665"/>
          </a:xfrm>
          <a:prstGeom prst="rect">
            <a:avLst/>
          </a:prstGeom>
          <a:solidFill>
            <a:schemeClr val="bg2"/>
          </a:solidFill>
          <a:ln w="28575">
            <a:noFill/>
          </a:ln>
        </p:spPr>
        <p:txBody>
          <a:bodyPr wrap="square" rtlCol="0">
            <a:spAutoFit/>
          </a:bodyPr>
          <a:lstStyle/>
          <a:p>
            <a:pPr algn="ctr"/>
            <a:r>
              <a:rPr lang="en-GB" sz="1200" b="1">
                <a:solidFill>
                  <a:schemeClr val="accent6">
                    <a:lumMod val="75000"/>
                  </a:schemeClr>
                </a:solidFill>
                <a:latin typeface="Verdana" panose="020B0604030504040204" pitchFamily="34" charset="0"/>
                <a:ea typeface="Verdana" panose="020B0604030504040204" pitchFamily="34" charset="0"/>
              </a:rPr>
              <a:t>John</a:t>
            </a:r>
            <a:r>
              <a:rPr lang="en-GB" sz="1200">
                <a:solidFill>
                  <a:schemeClr val="accent6">
                    <a:lumMod val="75000"/>
                  </a:schemeClr>
                </a:solidFill>
                <a:latin typeface="Verdana" panose="020B0604030504040204" pitchFamily="34" charset="0"/>
                <a:ea typeface="Verdana" panose="020B0604030504040204" pitchFamily="34" charset="0"/>
              </a:rPr>
              <a:t> Stevenson</a:t>
            </a:r>
          </a:p>
          <a:p>
            <a:pPr algn="ctr"/>
            <a:r>
              <a:rPr lang="en-GB" sz="1200">
                <a:solidFill>
                  <a:schemeClr val="accent6">
                    <a:lumMod val="75000"/>
                  </a:schemeClr>
                </a:solidFill>
                <a:latin typeface="Verdana" panose="020B0604030504040204" pitchFamily="34" charset="0"/>
                <a:ea typeface="Verdana" panose="020B0604030504040204" pitchFamily="34" charset="0"/>
              </a:rPr>
              <a:t>Technical Architect</a:t>
            </a:r>
          </a:p>
        </p:txBody>
      </p:sp>
      <p:pic>
        <p:nvPicPr>
          <p:cNvPr id="20" name="Picture 5">
            <a:extLst>
              <a:ext uri="{FF2B5EF4-FFF2-40B4-BE49-F238E27FC236}">
                <a16:creationId xmlns:a16="http://schemas.microsoft.com/office/drawing/2014/main" id="{B537F966-DE39-5630-5746-3C4EB0E7A116}"/>
              </a:ext>
            </a:extLst>
          </p:cNvPr>
          <p:cNvPicPr>
            <a:picLocks noChangeAspect="1"/>
          </p:cNvPicPr>
          <p:nvPr/>
        </p:nvPicPr>
        <p:blipFill>
          <a:blip r:embed="rId7"/>
          <a:srcRect t="7899" b="7899"/>
          <a:stretch>
            <a:fillRect/>
          </a:stretch>
        </p:blipFill>
        <p:spPr>
          <a:xfrm>
            <a:off x="9244264" y="4074394"/>
            <a:ext cx="1154045" cy="1162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5">
            <a:extLst>
              <a:ext uri="{FF2B5EF4-FFF2-40B4-BE49-F238E27FC236}">
                <a16:creationId xmlns:a16="http://schemas.microsoft.com/office/drawing/2014/main" id="{674D4BD5-A814-AD5A-D1BD-2D2D622A57C3}"/>
              </a:ext>
            </a:extLst>
          </p:cNvPr>
          <p:cNvPicPr>
            <a:picLocks noChangeAspect="1"/>
          </p:cNvPicPr>
          <p:nvPr/>
        </p:nvPicPr>
        <p:blipFill>
          <a:blip r:embed="rId8"/>
          <a:srcRect t="12637" b="12637"/>
          <a:stretch>
            <a:fillRect/>
          </a:stretch>
        </p:blipFill>
        <p:spPr>
          <a:xfrm>
            <a:off x="6625341" y="1722880"/>
            <a:ext cx="1154045" cy="1162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6">
            <a:extLst>
              <a:ext uri="{FF2B5EF4-FFF2-40B4-BE49-F238E27FC236}">
                <a16:creationId xmlns:a16="http://schemas.microsoft.com/office/drawing/2014/main" id="{0CBD82F9-7C14-6474-0046-F80F8B3FD868}"/>
              </a:ext>
            </a:extLst>
          </p:cNvPr>
          <p:cNvPicPr>
            <a:picLocks noChangeAspect="1"/>
          </p:cNvPicPr>
          <p:nvPr/>
        </p:nvPicPr>
        <p:blipFill>
          <a:blip r:embed="rId9"/>
          <a:srcRect t="6946" b="6946"/>
          <a:stretch>
            <a:fillRect/>
          </a:stretch>
        </p:blipFill>
        <p:spPr>
          <a:xfrm>
            <a:off x="6625341" y="4071368"/>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72FFC4B6-07D3-1285-B018-61E63C386E52}"/>
              </a:ext>
            </a:extLst>
          </p:cNvPr>
          <p:cNvSpPr txBox="1"/>
          <p:nvPr/>
        </p:nvSpPr>
        <p:spPr>
          <a:xfrm>
            <a:off x="5848474" y="5354772"/>
            <a:ext cx="2691090" cy="461665"/>
          </a:xfrm>
          <a:prstGeom prst="rect">
            <a:avLst/>
          </a:prstGeom>
          <a:noFill/>
          <a:ln w="28575">
            <a:noFill/>
          </a:ln>
        </p:spPr>
        <p:txBody>
          <a:bodyPr wrap="square" rtlCol="0">
            <a:spAutoFit/>
          </a:bodyPr>
          <a:lstStyle/>
          <a:p>
            <a:pPr algn="ctr"/>
            <a:r>
              <a:rPr lang="en-GB" sz="1200" b="1">
                <a:solidFill>
                  <a:schemeClr val="accent6">
                    <a:lumMod val="75000"/>
                  </a:schemeClr>
                </a:solidFill>
                <a:latin typeface="Verdana" panose="020B0604030504040204" pitchFamily="34" charset="0"/>
                <a:ea typeface="Verdana" panose="020B0604030504040204" pitchFamily="34" charset="0"/>
              </a:rPr>
              <a:t>Shaila </a:t>
            </a:r>
            <a:r>
              <a:rPr lang="en-GB" sz="1200">
                <a:solidFill>
                  <a:schemeClr val="accent6">
                    <a:lumMod val="75000"/>
                  </a:schemeClr>
                </a:solidFill>
                <a:latin typeface="Verdana" panose="020B0604030504040204" pitchFamily="34" charset="0"/>
                <a:ea typeface="Verdana" panose="020B0604030504040204" pitchFamily="34" charset="0"/>
              </a:rPr>
              <a:t>Vinjili</a:t>
            </a:r>
          </a:p>
          <a:p>
            <a:pPr algn="ctr"/>
            <a:r>
              <a:rPr lang="en-GB" sz="1200">
                <a:solidFill>
                  <a:schemeClr val="accent6">
                    <a:lumMod val="75000"/>
                  </a:schemeClr>
                </a:solidFill>
                <a:latin typeface="Verdana" panose="020B0604030504040204" pitchFamily="34" charset="0"/>
                <a:ea typeface="Verdana" panose="020B0604030504040204" pitchFamily="34" charset="0"/>
              </a:rPr>
              <a:t>Excel &amp; Data Specialist</a:t>
            </a:r>
          </a:p>
        </p:txBody>
      </p:sp>
      <p:sp>
        <p:nvSpPr>
          <p:cNvPr id="24" name="TextBox 23">
            <a:extLst>
              <a:ext uri="{FF2B5EF4-FFF2-40B4-BE49-F238E27FC236}">
                <a16:creationId xmlns:a16="http://schemas.microsoft.com/office/drawing/2014/main" id="{0DF2ED0A-0EC4-29E5-D509-E500F0771487}"/>
              </a:ext>
            </a:extLst>
          </p:cNvPr>
          <p:cNvSpPr txBox="1"/>
          <p:nvPr/>
        </p:nvSpPr>
        <p:spPr>
          <a:xfrm>
            <a:off x="3438393" y="5354772"/>
            <a:ext cx="2096569" cy="461665"/>
          </a:xfrm>
          <a:prstGeom prst="rect">
            <a:avLst/>
          </a:prstGeom>
          <a:noFill/>
        </p:spPr>
        <p:txBody>
          <a:bodyPr wrap="square" rtlCol="0">
            <a:spAutoFit/>
          </a:bodyPr>
          <a:lstStyle/>
          <a:p>
            <a:pPr algn="ctr"/>
            <a:r>
              <a:rPr lang="en-GB" sz="1200" b="1">
                <a:latin typeface="Verdana" panose="020B0604030504040204" pitchFamily="34" charset="0"/>
                <a:ea typeface="Verdana" panose="020B0604030504040204" pitchFamily="34" charset="0"/>
              </a:rPr>
              <a:t>Jing </a:t>
            </a:r>
            <a:r>
              <a:rPr lang="en-GB" sz="1200">
                <a:latin typeface="Verdana" panose="020B0604030504040204" pitchFamily="34" charset="0"/>
                <a:ea typeface="Verdana" panose="020B0604030504040204" pitchFamily="34" charset="0"/>
              </a:rPr>
              <a:t>Jia</a:t>
            </a:r>
          </a:p>
          <a:p>
            <a:pPr algn="ctr"/>
            <a:r>
              <a:rPr lang="en-GB" sz="1200">
                <a:latin typeface="Verdana" panose="020B0604030504040204" pitchFamily="34" charset="0"/>
                <a:ea typeface="Verdana" panose="020B0604030504040204" pitchFamily="34" charset="0"/>
              </a:rPr>
              <a:t>Business Analyst</a:t>
            </a:r>
          </a:p>
        </p:txBody>
      </p:sp>
      <p:pic>
        <p:nvPicPr>
          <p:cNvPr id="25" name="Picture 6">
            <a:extLst>
              <a:ext uri="{FF2B5EF4-FFF2-40B4-BE49-F238E27FC236}">
                <a16:creationId xmlns:a16="http://schemas.microsoft.com/office/drawing/2014/main" id="{D3747B74-3535-3E1B-B384-C146E9834BD8}"/>
              </a:ext>
            </a:extLst>
          </p:cNvPr>
          <p:cNvPicPr>
            <a:picLocks noChangeAspect="1"/>
          </p:cNvPicPr>
          <p:nvPr/>
        </p:nvPicPr>
        <p:blipFill>
          <a:blip r:embed="rId10"/>
          <a:srcRect l="2269" r="2269"/>
          <a:stretch>
            <a:fillRect/>
          </a:stretch>
        </p:blipFill>
        <p:spPr>
          <a:xfrm>
            <a:off x="3892832" y="4071368"/>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2309410A-3354-20A6-816A-80CB4573A27C}"/>
              </a:ext>
            </a:extLst>
          </p:cNvPr>
          <p:cNvSpPr txBox="1"/>
          <p:nvPr/>
        </p:nvSpPr>
        <p:spPr>
          <a:xfrm>
            <a:off x="3213799" y="6423350"/>
            <a:ext cx="6194606" cy="246221"/>
          </a:xfrm>
          <a:prstGeom prst="rect">
            <a:avLst/>
          </a:prstGeom>
          <a:noFill/>
        </p:spPr>
        <p:txBody>
          <a:bodyPr wrap="square" rtlCol="0">
            <a:spAutoFit/>
          </a:bodyPr>
          <a:lstStyle/>
          <a:p>
            <a:r>
              <a:rPr lang="en-GB" sz="1000">
                <a:solidFill>
                  <a:schemeClr val="accent6">
                    <a:lumMod val="75000"/>
                  </a:schemeClr>
                </a:solidFill>
                <a:latin typeface="Verdana" panose="020B0604030504040204" pitchFamily="34" charset="0"/>
                <a:ea typeface="Verdana" panose="020B0604030504040204" pitchFamily="34" charset="0"/>
              </a:rPr>
              <a:t>Not engaged full time in RBBMD Alpha and are available partially or on need basis</a:t>
            </a:r>
          </a:p>
        </p:txBody>
      </p:sp>
    </p:spTree>
    <p:extLst>
      <p:ext uri="{BB962C8B-B14F-4D97-AF65-F5344CB8AC3E}">
        <p14:creationId xmlns:p14="http://schemas.microsoft.com/office/powerpoint/2010/main" val="2164318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5">
            <a:extLst>
              <a:ext uri="{FF2B5EF4-FFF2-40B4-BE49-F238E27FC236}">
                <a16:creationId xmlns:a16="http://schemas.microsoft.com/office/drawing/2014/main" id="{1B6A5892-3B02-2114-6064-E037460190F7}"/>
              </a:ext>
            </a:extLst>
          </p:cNvPr>
          <p:cNvGraphicFramePr>
            <a:graphicFrameLocks noGrp="1"/>
          </p:cNvGraphicFramePr>
          <p:nvPr>
            <p:extLst>
              <p:ext uri="{D42A27DB-BD31-4B8C-83A1-F6EECF244321}">
                <p14:modId xmlns:p14="http://schemas.microsoft.com/office/powerpoint/2010/main" val="558534750"/>
              </p:ext>
            </p:extLst>
          </p:nvPr>
        </p:nvGraphicFramePr>
        <p:xfrm>
          <a:off x="747665" y="1222556"/>
          <a:ext cx="10514110" cy="4429782"/>
        </p:xfrm>
        <a:graphic>
          <a:graphicData uri="http://schemas.openxmlformats.org/drawingml/2006/table">
            <a:tbl>
              <a:tblPr firstRow="1" bandRow="1">
                <a:tableStyleId>{6E25E649-3F16-4E02-A733-19D2CDBF48F0}</a:tableStyleId>
              </a:tblPr>
              <a:tblGrid>
                <a:gridCol w="3581369">
                  <a:extLst>
                    <a:ext uri="{9D8B030D-6E8A-4147-A177-3AD203B41FA5}">
                      <a16:colId xmlns:a16="http://schemas.microsoft.com/office/drawing/2014/main" val="2879395435"/>
                    </a:ext>
                  </a:extLst>
                </a:gridCol>
                <a:gridCol w="4170917">
                  <a:extLst>
                    <a:ext uri="{9D8B030D-6E8A-4147-A177-3AD203B41FA5}">
                      <a16:colId xmlns:a16="http://schemas.microsoft.com/office/drawing/2014/main" val="3562409718"/>
                    </a:ext>
                  </a:extLst>
                </a:gridCol>
                <a:gridCol w="2761824">
                  <a:extLst>
                    <a:ext uri="{9D8B030D-6E8A-4147-A177-3AD203B41FA5}">
                      <a16:colId xmlns:a16="http://schemas.microsoft.com/office/drawing/2014/main" val="1016802112"/>
                    </a:ext>
                  </a:extLst>
                </a:gridCol>
              </a:tblGrid>
              <a:tr h="311321">
                <a:tc>
                  <a:txBody>
                    <a:bodyPr/>
                    <a:lstStyle/>
                    <a:p>
                      <a:r>
                        <a:rPr lang="en-GB" sz="1600" b="1" i="0">
                          <a:latin typeface="Century Gothic" panose="020B0502020202020204" pitchFamily="34" charset="0"/>
                        </a:rPr>
                        <a:t> </a:t>
                      </a:r>
                    </a:p>
                  </a:txBody>
                  <a:tcPr marL="81617" marR="81617" marT="40809" marB="40809" anchor="ctr">
                    <a:solidFill>
                      <a:schemeClr val="tx1"/>
                    </a:solidFill>
                  </a:tcPr>
                </a:tc>
                <a:tc>
                  <a:txBody>
                    <a:bodyPr/>
                    <a:lstStyle/>
                    <a:p>
                      <a:r>
                        <a:rPr lang="en-GB" sz="1400" b="1" i="0">
                          <a:latin typeface="Century Gothic" panose="020B0502020202020204" pitchFamily="34" charset="0"/>
                        </a:rPr>
                        <a:t>Presenter </a:t>
                      </a:r>
                    </a:p>
                  </a:txBody>
                  <a:tcPr marL="81617" marR="81617" marT="40809" marB="40809" anchor="ctr">
                    <a:solidFill>
                      <a:schemeClr val="tx1"/>
                    </a:solidFill>
                  </a:tcPr>
                </a:tc>
                <a:tc>
                  <a:txBody>
                    <a:bodyPr/>
                    <a:lstStyle/>
                    <a:p>
                      <a:r>
                        <a:rPr lang="en-GB" sz="1400" b="1" i="0">
                          <a:latin typeface="Century Gothic" panose="020B0502020202020204" pitchFamily="34" charset="0"/>
                        </a:rPr>
                        <a:t>Timings </a:t>
                      </a:r>
                    </a:p>
                  </a:txBody>
                  <a:tcPr marL="81617" marR="81617" marT="40809" marB="40809" anchor="ctr">
                    <a:solidFill>
                      <a:schemeClr val="tx1"/>
                    </a:solidFill>
                  </a:tcPr>
                </a:tc>
                <a:extLst>
                  <a:ext uri="{0D108BD9-81ED-4DB2-BD59-A6C34878D82A}">
                    <a16:rowId xmlns:a16="http://schemas.microsoft.com/office/drawing/2014/main" val="1735692818"/>
                  </a:ext>
                </a:extLst>
              </a:tr>
              <a:tr h="661925">
                <a:tc>
                  <a:txBody>
                    <a:bodyPr/>
                    <a:lstStyle/>
                    <a:p>
                      <a:r>
                        <a:rPr lang="en-GB" sz="1400" b="1" i="0">
                          <a:solidFill>
                            <a:schemeClr val="tx2"/>
                          </a:solidFill>
                          <a:latin typeface="Verdana" panose="020B0604030504040204" pitchFamily="34" charset="0"/>
                          <a:ea typeface="Verdana" panose="020B0604030504040204" pitchFamily="34" charset="0"/>
                          <a:cs typeface="Verdana" panose="020B0604030504040204" pitchFamily="34" charset="0"/>
                        </a:rPr>
                        <a:t>Welcome and Opening remarks </a:t>
                      </a:r>
                    </a:p>
                  </a:txBody>
                  <a:tcPr marL="81617" marR="81617" marT="40809" marB="40809" anchor="ctr">
                    <a:solidFill>
                      <a:schemeClr val="tx1">
                        <a:lumMod val="10000"/>
                        <a:lumOff val="90000"/>
                      </a:schemeClr>
                    </a:solidFill>
                  </a:tcPr>
                </a:tc>
                <a:tc>
                  <a:txBody>
                    <a:bodyPr/>
                    <a:lstStyle/>
                    <a:p>
                      <a:pPr marL="0" marR="0" lvl="0" indent="0" algn="l" defTabSz="457200" rtl="0" eaLnBrk="1" fontAlgn="auto" latinLnBrk="0" hangingPunct="1">
                        <a:lnSpc>
                          <a:spcPct val="150000"/>
                        </a:lnSpc>
                        <a:spcBef>
                          <a:spcPct val="0"/>
                        </a:spcBef>
                        <a:spcAft>
                          <a:spcPct val="0"/>
                        </a:spcAft>
                        <a:buClrTx/>
                        <a:buSzTx/>
                        <a:buFontTx/>
                        <a:buNone/>
                        <a:defRPr/>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James Benford, (BoE)</a:t>
                      </a:r>
                    </a:p>
                    <a:p>
                      <a:pPr>
                        <a:lnSpc>
                          <a:spcPct val="150000"/>
                        </a:lnSpc>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Jessica Rusu, (FCA) </a:t>
                      </a:r>
                    </a:p>
                  </a:txBody>
                  <a:tcPr marL="81617" marR="81617" marT="40809" marB="40809" anchor="ctr">
                    <a:solidFill>
                      <a:schemeClr val="tx1">
                        <a:lumMod val="10000"/>
                        <a:lumOff val="90000"/>
                      </a:schemeClr>
                    </a:solidFill>
                  </a:tcPr>
                </a:tc>
                <a:tc>
                  <a:txBody>
                    <a:bodyPr/>
                    <a:lstStyle/>
                    <a:p>
                      <a:r>
                        <a:rPr lang="en-GB" sz="1400" b="0" i="0">
                          <a:solidFill>
                            <a:schemeClr val="tx2"/>
                          </a:solidFill>
                          <a:latin typeface="Verdana" panose="020B0604030504040204" pitchFamily="34" charset="0"/>
                          <a:ea typeface="Verdana" panose="020B0604030504040204" pitchFamily="34" charset="0"/>
                          <a:cs typeface="Verdana" panose="020B0604030504040204" pitchFamily="34" charset="0"/>
                        </a:rPr>
                        <a:t>15 minutes</a:t>
                      </a:r>
                    </a:p>
                  </a:txBody>
                  <a:tcPr marL="81617" marR="81617" marT="40809" marB="40809" anchor="ctr">
                    <a:lnB>
                      <a:noFill/>
                    </a:lnB>
                    <a:solidFill>
                      <a:schemeClr val="tx1">
                        <a:lumMod val="10000"/>
                        <a:lumOff val="90000"/>
                      </a:schemeClr>
                    </a:solidFill>
                  </a:tcPr>
                </a:tc>
                <a:extLst>
                  <a:ext uri="{0D108BD9-81ED-4DB2-BD59-A6C34878D82A}">
                    <a16:rowId xmlns:a16="http://schemas.microsoft.com/office/drawing/2014/main" val="2462675904"/>
                  </a:ext>
                </a:extLst>
              </a:tr>
              <a:tr h="626405">
                <a:tc>
                  <a:txBody>
                    <a:bodyPr/>
                    <a:lstStyle/>
                    <a:p>
                      <a:pPr>
                        <a:lnSpc>
                          <a:spcPct val="150000"/>
                        </a:lnSpc>
                      </a:pPr>
                      <a:r>
                        <a:rPr lang="en-GB" sz="1400" b="1" i="0">
                          <a:solidFill>
                            <a:schemeClr val="tx2"/>
                          </a:solidFill>
                          <a:latin typeface="Verdana" panose="020B0604030504040204" pitchFamily="34" charset="0"/>
                          <a:ea typeface="Verdana" panose="020B0604030504040204" pitchFamily="34" charset="0"/>
                          <a:cs typeface="Verdana" panose="020B0604030504040204" pitchFamily="34" charset="0"/>
                        </a:rPr>
                        <a:t>Programme Overview &amp; Update</a:t>
                      </a:r>
                    </a:p>
                  </a:txBody>
                  <a:tcPr marL="81617" marR="81617" marT="40809" marB="40809" anchor="ctr"/>
                </a:tc>
                <a:tc>
                  <a:txBody>
                    <a:bodyPr/>
                    <a:lstStyle/>
                    <a:p>
                      <a:pPr lvl="0">
                        <a:lnSpc>
                          <a:spcPct val="150000"/>
                        </a:lnSpc>
                        <a:buNone/>
                      </a:pPr>
                      <a:r>
                        <a:rPr lang="en-GB" sz="1200" b="0" i="0" u="none" strike="noStrike" noProof="0">
                          <a:solidFill>
                            <a:schemeClr val="tx2"/>
                          </a:solidFill>
                          <a:latin typeface="Verdana"/>
                        </a:rPr>
                        <a:t>Angus Moir (BoE)</a:t>
                      </a:r>
                      <a:br>
                        <a:rPr lang="en-GB" sz="1200" b="0" i="0" u="none" strike="noStrike" noProof="0">
                          <a:solidFill>
                            <a:schemeClr val="tx2"/>
                          </a:solidFill>
                          <a:latin typeface="Verdana"/>
                        </a:rPr>
                      </a:br>
                      <a:r>
                        <a:rPr lang="en-GB" sz="1200" b="0" i="0" u="none" strike="noStrike" noProof="0">
                          <a:solidFill>
                            <a:schemeClr val="tx2"/>
                          </a:solidFill>
                          <a:latin typeface="Verdana"/>
                        </a:rPr>
                        <a:t>Pete Royle (FCA)</a:t>
                      </a:r>
                      <a:endPar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81617" marR="81617" marT="40809" marB="40809" anchor="ctr">
                    <a:lnR>
                      <a:noFill/>
                    </a:lnR>
                  </a:tcPr>
                </a:tc>
                <a:tc>
                  <a:txBody>
                    <a:bodyPr/>
                    <a:lstStyle/>
                    <a:p>
                      <a:r>
                        <a:rPr lang="en-GB" sz="1400" b="0" i="0">
                          <a:solidFill>
                            <a:schemeClr val="tx2"/>
                          </a:solidFill>
                          <a:latin typeface="Verdana" panose="020B0604030504040204" pitchFamily="34" charset="0"/>
                          <a:ea typeface="Verdana" panose="020B0604030504040204" pitchFamily="34" charset="0"/>
                          <a:cs typeface="Verdana" panose="020B0604030504040204" pitchFamily="34" charset="0"/>
                        </a:rPr>
                        <a:t>40 minutes </a:t>
                      </a:r>
                    </a:p>
                  </a:txBody>
                  <a:tcPr marL="81617" marR="81617" marT="40809" marB="40809"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31692247"/>
                  </a:ext>
                </a:extLst>
              </a:tr>
              <a:tr h="1879552">
                <a:tc>
                  <a:txBody>
                    <a:bodyPr/>
                    <a:lstStyle/>
                    <a:p>
                      <a:pPr marL="0" marR="0" lvl="0" indent="0" algn="l" defTabSz="457200" rtl="0" eaLnBrk="1" fontAlgn="auto" latinLnBrk="0" hangingPunct="1">
                        <a:lnSpc>
                          <a:spcPct val="150000"/>
                        </a:lnSpc>
                        <a:spcBef>
                          <a:spcPct val="0"/>
                        </a:spcBef>
                        <a:spcAft>
                          <a:spcPct val="0"/>
                        </a:spcAft>
                        <a:buClrTx/>
                        <a:buSzTx/>
                        <a:buFontTx/>
                        <a:buNone/>
                        <a:defRPr/>
                      </a:pPr>
                      <a:r>
                        <a:rPr lang="en-GB" sz="1400" b="1" i="0">
                          <a:solidFill>
                            <a:schemeClr val="tx2"/>
                          </a:solidFill>
                          <a:latin typeface="Verdana" panose="020B0604030504040204" pitchFamily="34" charset="0"/>
                          <a:ea typeface="Verdana" panose="020B0604030504040204" pitchFamily="34" charset="0"/>
                          <a:cs typeface="Verdana" panose="020B0604030504040204" pitchFamily="34" charset="0"/>
                        </a:rPr>
                        <a:t>Panel and Audience Q</a:t>
                      </a:r>
                      <a:r>
                        <a:rPr lang="en-GB" sz="1200" b="1" i="0">
                          <a:solidFill>
                            <a:schemeClr val="tx2"/>
                          </a:solidFill>
                          <a:latin typeface="Verdana" panose="020B0604030504040204" pitchFamily="34" charset="0"/>
                          <a:ea typeface="Verdana" panose="020B0604030504040204" pitchFamily="34" charset="0"/>
                          <a:cs typeface="Verdana" panose="020B0604030504040204" pitchFamily="34" charset="0"/>
                        </a:rPr>
                        <a:t>&amp;A </a:t>
                      </a:r>
                      <a:endParaRPr lang="en-GB" sz="1400" b="1" i="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nSpc>
                          <a:spcPct val="150000"/>
                        </a:lnSpc>
                      </a:pPr>
                      <a:endParaRPr lang="en-GB" sz="1400" b="1" i="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81617" marR="81617" marT="40809" marB="40809" anchor="ctr">
                    <a:solidFill>
                      <a:schemeClr val="tx1">
                        <a:lumMod val="10000"/>
                        <a:lumOff val="90000"/>
                      </a:schemeClr>
                    </a:solidFill>
                  </a:tcPr>
                </a:tc>
                <a:tc>
                  <a:txBody>
                    <a:bodyPr/>
                    <a:lstStyle/>
                    <a:p>
                      <a:pPr>
                        <a:lnSpc>
                          <a:spcPct val="150000"/>
                        </a:lnSpc>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James Benford (to chair)</a:t>
                      </a:r>
                      <a:b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b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Jessica</a:t>
                      </a:r>
                      <a:r>
                        <a:rPr lang="en-GB" sz="1200" b="0" i="0" baseline="0">
                          <a:solidFill>
                            <a:schemeClr val="tx2"/>
                          </a:solidFill>
                          <a:latin typeface="Verdana" panose="020B0604030504040204" pitchFamily="34" charset="0"/>
                          <a:ea typeface="Verdana" panose="020B0604030504040204" pitchFamily="34" charset="0"/>
                          <a:cs typeface="Verdana" panose="020B0604030504040204" pitchFamily="34" charset="0"/>
                        </a:rPr>
                        <a:t> Rusu</a:t>
                      </a:r>
                      <a:endPar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Angus Moir</a:t>
                      </a:r>
                    </a:p>
                    <a:p>
                      <a:pPr>
                        <a:lnSpc>
                          <a:spcPct val="150000"/>
                        </a:lnSpc>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Andrew Douglas</a:t>
                      </a:r>
                      <a:r>
                        <a:rPr lang="en-GB" sz="1200" b="0" i="0" baseline="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(DSC)</a:t>
                      </a:r>
                    </a:p>
                    <a:p>
                      <a:pPr>
                        <a:lnSpc>
                          <a:spcPct val="150000"/>
                        </a:lnSpc>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Andrew Turvey (RTC)</a:t>
                      </a:r>
                    </a:p>
                    <a:p>
                      <a:pPr>
                        <a:lnSpc>
                          <a:spcPct val="150000"/>
                        </a:lnSpc>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Julie Ampadu (Board)</a:t>
                      </a:r>
                    </a:p>
                  </a:txBody>
                  <a:tcPr marL="81617" marR="81617" marT="40809" marB="40809" anchor="ctr">
                    <a:lnR>
                      <a:noFill/>
                    </a:lnR>
                    <a:solidFill>
                      <a:schemeClr val="tx1">
                        <a:lumMod val="10000"/>
                        <a:lumOff val="90000"/>
                      </a:schemeClr>
                    </a:solidFill>
                  </a:tcPr>
                </a:tc>
                <a:tc>
                  <a:txBody>
                    <a:bodyPr/>
                    <a:lstStyle/>
                    <a:p>
                      <a:r>
                        <a:rPr lang="en-GB" sz="1400" b="0" i="0">
                          <a:solidFill>
                            <a:schemeClr val="tx2"/>
                          </a:solidFill>
                          <a:latin typeface="Verdana" panose="020B0604030504040204" pitchFamily="34" charset="0"/>
                          <a:ea typeface="Verdana" panose="020B0604030504040204" pitchFamily="34" charset="0"/>
                          <a:cs typeface="Verdana" panose="020B0604030504040204" pitchFamily="34" charset="0"/>
                        </a:rPr>
                        <a:t>30 minutes</a:t>
                      </a:r>
                    </a:p>
                  </a:txBody>
                  <a:tcPr marL="81617" marR="81617" marT="40809" marB="40809" anchor="ctr">
                    <a:lnL>
                      <a:noFill/>
                    </a:lnL>
                    <a:lnR>
                      <a:noFill/>
                    </a:lnR>
                    <a:lnT>
                      <a:noFill/>
                    </a:lnT>
                    <a:lnB>
                      <a:noFill/>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871261147"/>
                  </a:ext>
                </a:extLst>
              </a:tr>
              <a:tr h="440609">
                <a:tc>
                  <a:txBody>
                    <a:bodyPr/>
                    <a:lstStyle/>
                    <a:p>
                      <a:r>
                        <a:rPr lang="en-GB" sz="1400" b="1" i="0">
                          <a:solidFill>
                            <a:schemeClr val="tx2"/>
                          </a:solidFill>
                          <a:latin typeface="Verdana" panose="020B0604030504040204" pitchFamily="34" charset="0"/>
                          <a:ea typeface="Verdana" panose="020B0604030504040204" pitchFamily="34" charset="0"/>
                          <a:cs typeface="Verdana" panose="020B0604030504040204" pitchFamily="34" charset="0"/>
                        </a:rPr>
                        <a:t>Closing Remarks</a:t>
                      </a:r>
                    </a:p>
                  </a:txBody>
                  <a:tcPr marL="81617" marR="81617" marT="40809" marB="40809" anchor="ctr">
                    <a:solidFill>
                      <a:schemeClr val="bg2"/>
                    </a:solidFill>
                  </a:tcPr>
                </a:tc>
                <a:tc>
                  <a:txBody>
                    <a:bodyPr/>
                    <a:lstStyle/>
                    <a:p>
                      <a:pPr>
                        <a:lnSpc>
                          <a:spcPct val="150000"/>
                        </a:lnSpc>
                      </a:pPr>
                      <a:r>
                        <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rPr>
                        <a:t>James Benford</a:t>
                      </a:r>
                    </a:p>
                  </a:txBody>
                  <a:tcPr marL="81617" marR="81617" marT="40809" marB="40809" anchor="ctr">
                    <a:solidFill>
                      <a:schemeClr val="bg2"/>
                    </a:solidFill>
                  </a:tcPr>
                </a:tc>
                <a:tc>
                  <a:txBody>
                    <a:bodyPr/>
                    <a:lstStyle/>
                    <a:p>
                      <a:r>
                        <a:rPr lang="en-GB" sz="1400" b="0" i="0">
                          <a:solidFill>
                            <a:schemeClr val="tx2"/>
                          </a:solidFill>
                          <a:latin typeface="Verdana" panose="020B0604030504040204" pitchFamily="34" charset="0"/>
                          <a:ea typeface="Verdana" panose="020B0604030504040204" pitchFamily="34" charset="0"/>
                          <a:cs typeface="Verdana" panose="020B0604030504040204" pitchFamily="34" charset="0"/>
                        </a:rPr>
                        <a:t>10 minutes</a:t>
                      </a:r>
                    </a:p>
                  </a:txBody>
                  <a:tcPr marL="81617" marR="81617" marT="40809" marB="40809" anchor="ctr">
                    <a:lnT>
                      <a:noFill/>
                    </a:lnT>
                    <a:solidFill>
                      <a:schemeClr val="bg2"/>
                    </a:solidFill>
                  </a:tcPr>
                </a:tc>
                <a:extLst>
                  <a:ext uri="{0D108BD9-81ED-4DB2-BD59-A6C34878D82A}">
                    <a16:rowId xmlns:a16="http://schemas.microsoft.com/office/drawing/2014/main" val="2135026393"/>
                  </a:ext>
                </a:extLst>
              </a:tr>
              <a:tr h="491980">
                <a:tc>
                  <a:txBody>
                    <a:bodyPr/>
                    <a:lstStyle/>
                    <a:p>
                      <a:r>
                        <a:rPr lang="en-GB" sz="1400" b="1" i="0">
                          <a:solidFill>
                            <a:schemeClr val="tx2"/>
                          </a:solidFill>
                          <a:latin typeface="Verdana" panose="020B0604030504040204" pitchFamily="34" charset="0"/>
                          <a:ea typeface="Verdana" panose="020B0604030504040204" pitchFamily="34" charset="0"/>
                          <a:cs typeface="Verdana" panose="020B0604030504040204" pitchFamily="34" charset="0"/>
                        </a:rPr>
                        <a:t>Showcase and networking</a:t>
                      </a:r>
                    </a:p>
                  </a:txBody>
                  <a:tcPr marL="81617" marR="81617" marT="40809" marB="40809" anchor="ctr">
                    <a:solidFill>
                      <a:schemeClr val="tx1">
                        <a:lumMod val="10000"/>
                        <a:lumOff val="90000"/>
                      </a:schemeClr>
                    </a:solidFill>
                  </a:tcPr>
                </a:tc>
                <a:tc>
                  <a:txBody>
                    <a:bodyPr/>
                    <a:lstStyle/>
                    <a:p>
                      <a:pPr>
                        <a:lnSpc>
                          <a:spcPct val="150000"/>
                        </a:lnSpc>
                      </a:pPr>
                      <a:endParaRPr lang="en-GB" sz="1200" b="0" i="0">
                        <a:solidFill>
                          <a:schemeClr val="tx2"/>
                        </a:solidFill>
                        <a:latin typeface="Verdana" panose="020B0604030504040204" pitchFamily="34" charset="0"/>
                        <a:ea typeface="Verdana" panose="020B0604030504040204" pitchFamily="34" charset="0"/>
                        <a:cs typeface="Verdana" panose="020B0604030504040204" pitchFamily="34" charset="0"/>
                      </a:endParaRPr>
                    </a:p>
                  </a:txBody>
                  <a:tcPr marL="81617" marR="81617" marT="40809" marB="40809" anchor="ctr">
                    <a:solidFill>
                      <a:schemeClr val="tx1">
                        <a:lumMod val="10000"/>
                        <a:lumOff val="90000"/>
                      </a:schemeClr>
                    </a:solidFill>
                  </a:tcPr>
                </a:tc>
                <a:tc>
                  <a:txBody>
                    <a:bodyPr/>
                    <a:lstStyle/>
                    <a:p>
                      <a:r>
                        <a:rPr lang="en-GB" sz="1400" b="0" i="0">
                          <a:solidFill>
                            <a:schemeClr val="tx2"/>
                          </a:solidFill>
                          <a:latin typeface="Verdana" panose="020B0604030504040204" pitchFamily="34" charset="0"/>
                          <a:ea typeface="Verdana" panose="020B0604030504040204" pitchFamily="34" charset="0"/>
                          <a:cs typeface="Verdana" panose="020B0604030504040204" pitchFamily="34" charset="0"/>
                        </a:rPr>
                        <a:t>60 minutes</a:t>
                      </a:r>
                    </a:p>
                  </a:txBody>
                  <a:tcPr marL="81617" marR="81617" marT="40809" marB="40809" anchor="ctr">
                    <a:solidFill>
                      <a:schemeClr val="tx1">
                        <a:lumMod val="10000"/>
                        <a:lumOff val="90000"/>
                      </a:schemeClr>
                    </a:solidFill>
                  </a:tcPr>
                </a:tc>
                <a:extLst>
                  <a:ext uri="{0D108BD9-81ED-4DB2-BD59-A6C34878D82A}">
                    <a16:rowId xmlns:a16="http://schemas.microsoft.com/office/drawing/2014/main" val="98693653"/>
                  </a:ext>
                </a:extLst>
              </a:tr>
            </a:tbl>
          </a:graphicData>
        </a:graphic>
      </p:graphicFrame>
      <p:sp>
        <p:nvSpPr>
          <p:cNvPr id="11" name="Title 1">
            <a:extLst>
              <a:ext uri="{FF2B5EF4-FFF2-40B4-BE49-F238E27FC236}">
                <a16:creationId xmlns:a16="http://schemas.microsoft.com/office/drawing/2014/main" id="{8DE57424-CC73-D602-CD6E-745CE4F2A73C}"/>
              </a:ext>
            </a:extLst>
          </p:cNvPr>
          <p:cNvSpPr txBox="1"/>
          <p:nvPr/>
        </p:nvSpPr>
        <p:spPr>
          <a:xfrm>
            <a:off x="289415" y="0"/>
            <a:ext cx="9367042" cy="1064525"/>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400" b="1" i="0" kern="1200" cap="none">
                <a:ln w="3175" cmpd="sng">
                  <a:noFill/>
                </a:ln>
                <a:solidFill>
                  <a:schemeClr val="tx1"/>
                </a:solidFill>
                <a:effectLst/>
                <a:latin typeface="Century Gothic" panose="020B0502020202020204" pitchFamily="34" charset="0"/>
                <a:ea typeface="Century Gothic" panose="020B0502020202020204" pitchFamily="34" charset="0"/>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Agenda</a:t>
            </a:r>
          </a:p>
        </p:txBody>
      </p:sp>
    </p:spTree>
    <p:extLst>
      <p:ext uri="{BB962C8B-B14F-4D97-AF65-F5344CB8AC3E}">
        <p14:creationId xmlns:p14="http://schemas.microsoft.com/office/powerpoint/2010/main" val="25450540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US" sz="4400"/>
              <a:t>Who we are – RBBMD Stakeholders</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Slide Number Placeholder 2">
            <a:extLst>
              <a:ext uri="{FF2B5EF4-FFF2-40B4-BE49-F238E27FC236}">
                <a16:creationId xmlns:a16="http://schemas.microsoft.com/office/drawing/2014/main" id="{69D5E55E-2A52-A5D3-E535-1D50BDA6BF63}"/>
              </a:ext>
            </a:extLst>
          </p:cNvPr>
          <p:cNvSpPr txBox="1"/>
          <p:nvPr/>
        </p:nvSpPr>
        <p:spPr>
          <a:xfrm>
            <a:off x="8639503" y="615183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2066355A-084C-D24E-9AD2-7E4FC41EA627}" type="slidenum">
              <a:rPr lang="en-US" smtClean="0">
                <a:solidFill>
                  <a:srgbClr val="EBEBEB"/>
                </a:solidFill>
                <a:latin typeface="Verdana" panose="020B0604030504040204" pitchFamily="34" charset="0"/>
                <a:ea typeface="Verdana" panose="020B0604030504040204" pitchFamily="34" charset="0"/>
              </a:rPr>
              <a:t>50</a:t>
            </a:fld>
            <a:endParaRPr lang="en-US">
              <a:solidFill>
                <a:srgbClr val="EBEBEB"/>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136731C1-FFB0-ECCA-B6B5-71064B3BFE89}"/>
              </a:ext>
            </a:extLst>
          </p:cNvPr>
          <p:cNvSpPr txBox="1"/>
          <p:nvPr/>
        </p:nvSpPr>
        <p:spPr>
          <a:xfrm>
            <a:off x="691323" y="5617290"/>
            <a:ext cx="2983714" cy="461665"/>
          </a:xfrm>
          <a:prstGeom prst="rect">
            <a:avLst/>
          </a:prstGeom>
          <a:solidFill>
            <a:schemeClr val="bg2"/>
          </a:solidFill>
        </p:spPr>
        <p:txBody>
          <a:bodyPr wrap="square" rtlCol="0">
            <a:spAutoFit/>
          </a:bodyPr>
          <a:lstStyle/>
          <a:p>
            <a:pPr algn="ctr"/>
            <a:r>
              <a:rPr lang="en-GB" sz="1200" b="1">
                <a:latin typeface="Verdana" panose="020B0604030504040204" pitchFamily="34" charset="0"/>
                <a:ea typeface="Verdana" panose="020B0604030504040204" pitchFamily="34" charset="0"/>
              </a:rPr>
              <a:t>Zey</a:t>
            </a:r>
            <a:r>
              <a:rPr lang="en-GB" sz="1200">
                <a:latin typeface="Verdana" panose="020B0604030504040204" pitchFamily="34" charset="0"/>
                <a:ea typeface="Verdana" panose="020B0604030504040204" pitchFamily="34" charset="0"/>
              </a:rPr>
              <a:t>nep</a:t>
            </a:r>
            <a:r>
              <a:rPr lang="en-GB" sz="1200" b="1">
                <a:latin typeface="Verdana" panose="020B0604030504040204" pitchFamily="34" charset="0"/>
                <a:ea typeface="Verdana" panose="020B0604030504040204" pitchFamily="34" charset="0"/>
              </a:rPr>
              <a:t> </a:t>
            </a:r>
            <a:r>
              <a:rPr lang="en-GB" sz="1200">
                <a:latin typeface="Verdana" panose="020B0604030504040204" pitchFamily="34" charset="0"/>
                <a:ea typeface="Verdana" panose="020B0604030504040204" pitchFamily="34" charset="0"/>
              </a:rPr>
              <a:t>Smith</a:t>
            </a:r>
          </a:p>
          <a:p>
            <a:pPr algn="ctr"/>
            <a:r>
              <a:rPr lang="en-GB" sz="1200">
                <a:latin typeface="Verdana" panose="020B0604030504040204" pitchFamily="34" charset="0"/>
                <a:ea typeface="Verdana" panose="020B0604030504040204" pitchFamily="34" charset="0"/>
              </a:rPr>
              <a:t>FCA Competition Lead Associate</a:t>
            </a:r>
          </a:p>
        </p:txBody>
      </p:sp>
      <p:sp>
        <p:nvSpPr>
          <p:cNvPr id="5" name="TextBox 4">
            <a:extLst>
              <a:ext uri="{FF2B5EF4-FFF2-40B4-BE49-F238E27FC236}">
                <a16:creationId xmlns:a16="http://schemas.microsoft.com/office/drawing/2014/main" id="{10279860-47E0-DFB4-9652-996E81391DD0}"/>
              </a:ext>
            </a:extLst>
          </p:cNvPr>
          <p:cNvSpPr txBox="1"/>
          <p:nvPr/>
        </p:nvSpPr>
        <p:spPr>
          <a:xfrm>
            <a:off x="3052052" y="3043389"/>
            <a:ext cx="2703460" cy="461665"/>
          </a:xfrm>
          <a:prstGeom prst="rect">
            <a:avLst/>
          </a:prstGeom>
          <a:solidFill>
            <a:schemeClr val="bg2"/>
          </a:solidFill>
        </p:spPr>
        <p:txBody>
          <a:bodyPr wrap="square" rtlCol="0">
            <a:spAutoFit/>
          </a:bodyPr>
          <a:lstStyle/>
          <a:p>
            <a:pPr algn="ctr"/>
            <a:r>
              <a:rPr lang="en-GB" sz="1200" b="1">
                <a:latin typeface="Verdana" panose="020B0604030504040204" pitchFamily="34" charset="0"/>
                <a:ea typeface="Verdana" panose="020B0604030504040204" pitchFamily="34" charset="0"/>
              </a:rPr>
              <a:t>Neil </a:t>
            </a:r>
            <a:r>
              <a:rPr lang="en-GB" sz="1200">
                <a:latin typeface="Verdana" panose="020B0604030504040204" pitchFamily="34" charset="0"/>
                <a:ea typeface="Verdana" panose="020B0604030504040204" pitchFamily="34" charset="0"/>
              </a:rPr>
              <a:t>Marshall</a:t>
            </a:r>
          </a:p>
          <a:p>
            <a:pPr algn="ctr"/>
            <a:r>
              <a:rPr lang="en-GB" sz="1200">
                <a:latin typeface="Verdana" panose="020B0604030504040204" pitchFamily="34" charset="0"/>
                <a:ea typeface="Verdana" panose="020B0604030504040204" pitchFamily="34" charset="0"/>
              </a:rPr>
              <a:t>FCA Competition Manager</a:t>
            </a:r>
          </a:p>
        </p:txBody>
      </p:sp>
      <p:pic>
        <p:nvPicPr>
          <p:cNvPr id="12" name="Picture 6">
            <a:extLst>
              <a:ext uri="{FF2B5EF4-FFF2-40B4-BE49-F238E27FC236}">
                <a16:creationId xmlns:a16="http://schemas.microsoft.com/office/drawing/2014/main" id="{A3967FD5-47DD-8A08-AA02-D56CE4AA7B3A}"/>
              </a:ext>
            </a:extLst>
          </p:cNvPr>
          <p:cNvPicPr>
            <a:picLocks noChangeAspect="1"/>
          </p:cNvPicPr>
          <p:nvPr/>
        </p:nvPicPr>
        <p:blipFill>
          <a:blip r:embed="rId3"/>
          <a:srcRect l="3995" t="-7913" r="543" b="7913"/>
          <a:stretch>
            <a:fillRect/>
          </a:stretch>
        </p:blipFill>
        <p:spPr>
          <a:xfrm>
            <a:off x="1625237" y="4357431"/>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6">
            <a:extLst>
              <a:ext uri="{FF2B5EF4-FFF2-40B4-BE49-F238E27FC236}">
                <a16:creationId xmlns:a16="http://schemas.microsoft.com/office/drawing/2014/main" id="{470D400D-3933-E7D9-1EA5-9187252E625D}"/>
              </a:ext>
            </a:extLst>
          </p:cNvPr>
          <p:cNvPicPr>
            <a:picLocks noChangeAspect="1"/>
          </p:cNvPicPr>
          <p:nvPr/>
        </p:nvPicPr>
        <p:blipFill>
          <a:blip r:embed="rId4"/>
          <a:srcRect t="4274" b="4274"/>
          <a:stretch>
            <a:fillRect/>
          </a:stretch>
        </p:blipFill>
        <p:spPr>
          <a:xfrm>
            <a:off x="3845839" y="1742768"/>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a:extLst>
              <a:ext uri="{FF2B5EF4-FFF2-40B4-BE49-F238E27FC236}">
                <a16:creationId xmlns:a16="http://schemas.microsoft.com/office/drawing/2014/main" id="{0870102E-56E2-870C-7426-696CCCDEFFDC}"/>
              </a:ext>
            </a:extLst>
          </p:cNvPr>
          <p:cNvPicPr>
            <a:picLocks noChangeAspect="1"/>
          </p:cNvPicPr>
          <p:nvPr/>
        </p:nvPicPr>
        <p:blipFill>
          <a:blip r:embed="rId5"/>
          <a:srcRect t="5937" b="5937"/>
          <a:stretch>
            <a:fillRect/>
          </a:stretch>
        </p:blipFill>
        <p:spPr>
          <a:xfrm>
            <a:off x="9047280" y="4357431"/>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6">
            <a:extLst>
              <a:ext uri="{FF2B5EF4-FFF2-40B4-BE49-F238E27FC236}">
                <a16:creationId xmlns:a16="http://schemas.microsoft.com/office/drawing/2014/main" id="{76CCEE67-CBEA-88FB-0721-A622847174BE}"/>
              </a:ext>
            </a:extLst>
          </p:cNvPr>
          <p:cNvPicPr>
            <a:picLocks noChangeAspect="1"/>
          </p:cNvPicPr>
          <p:nvPr/>
        </p:nvPicPr>
        <p:blipFill>
          <a:blip r:embed="rId6"/>
          <a:srcRect t="8250" b="8250"/>
          <a:stretch>
            <a:fillRect/>
          </a:stretch>
        </p:blipFill>
        <p:spPr>
          <a:xfrm>
            <a:off x="5348040" y="4357431"/>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6">
            <a:extLst>
              <a:ext uri="{FF2B5EF4-FFF2-40B4-BE49-F238E27FC236}">
                <a16:creationId xmlns:a16="http://schemas.microsoft.com/office/drawing/2014/main" id="{B2210B4C-9AD1-529E-0A2F-7088A41F8684}"/>
              </a:ext>
            </a:extLst>
          </p:cNvPr>
          <p:cNvPicPr>
            <a:picLocks noChangeAspect="1"/>
          </p:cNvPicPr>
          <p:nvPr/>
        </p:nvPicPr>
        <p:blipFill>
          <a:blip r:embed="rId7"/>
          <a:srcRect t="15438" b="15438"/>
          <a:stretch>
            <a:fillRect/>
          </a:stretch>
        </p:blipFill>
        <p:spPr>
          <a:xfrm>
            <a:off x="9633414" y="1742768"/>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6">
            <a:extLst>
              <a:ext uri="{FF2B5EF4-FFF2-40B4-BE49-F238E27FC236}">
                <a16:creationId xmlns:a16="http://schemas.microsoft.com/office/drawing/2014/main" id="{59897C29-1DAF-102D-2643-B500DA02D48B}"/>
              </a:ext>
            </a:extLst>
          </p:cNvPr>
          <p:cNvPicPr>
            <a:picLocks noChangeAspect="1"/>
          </p:cNvPicPr>
          <p:nvPr/>
        </p:nvPicPr>
        <p:blipFill>
          <a:blip r:embed="rId8"/>
          <a:srcRect t="6819" b="6819"/>
          <a:stretch>
            <a:fillRect/>
          </a:stretch>
        </p:blipFill>
        <p:spPr>
          <a:xfrm>
            <a:off x="1067294" y="1742768"/>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6">
            <a:extLst>
              <a:ext uri="{FF2B5EF4-FFF2-40B4-BE49-F238E27FC236}">
                <a16:creationId xmlns:a16="http://schemas.microsoft.com/office/drawing/2014/main" id="{484147BE-87A0-3092-558F-2859CB771D27}"/>
              </a:ext>
            </a:extLst>
          </p:cNvPr>
          <p:cNvPicPr>
            <a:picLocks noChangeAspect="1"/>
          </p:cNvPicPr>
          <p:nvPr/>
        </p:nvPicPr>
        <p:blipFill>
          <a:blip r:embed="rId9"/>
          <a:srcRect t="9678" b="9678"/>
          <a:stretch>
            <a:fillRect/>
          </a:stretch>
        </p:blipFill>
        <p:spPr>
          <a:xfrm>
            <a:off x="6658978" y="1742768"/>
            <a:ext cx="1115886"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24" name="TextBox 1023">
            <a:extLst>
              <a:ext uri="{FF2B5EF4-FFF2-40B4-BE49-F238E27FC236}">
                <a16:creationId xmlns:a16="http://schemas.microsoft.com/office/drawing/2014/main" id="{2E52B169-C10E-B763-9AFC-0A077FFBC21A}"/>
              </a:ext>
            </a:extLst>
          </p:cNvPr>
          <p:cNvSpPr txBox="1"/>
          <p:nvPr/>
        </p:nvSpPr>
        <p:spPr>
          <a:xfrm>
            <a:off x="382095" y="3043389"/>
            <a:ext cx="2436283" cy="461665"/>
          </a:xfrm>
          <a:prstGeom prst="rect">
            <a:avLst/>
          </a:prstGeom>
          <a:solidFill>
            <a:schemeClr val="bg2"/>
          </a:solidFill>
        </p:spPr>
        <p:txBody>
          <a:bodyPr wrap="square" rtlCol="0">
            <a:spAutoFit/>
          </a:bodyPr>
          <a:lstStyle/>
          <a:p>
            <a:pPr algn="ctr"/>
            <a:r>
              <a:rPr lang="en-GB" sz="1200" b="1">
                <a:latin typeface="Verdana" panose="020B0604030504040204" pitchFamily="34" charset="0"/>
                <a:ea typeface="Verdana" panose="020B0604030504040204" pitchFamily="34" charset="0"/>
              </a:rPr>
              <a:t>Ed </a:t>
            </a:r>
            <a:r>
              <a:rPr lang="en-GB" sz="1200">
                <a:latin typeface="Verdana" panose="020B0604030504040204" pitchFamily="34" charset="0"/>
                <a:ea typeface="Verdana" panose="020B0604030504040204" pitchFamily="34" charset="0"/>
              </a:rPr>
              <a:t>Smith</a:t>
            </a:r>
          </a:p>
          <a:p>
            <a:pPr algn="ctr"/>
            <a:r>
              <a:rPr lang="en-GB" sz="1200">
                <a:latin typeface="Verdana" panose="020B0604030504040204" pitchFamily="34" charset="0"/>
                <a:ea typeface="Verdana" panose="020B0604030504040204" pitchFamily="34" charset="0"/>
              </a:rPr>
              <a:t>FCA Competition HoD</a:t>
            </a:r>
          </a:p>
        </p:txBody>
      </p:sp>
      <p:sp>
        <p:nvSpPr>
          <p:cNvPr id="1025" name="TextBox 1024">
            <a:extLst>
              <a:ext uri="{FF2B5EF4-FFF2-40B4-BE49-F238E27FC236}">
                <a16:creationId xmlns:a16="http://schemas.microsoft.com/office/drawing/2014/main" id="{4AB9F351-4CCA-30BD-30B9-4D8DF0286FAA}"/>
              </a:ext>
            </a:extLst>
          </p:cNvPr>
          <p:cNvSpPr txBox="1"/>
          <p:nvPr/>
        </p:nvSpPr>
        <p:spPr>
          <a:xfrm>
            <a:off x="5989186" y="3043389"/>
            <a:ext cx="2703460" cy="461665"/>
          </a:xfrm>
          <a:prstGeom prst="rect">
            <a:avLst/>
          </a:prstGeom>
          <a:solidFill>
            <a:schemeClr val="bg2"/>
          </a:solidFill>
        </p:spPr>
        <p:txBody>
          <a:bodyPr wrap="square" rtlCol="0">
            <a:spAutoFit/>
          </a:bodyPr>
          <a:lstStyle/>
          <a:p>
            <a:pPr algn="ctr"/>
            <a:r>
              <a:rPr lang="en-GB" sz="1200" b="1">
                <a:latin typeface="Verdana" panose="020B0604030504040204" pitchFamily="34" charset="0"/>
                <a:ea typeface="Verdana" panose="020B0604030504040204" pitchFamily="34" charset="0"/>
              </a:rPr>
              <a:t>Dharmesh</a:t>
            </a:r>
            <a:r>
              <a:rPr lang="en-GB" sz="1200">
                <a:latin typeface="Verdana" panose="020B0604030504040204" pitchFamily="34" charset="0"/>
                <a:ea typeface="Verdana" panose="020B0604030504040204" pitchFamily="34" charset="0"/>
              </a:rPr>
              <a:t> Gadhavi</a:t>
            </a:r>
          </a:p>
          <a:p>
            <a:pPr algn="ctr"/>
            <a:r>
              <a:rPr lang="en-GB" sz="1200">
                <a:latin typeface="Verdana" panose="020B0604030504040204" pitchFamily="34" charset="0"/>
                <a:ea typeface="Verdana" panose="020B0604030504040204" pitchFamily="34" charset="0"/>
              </a:rPr>
              <a:t>Retail Banking Sector Manager</a:t>
            </a:r>
          </a:p>
        </p:txBody>
      </p:sp>
      <p:sp>
        <p:nvSpPr>
          <p:cNvPr id="1033" name="TextBox 1032">
            <a:extLst>
              <a:ext uri="{FF2B5EF4-FFF2-40B4-BE49-F238E27FC236}">
                <a16:creationId xmlns:a16="http://schemas.microsoft.com/office/drawing/2014/main" id="{F435568B-D985-5409-42D2-4DC43871AA57}"/>
              </a:ext>
            </a:extLst>
          </p:cNvPr>
          <p:cNvSpPr txBox="1"/>
          <p:nvPr/>
        </p:nvSpPr>
        <p:spPr>
          <a:xfrm>
            <a:off x="8982437" y="3043389"/>
            <a:ext cx="3046805" cy="461665"/>
          </a:xfrm>
          <a:prstGeom prst="rect">
            <a:avLst/>
          </a:prstGeom>
          <a:solidFill>
            <a:schemeClr val="bg2"/>
          </a:solidFill>
        </p:spPr>
        <p:txBody>
          <a:bodyPr wrap="square" rtlCol="0">
            <a:spAutoFit/>
          </a:bodyPr>
          <a:lstStyle/>
          <a:p>
            <a:pPr algn="ctr"/>
            <a:r>
              <a:rPr lang="en-GB" sz="1200" b="1">
                <a:latin typeface="Verdana" panose="020B0604030504040204" pitchFamily="34" charset="0"/>
                <a:ea typeface="Verdana" panose="020B0604030504040204" pitchFamily="34" charset="0"/>
              </a:rPr>
              <a:t>Andrew </a:t>
            </a:r>
            <a:r>
              <a:rPr lang="en-GB" sz="1200">
                <a:latin typeface="Verdana" panose="020B0604030504040204" pitchFamily="34" charset="0"/>
                <a:ea typeface="Verdana" panose="020B0604030504040204" pitchFamily="34" charset="0"/>
              </a:rPr>
              <a:t>Collings</a:t>
            </a:r>
          </a:p>
          <a:p>
            <a:pPr algn="ctr"/>
            <a:r>
              <a:rPr lang="en-GB" sz="1200">
                <a:latin typeface="Verdana" panose="020B0604030504040204" pitchFamily="34" charset="0"/>
                <a:ea typeface="Verdana" panose="020B0604030504040204" pitchFamily="34" charset="0"/>
              </a:rPr>
              <a:t>Retail Banking Sector Lead Associate</a:t>
            </a:r>
          </a:p>
        </p:txBody>
      </p:sp>
      <p:sp>
        <p:nvSpPr>
          <p:cNvPr id="1034" name="TextBox 1033">
            <a:extLst>
              <a:ext uri="{FF2B5EF4-FFF2-40B4-BE49-F238E27FC236}">
                <a16:creationId xmlns:a16="http://schemas.microsoft.com/office/drawing/2014/main" id="{5D3E9797-BFFF-E157-6A21-2A3ABF7D2A2A}"/>
              </a:ext>
            </a:extLst>
          </p:cNvPr>
          <p:cNvSpPr txBox="1"/>
          <p:nvPr/>
        </p:nvSpPr>
        <p:spPr>
          <a:xfrm>
            <a:off x="4318124" y="5617290"/>
            <a:ext cx="3302493" cy="461665"/>
          </a:xfrm>
          <a:prstGeom prst="rect">
            <a:avLst/>
          </a:prstGeom>
          <a:solidFill>
            <a:schemeClr val="bg2"/>
          </a:solidFill>
        </p:spPr>
        <p:txBody>
          <a:bodyPr wrap="square" rtlCol="0">
            <a:spAutoFit/>
          </a:bodyPr>
          <a:lstStyle/>
          <a:p>
            <a:pPr algn="ctr"/>
            <a:r>
              <a:rPr lang="en-GB" sz="1200" b="1">
                <a:latin typeface="Verdana" panose="020B0604030504040204" pitchFamily="34" charset="0"/>
                <a:ea typeface="Verdana" panose="020B0604030504040204" pitchFamily="34" charset="0"/>
              </a:rPr>
              <a:t>Jack</a:t>
            </a:r>
            <a:r>
              <a:rPr lang="en-GB" sz="1200">
                <a:latin typeface="Verdana" panose="020B0604030504040204" pitchFamily="34" charset="0"/>
                <a:ea typeface="Verdana" panose="020B0604030504040204" pitchFamily="34" charset="0"/>
              </a:rPr>
              <a:t> Skingle</a:t>
            </a:r>
          </a:p>
          <a:p>
            <a:pPr algn="ctr"/>
            <a:r>
              <a:rPr lang="en-GB" sz="1200">
                <a:latin typeface="Verdana" panose="020B0604030504040204" pitchFamily="34" charset="0"/>
                <a:ea typeface="Verdana" panose="020B0604030504040204" pitchFamily="34" charset="0"/>
              </a:rPr>
              <a:t>Retail Banking Sector Senior Associate</a:t>
            </a:r>
          </a:p>
        </p:txBody>
      </p:sp>
      <p:sp>
        <p:nvSpPr>
          <p:cNvPr id="1035" name="TextBox 1034">
            <a:extLst>
              <a:ext uri="{FF2B5EF4-FFF2-40B4-BE49-F238E27FC236}">
                <a16:creationId xmlns:a16="http://schemas.microsoft.com/office/drawing/2014/main" id="{D480A072-5FDE-26C3-8E64-D2A1AF549F0D}"/>
              </a:ext>
            </a:extLst>
          </p:cNvPr>
          <p:cNvSpPr txBox="1"/>
          <p:nvPr/>
        </p:nvSpPr>
        <p:spPr>
          <a:xfrm>
            <a:off x="8080210" y="5617290"/>
            <a:ext cx="3302493" cy="461665"/>
          </a:xfrm>
          <a:prstGeom prst="rect">
            <a:avLst/>
          </a:prstGeom>
          <a:solidFill>
            <a:schemeClr val="bg2"/>
          </a:solidFill>
        </p:spPr>
        <p:txBody>
          <a:bodyPr wrap="square" rtlCol="0">
            <a:spAutoFit/>
          </a:bodyPr>
          <a:lstStyle/>
          <a:p>
            <a:pPr algn="ctr"/>
            <a:r>
              <a:rPr lang="en-GB" sz="1200" b="1">
                <a:latin typeface="Verdana" panose="020B0604030504040204" pitchFamily="34" charset="0"/>
                <a:ea typeface="Verdana" panose="020B0604030504040204" pitchFamily="34" charset="0"/>
              </a:rPr>
              <a:t>James</a:t>
            </a:r>
            <a:r>
              <a:rPr lang="en-GB" sz="1200">
                <a:latin typeface="Verdana" panose="020B0604030504040204" pitchFamily="34" charset="0"/>
                <a:ea typeface="Verdana" panose="020B0604030504040204" pitchFamily="34" charset="0"/>
              </a:rPr>
              <a:t> Harvey</a:t>
            </a:r>
          </a:p>
          <a:p>
            <a:pPr algn="ctr"/>
            <a:r>
              <a:rPr lang="en-GB" sz="1200">
                <a:latin typeface="Verdana" panose="020B0604030504040204" pitchFamily="34" charset="0"/>
                <a:ea typeface="Verdana" panose="020B0604030504040204" pitchFamily="34" charset="0"/>
              </a:rPr>
              <a:t>Retail Banking Sector Senior Associate</a:t>
            </a:r>
          </a:p>
        </p:txBody>
      </p:sp>
    </p:spTree>
    <p:extLst>
      <p:ext uri="{BB962C8B-B14F-4D97-AF65-F5344CB8AC3E}">
        <p14:creationId xmlns:p14="http://schemas.microsoft.com/office/powerpoint/2010/main" val="35627184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US" sz="4400"/>
              <a:t>Content</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Slide Number Placeholder 2">
            <a:extLst>
              <a:ext uri="{FF2B5EF4-FFF2-40B4-BE49-F238E27FC236}">
                <a16:creationId xmlns:a16="http://schemas.microsoft.com/office/drawing/2014/main" id="{382A6534-ACF5-1CC0-8D89-94C5F5213A94}"/>
              </a:ext>
            </a:extLst>
          </p:cNvPr>
          <p:cNvSpPr txBox="1"/>
          <p:nvPr/>
        </p:nvSpPr>
        <p:spPr>
          <a:xfrm>
            <a:off x="11439405" y="6293631"/>
            <a:ext cx="569460" cy="365125"/>
          </a:xfrm>
          <a:prstGeom prst="rect">
            <a:avLst/>
          </a:prstGeom>
        </p:spPr>
        <p:txBody>
          <a:bodyPr vert="horz" lIns="121920" tIns="60960" rIns="121920" bIns="6096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585">
              <a:spcAft>
                <a:spcPts val="800"/>
              </a:spcAft>
              <a:defRPr/>
            </a:pPr>
            <a:fld id="{2066355A-084C-D24E-9AD2-7E4FC41EA627}" type="slidenum">
              <a:rPr lang="en-US" sz="1200" smtClean="0">
                <a:solidFill>
                  <a:srgbClr val="EBEBEB"/>
                </a:solidFill>
                <a:latin typeface="Verdana"/>
              </a:rPr>
              <a:t>51</a:t>
            </a:fld>
            <a:endParaRPr lang="en-US" sz="1200">
              <a:solidFill>
                <a:srgbClr val="EBEBEB"/>
              </a:solidFill>
              <a:latin typeface="Verdana"/>
            </a:endParaRPr>
          </a:p>
        </p:txBody>
      </p:sp>
      <p:graphicFrame>
        <p:nvGraphicFramePr>
          <p:cNvPr id="3" name="TextBox 4">
            <a:extLst>
              <a:ext uri="{FF2B5EF4-FFF2-40B4-BE49-F238E27FC236}">
                <a16:creationId xmlns:a16="http://schemas.microsoft.com/office/drawing/2014/main" id="{713FF2DF-5298-ECB8-A8CC-EFE3FDCE95B1}"/>
              </a:ext>
            </a:extLst>
          </p:cNvPr>
          <p:cNvGraphicFramePr/>
          <p:nvPr>
            <p:extLst>
              <p:ext uri="{D42A27DB-BD31-4B8C-83A1-F6EECF244321}">
                <p14:modId xmlns:p14="http://schemas.microsoft.com/office/powerpoint/2010/main" val="19578296"/>
              </p:ext>
            </p:extLst>
          </p:nvPr>
        </p:nvGraphicFramePr>
        <p:xfrm>
          <a:off x="1706535" y="1516315"/>
          <a:ext cx="5227665" cy="4777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extBox 4">
            <a:extLst>
              <a:ext uri="{FF2B5EF4-FFF2-40B4-BE49-F238E27FC236}">
                <a16:creationId xmlns:a16="http://schemas.microsoft.com/office/drawing/2014/main" id="{A09317B0-BAA8-5FD9-6618-726E16F17C69}"/>
              </a:ext>
            </a:extLst>
          </p:cNvPr>
          <p:cNvGraphicFramePr/>
          <p:nvPr/>
        </p:nvGraphicFramePr>
        <p:xfrm>
          <a:off x="7186587" y="1516315"/>
          <a:ext cx="2478114" cy="47773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920624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Intro and TDC vision</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34042725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25294" y="387887"/>
            <a:ext cx="11400538" cy="1064525"/>
          </a:xfrm>
        </p:spPr>
        <p:txBody>
          <a:bodyPr>
            <a:noAutofit/>
          </a:bodyPr>
          <a:lstStyle/>
          <a:p>
            <a:r>
              <a:rPr lang="en-GB" sz="3600"/>
              <a:t>What is the objective of Retail Banking Business Data Model (RBBMD) collection for FCA?</a:t>
            </a:r>
            <a:endParaRPr lang="en-US" sz="3600"/>
          </a:p>
        </p:txBody>
      </p:sp>
      <p:sp>
        <p:nvSpPr>
          <p:cNvPr id="4" name="TextBox 3">
            <a:extLst>
              <a:ext uri="{FF2B5EF4-FFF2-40B4-BE49-F238E27FC236}">
                <a16:creationId xmlns:a16="http://schemas.microsoft.com/office/drawing/2014/main" id="{D0AB8163-7828-9926-4ED4-C9EB5AF86D41}"/>
              </a:ext>
            </a:extLst>
          </p:cNvPr>
          <p:cNvSpPr txBox="1"/>
          <p:nvPr/>
        </p:nvSpPr>
        <p:spPr>
          <a:xfrm>
            <a:off x="1139867" y="6237962"/>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29" y="3096824"/>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Slide Number Placeholder 2">
            <a:extLst>
              <a:ext uri="{FF2B5EF4-FFF2-40B4-BE49-F238E27FC236}">
                <a16:creationId xmlns:a16="http://schemas.microsoft.com/office/drawing/2014/main" id="{28B1C29A-E9E4-F989-13AA-A3E450FBD64A}"/>
              </a:ext>
            </a:extLst>
          </p:cNvPr>
          <p:cNvSpPr txBox="1"/>
          <p:nvPr/>
        </p:nvSpPr>
        <p:spPr>
          <a:xfrm>
            <a:off x="11439404" y="5892798"/>
            <a:ext cx="56946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fld id="{2066355A-084C-D24E-9AD2-7E4FC41EA627}" type="slidenum">
              <a:rPr lang="en-US" sz="1200" smtClean="0">
                <a:solidFill>
                  <a:srgbClr val="EBEBEB"/>
                </a:solidFill>
                <a:latin typeface="Verdana"/>
              </a:rPr>
              <a:t>53</a:t>
            </a:fld>
            <a:endParaRPr lang="en-US" sz="1200">
              <a:solidFill>
                <a:srgbClr val="EBEBEB"/>
              </a:solidFill>
              <a:latin typeface="Verdana"/>
            </a:endParaRPr>
          </a:p>
        </p:txBody>
      </p:sp>
      <p:sp>
        <p:nvSpPr>
          <p:cNvPr id="3" name="TextBox 2">
            <a:extLst>
              <a:ext uri="{FF2B5EF4-FFF2-40B4-BE49-F238E27FC236}">
                <a16:creationId xmlns:a16="http://schemas.microsoft.com/office/drawing/2014/main" id="{DEE542A9-09AB-AE28-8EB8-AF9B3035924C}"/>
              </a:ext>
            </a:extLst>
          </p:cNvPr>
          <p:cNvSpPr txBox="1"/>
          <p:nvPr/>
        </p:nvSpPr>
        <p:spPr>
          <a:xfrm>
            <a:off x="451863" y="2326149"/>
            <a:ext cx="11054335" cy="1471511"/>
          </a:xfrm>
          <a:prstGeom prst="rect">
            <a:avLst/>
          </a:prstGeom>
          <a:solidFill>
            <a:schemeClr val="tx2">
              <a:lumMod val="10000"/>
              <a:lumOff val="90000"/>
            </a:schemeClr>
          </a:solidFill>
        </p:spPr>
        <p:txBody>
          <a:bodyPr wrap="square" lIns="180000" tIns="180000" rIns="180000" bIns="18000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2400" b="1" i="1"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Main objective of RBBMD collection</a:t>
            </a:r>
            <a:r>
              <a:rPr kumimoji="0" lang="en-GB" sz="2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is to u</a:t>
            </a:r>
            <a:r>
              <a:rPr kumimoji="0" lang="en-GB" sz="2400" b="0" i="0" u="none" strike="noStrike" kern="1200" cap="none" spc="0" normalizeH="0" baseline="0" noProof="0">
                <a:ln>
                  <a:noFill/>
                </a:ln>
                <a:effectLst/>
                <a:uLnTx/>
                <a:uFillTx/>
                <a:latin typeface="Verdana" panose="020B0604030504040204" pitchFamily="34" charset="0"/>
                <a:ea typeface="+mn-ea"/>
                <a:cs typeface="+mn-cs"/>
              </a:rPr>
              <a:t>nderstand the impact of change on retail banking business models, and the implications for consumers</a:t>
            </a:r>
            <a:endParaRPr kumimoji="0" lang="en-GB" sz="2400" b="0" i="0" u="none" strike="noStrike" kern="1200" cap="none" spc="0" normalizeH="0" baseline="0" noProof="0">
              <a:ln>
                <a:noFill/>
              </a:ln>
              <a:effectLst/>
              <a:uLnTx/>
              <a:uFillTx/>
              <a:latin typeface="Calibri"/>
              <a:ea typeface="+mn-ea"/>
              <a:cs typeface="+mn-cs"/>
            </a:endParaRPr>
          </a:p>
        </p:txBody>
      </p:sp>
      <p:sp>
        <p:nvSpPr>
          <p:cNvPr id="5" name="TextBox 4">
            <a:extLst>
              <a:ext uri="{FF2B5EF4-FFF2-40B4-BE49-F238E27FC236}">
                <a16:creationId xmlns:a16="http://schemas.microsoft.com/office/drawing/2014/main" id="{F3D6DCDE-A262-92B8-08A4-5CBC0F4B4CF2}"/>
              </a:ext>
            </a:extLst>
          </p:cNvPr>
          <p:cNvSpPr txBox="1"/>
          <p:nvPr/>
        </p:nvSpPr>
        <p:spPr>
          <a:xfrm>
            <a:off x="451863" y="4897095"/>
            <a:ext cx="10947399" cy="923330"/>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effectLst/>
                <a:uLnTx/>
                <a:uFillTx/>
                <a:latin typeface="Verdana"/>
                <a:ea typeface="Verdana"/>
                <a:cs typeface="+mn-cs"/>
              </a:rPr>
              <a:t>Understand retail banking business models and reporting structures from various firms in greater depth by looking at the business models of firms to identify any potential conduct or competition issues</a:t>
            </a:r>
          </a:p>
        </p:txBody>
      </p:sp>
      <p:sp>
        <p:nvSpPr>
          <p:cNvPr id="6" name="TextBox 5">
            <a:extLst>
              <a:ext uri="{FF2B5EF4-FFF2-40B4-BE49-F238E27FC236}">
                <a16:creationId xmlns:a16="http://schemas.microsoft.com/office/drawing/2014/main" id="{845331B9-F292-4513-288D-CC25C37B4B91}"/>
              </a:ext>
            </a:extLst>
          </p:cNvPr>
          <p:cNvSpPr txBox="1"/>
          <p:nvPr/>
        </p:nvSpPr>
        <p:spPr>
          <a:xfrm>
            <a:off x="428222" y="3949441"/>
            <a:ext cx="10947399" cy="923330"/>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GB" sz="1800" b="0" i="0" u="none" strike="noStrike" kern="1200" cap="none" spc="0" normalizeH="0" baseline="0" noProof="0">
                <a:ln>
                  <a:noFill/>
                </a:ln>
                <a:effectLst/>
                <a:uLnTx/>
                <a:uFillTx/>
                <a:latin typeface="Verdana" panose="020B0604030504040204" pitchFamily="34" charset="0"/>
                <a:ea typeface="+mn-ea"/>
                <a:cs typeface="+mn-cs"/>
              </a:rPr>
              <a:t>Understand the impact of changes such as increased use of digital channels and reduced branch usage on business models and consider potential consequences for our consumer protection and competition objectives</a:t>
            </a:r>
          </a:p>
        </p:txBody>
      </p:sp>
      <p:sp>
        <p:nvSpPr>
          <p:cNvPr id="7" name="TextBox 6">
            <a:extLst>
              <a:ext uri="{FF2B5EF4-FFF2-40B4-BE49-F238E27FC236}">
                <a16:creationId xmlns:a16="http://schemas.microsoft.com/office/drawing/2014/main" id="{36F02763-F0E8-B0CA-49B7-AADA73369CFE}"/>
              </a:ext>
            </a:extLst>
          </p:cNvPr>
          <p:cNvSpPr txBox="1"/>
          <p:nvPr/>
        </p:nvSpPr>
        <p:spPr>
          <a:xfrm>
            <a:off x="932876" y="6075360"/>
            <a:ext cx="9652000" cy="27699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For more info: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hlinkClick r:id="rId3"/>
              </a:rPr>
              <a:t>https://www.fca.org.uk/publications/multi-firm-reviews/strategic-review-retail-banking-business-models</a:t>
            </a:r>
            <a:endParaRPr kumimoji="0" lang="en-GB" sz="12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7ECDDA33-278E-4EBB-B77B-A1D25D6311DD}"/>
              </a:ext>
            </a:extLst>
          </p:cNvPr>
          <p:cNvSpPr txBox="1"/>
          <p:nvPr/>
        </p:nvSpPr>
        <p:spPr>
          <a:xfrm>
            <a:off x="1618676" y="1780923"/>
            <a:ext cx="8280400"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800" b="1" i="1"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Strategic review of retail banking </a:t>
            </a:r>
            <a:r>
              <a:rPr kumimoji="0" lang="en-GB" sz="1800" b="0" i="1"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business models </a:t>
            </a:r>
            <a:r>
              <a:rPr kumimoji="0" lang="en-GB"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market report</a:t>
            </a:r>
            <a:endParaRPr kumimoji="0" lang="en-GB" sz="1800" b="0" i="0" u="none" strike="noStrike" kern="1200" cap="none" spc="0" normalizeH="0" baseline="0" noProof="0">
              <a:ln>
                <a:noFill/>
              </a:ln>
              <a:effectLst/>
              <a:uLnTx/>
              <a:uFillTx/>
              <a:latin typeface="Calibri"/>
              <a:ea typeface="+mn-ea"/>
              <a:cs typeface="+mn-cs"/>
            </a:endParaRPr>
          </a:p>
        </p:txBody>
      </p:sp>
    </p:spTree>
    <p:extLst>
      <p:ext uri="{BB962C8B-B14F-4D97-AF65-F5344CB8AC3E}">
        <p14:creationId xmlns:p14="http://schemas.microsoft.com/office/powerpoint/2010/main" val="30179849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301941" y="222214"/>
            <a:ext cx="10279624" cy="1064525"/>
          </a:xfrm>
        </p:spPr>
        <p:txBody>
          <a:bodyPr>
            <a:normAutofit fontScale="90000"/>
          </a:bodyPr>
          <a:lstStyle/>
          <a:p>
            <a:r>
              <a:rPr lang="en-GB" sz="4400">
                <a:ea typeface="Verdana"/>
              </a:rPr>
              <a:t>Transforming data collection (TDC) programme vision</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2" name="Content Placeholder 3">
            <a:extLst>
              <a:ext uri="{FF2B5EF4-FFF2-40B4-BE49-F238E27FC236}">
                <a16:creationId xmlns:a16="http://schemas.microsoft.com/office/drawing/2014/main" id="{5F4FA768-A89C-B094-6986-1DEF07C4FEE5}"/>
              </a:ext>
            </a:extLst>
          </p:cNvPr>
          <p:cNvSpPr>
            <a:spLocks noGrp="1"/>
          </p:cNvSpPr>
          <p:nvPr>
            <p:ph idx="1"/>
          </p:nvPr>
        </p:nvSpPr>
        <p:spPr>
          <a:xfrm>
            <a:off x="3202735" y="1593738"/>
            <a:ext cx="8660219" cy="2169502"/>
          </a:xfrm>
        </p:spPr>
        <p:txBody>
          <a:bodyPr/>
          <a:lstStyle/>
          <a:p>
            <a:pPr marL="0" indent="0">
              <a:buNone/>
            </a:pPr>
            <a:r>
              <a:rPr lang="en-GB" sz="4000">
                <a:ea typeface="Verdana"/>
              </a:rPr>
              <a:t>The FCA and the Bank </a:t>
            </a:r>
            <a:br>
              <a:rPr lang="en-GB" sz="4000">
                <a:ea typeface="Verdana"/>
              </a:rPr>
            </a:br>
            <a:r>
              <a:rPr lang="en-GB" sz="4000">
                <a:ea typeface="Verdana"/>
              </a:rPr>
              <a:t>will get the </a:t>
            </a:r>
            <a:r>
              <a:rPr lang="en-GB" sz="4000" b="1">
                <a:ea typeface="Verdana"/>
              </a:rPr>
              <a:t>data they need</a:t>
            </a:r>
            <a:r>
              <a:rPr lang="en-GB" sz="4000">
                <a:ea typeface="Verdana"/>
              </a:rPr>
              <a:t> at the </a:t>
            </a:r>
            <a:r>
              <a:rPr lang="en-GB" sz="4000" b="1">
                <a:ea typeface="Verdana"/>
              </a:rPr>
              <a:t>lowest cost to industry</a:t>
            </a:r>
            <a:endParaRPr lang="en-GB" sz="4000">
              <a:ea typeface="Verdana"/>
            </a:endParaRPr>
          </a:p>
        </p:txBody>
      </p:sp>
      <p:pic>
        <p:nvPicPr>
          <p:cNvPr id="3" name="Picture 7" descr="Icon&#10;&#10;Description automatically generated">
            <a:extLst>
              <a:ext uri="{FF2B5EF4-FFF2-40B4-BE49-F238E27FC236}">
                <a16:creationId xmlns:a16="http://schemas.microsoft.com/office/drawing/2014/main" id="{8EC04687-5EAA-00E8-B187-ACBAE046C09E}"/>
              </a:ext>
            </a:extLst>
          </p:cNvPr>
          <p:cNvPicPr>
            <a:picLocks noChangeAspect="1"/>
          </p:cNvPicPr>
          <p:nvPr/>
        </p:nvPicPr>
        <p:blipFill>
          <a:blip r:embed="rId3"/>
          <a:srcRect/>
          <a:stretch>
            <a:fillRect/>
          </a:stretch>
        </p:blipFill>
        <p:spPr>
          <a:xfrm>
            <a:off x="490330" y="1815892"/>
            <a:ext cx="2402663" cy="2322623"/>
          </a:xfrm>
          <a:prstGeom prst="rect">
            <a:avLst/>
          </a:prstGeom>
        </p:spPr>
      </p:pic>
      <p:sp>
        <p:nvSpPr>
          <p:cNvPr id="5" name="TextBox 4">
            <a:extLst>
              <a:ext uri="{FF2B5EF4-FFF2-40B4-BE49-F238E27FC236}">
                <a16:creationId xmlns:a16="http://schemas.microsoft.com/office/drawing/2014/main" id="{AB7E404A-791E-E3A8-A236-2D7C8A583D13}"/>
              </a:ext>
            </a:extLst>
          </p:cNvPr>
          <p:cNvSpPr txBox="1"/>
          <p:nvPr/>
        </p:nvSpPr>
        <p:spPr>
          <a:xfrm>
            <a:off x="638202" y="4231630"/>
            <a:ext cx="10688443"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effectLst/>
                <a:uLnTx/>
                <a:uFillTx/>
                <a:latin typeface="Verdana"/>
                <a:ea typeface="Verdana"/>
                <a:cs typeface="+mn-cs"/>
              </a:rPr>
              <a:t>FCA website:</a:t>
            </a:r>
            <a:endParaRPr kumimoji="0" lang="en-US" sz="1800" b="1" i="0" u="none" strike="noStrike" kern="1200" cap="none" spc="0" normalizeH="0" baseline="0" noProof="0">
              <a:ln>
                <a:noFill/>
              </a:ln>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600" b="0" i="1" u="none" strike="noStrike" kern="1200" cap="none" spc="0" normalizeH="0" baseline="0" noProof="0">
                <a:ln>
                  <a:noFill/>
                </a:ln>
                <a:effectLst/>
                <a:uLnTx/>
                <a:uFillTx/>
                <a:latin typeface="Verdana"/>
                <a:ea typeface="Verdana"/>
                <a:cs typeface="+mn-cs"/>
              </a:rPr>
              <a:t>"We recognise that reporting is one of the most demanding parts of regulation, and the quality of data that we receive is not always to the standard that we expect. Our data needs have also evolved as technology and business models have changed.</a:t>
            </a:r>
            <a:endParaRPr kumimoji="0" lang="en-US" sz="1600" b="0" i="1" u="none" strike="noStrike" kern="1200" cap="none" spc="0" normalizeH="0" baseline="0" noProof="0">
              <a:ln>
                <a:noFill/>
              </a:ln>
              <a:effectLst/>
              <a:uLnTx/>
              <a:uFillTx/>
              <a:latin typeface="Calibri"/>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600" b="0" i="1" u="none" strike="noStrike" kern="1200" cap="none" spc="0" normalizeH="0" baseline="0" noProof="0">
              <a:ln>
                <a:noFill/>
              </a:ln>
              <a:effectLst/>
              <a:uLnTx/>
              <a:uFillTx/>
              <a:latin typeface="Verdana"/>
              <a:ea typeface="Verdan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600" b="0" i="1" u="none" strike="noStrike" kern="1200" cap="none" spc="0" normalizeH="0" baseline="0" noProof="0">
                <a:ln>
                  <a:noFill/>
                </a:ln>
                <a:effectLst/>
                <a:uLnTx/>
                <a:uFillTx/>
                <a:latin typeface="Verdana"/>
                <a:ea typeface="Verdana"/>
                <a:cs typeface="+mn-cs"/>
              </a:rPr>
              <a:t>To address these issues, we have developed a joint transformation programme with the Bank of England. This will identify how data collection should improve to increase the value and reduce the burden to firms. We see many benefits in working closely with firms and industry to make sure that our data collections are worthwhile and valuable for regulators and industry."</a:t>
            </a:r>
          </a:p>
        </p:txBody>
      </p:sp>
    </p:spTree>
    <p:extLst>
      <p:ext uri="{BB962C8B-B14F-4D97-AF65-F5344CB8AC3E}">
        <p14:creationId xmlns:p14="http://schemas.microsoft.com/office/powerpoint/2010/main" val="3524706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Recap on the use case</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25271879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US" sz="4000"/>
              <a:t>RBBMD </a:t>
            </a:r>
            <a:r>
              <a:rPr lang="en-GB"/>
              <a:t>discovery on a page </a:t>
            </a:r>
            <a:endParaRPr lang="en-US"/>
          </a:p>
        </p:txBody>
      </p:sp>
      <p:sp>
        <p:nvSpPr>
          <p:cNvPr id="8" name="Content Placeholder 2">
            <a:extLst>
              <a:ext uri="{FF2B5EF4-FFF2-40B4-BE49-F238E27FC236}">
                <a16:creationId xmlns:a16="http://schemas.microsoft.com/office/drawing/2014/main" id="{E76F6253-8DFB-5720-A274-154393415DE9}"/>
              </a:ext>
            </a:extLst>
          </p:cNvPr>
          <p:cNvSpPr>
            <a:spLocks noGrp="1"/>
          </p:cNvSpPr>
          <p:nvPr>
            <p:ph idx="1"/>
          </p:nvPr>
        </p:nvSpPr>
        <p:spPr>
          <a:xfrm>
            <a:off x="196214" y="2788533"/>
            <a:ext cx="2771775" cy="3602911"/>
          </a:xfrm>
          <a:ln>
            <a:solidFill>
              <a:schemeClr val="accent1">
                <a:alpha val="50000"/>
              </a:schemeClr>
            </a:solidFill>
          </a:ln>
        </p:spPr>
        <p:txBody>
          <a:bodyPr>
            <a:noAutofit/>
          </a:bodyPr>
          <a:lstStyle/>
          <a:p>
            <a:pPr marL="285744" indent="-285744">
              <a:spcBef>
                <a:spcPct val="0"/>
              </a:spcBef>
              <a:spcAft>
                <a:spcPct val="0"/>
              </a:spcAft>
              <a:buFont typeface="Arial" panose="020B0604020202020204" pitchFamily="34" charset="0"/>
              <a:buChar char="•"/>
            </a:pPr>
            <a:r>
              <a:rPr lang="en-GB" sz="1200">
                <a:latin typeface="Verdana" panose="020B0604030504040204" pitchFamily="34" charset="0"/>
                <a:ea typeface="Verdana" panose="020B0604030504040204" pitchFamily="34" charset="0"/>
              </a:rPr>
              <a:t>Colloquially called </a:t>
            </a:r>
            <a:r>
              <a:rPr lang="en-GB" sz="1200" b="1">
                <a:latin typeface="Verdana" panose="020B0604030504040204" pitchFamily="34" charset="0"/>
                <a:ea typeface="Verdana" panose="020B0604030504040204" pitchFamily="34" charset="0"/>
              </a:rPr>
              <a:t>R2B2</a:t>
            </a:r>
          </a:p>
          <a:p>
            <a:pPr marL="285744" indent="-285744">
              <a:spcBef>
                <a:spcPct val="0"/>
              </a:spcBef>
              <a:spcAft>
                <a:spcPct val="0"/>
              </a:spcAft>
              <a:buFont typeface="Arial" panose="020B0604020202020204" pitchFamily="34" charset="0"/>
              <a:buChar char="•"/>
            </a:pPr>
            <a:r>
              <a:rPr lang="en-GB" sz="1200">
                <a:latin typeface="Verdana" panose="020B0604030504040204" pitchFamily="34" charset="0"/>
                <a:ea typeface="Verdana" panose="020B0604030504040204" pitchFamily="34" charset="0"/>
              </a:rPr>
              <a:t>Collected periodically in an </a:t>
            </a:r>
            <a:r>
              <a:rPr lang="en-GB" sz="1200" b="1">
                <a:latin typeface="Verdana" panose="020B0604030504040204" pitchFamily="34" charset="0"/>
                <a:ea typeface="Verdana" panose="020B0604030504040204" pitchFamily="34" charset="0"/>
              </a:rPr>
              <a:t>ad-hoc</a:t>
            </a:r>
            <a:r>
              <a:rPr lang="en-GB" sz="1200">
                <a:latin typeface="Verdana" panose="020B0604030504040204" pitchFamily="34" charset="0"/>
                <a:ea typeface="Verdana" panose="020B0604030504040204" pitchFamily="34" charset="0"/>
              </a:rPr>
              <a:t> way</a:t>
            </a:r>
          </a:p>
          <a:p>
            <a:pPr marL="285744" indent="-285744">
              <a:spcBef>
                <a:spcPct val="0"/>
              </a:spcBef>
              <a:spcAft>
                <a:spcPct val="0"/>
              </a:spcAft>
              <a:buFont typeface="Arial" panose="020B0604020202020204" pitchFamily="34" charset="0"/>
              <a:buChar char="•"/>
            </a:pPr>
            <a:r>
              <a:rPr lang="en-GB" sz="1200" b="1">
                <a:latin typeface="Verdana" panose="020B0604030504040204" pitchFamily="34" charset="0"/>
                <a:ea typeface="Verdana" panose="020B0604030504040204" pitchFamily="34" charset="0"/>
              </a:rPr>
              <a:t>3 rounds </a:t>
            </a:r>
            <a:r>
              <a:rPr lang="en-GB" sz="1200">
                <a:latin typeface="Verdana" panose="020B0604030504040204" pitchFamily="34" charset="0"/>
                <a:ea typeface="Verdana" panose="020B0604030504040204" pitchFamily="34" charset="0"/>
              </a:rPr>
              <a:t>of data since 2017, Approx. </a:t>
            </a:r>
            <a:r>
              <a:rPr lang="en-GB" sz="1200" b="1">
                <a:latin typeface="Verdana" panose="020B0604030504040204" pitchFamily="34" charset="0"/>
                <a:ea typeface="Verdana" panose="020B0604030504040204" pitchFamily="34" charset="0"/>
              </a:rPr>
              <a:t>2499 data points</a:t>
            </a:r>
            <a:r>
              <a:rPr lang="en-GB" sz="1200">
                <a:latin typeface="Verdana" panose="020B0604030504040204" pitchFamily="34" charset="0"/>
                <a:ea typeface="Verdana" panose="020B0604030504040204" pitchFamily="34" charset="0"/>
              </a:rPr>
              <a:t>, </a:t>
            </a:r>
            <a:r>
              <a:rPr lang="en-GB" sz="1200" b="1">
                <a:latin typeface="Verdana" panose="020B0604030504040204" pitchFamily="34" charset="0"/>
                <a:ea typeface="Verdana" panose="020B0604030504040204" pitchFamily="34" charset="0"/>
              </a:rPr>
              <a:t>30 to 50 firms </a:t>
            </a:r>
            <a:r>
              <a:rPr lang="en-GB" sz="1200">
                <a:latin typeface="Verdana" panose="020B0604030504040204" pitchFamily="34" charset="0"/>
                <a:ea typeface="Verdana" panose="020B0604030504040204" pitchFamily="34" charset="0"/>
              </a:rPr>
              <a:t>participate each time</a:t>
            </a:r>
          </a:p>
          <a:p>
            <a:pPr marL="285744" indent="-285744">
              <a:spcBef>
                <a:spcPct val="0"/>
              </a:spcBef>
              <a:spcAft>
                <a:spcPct val="0"/>
              </a:spcAft>
              <a:buFont typeface="Arial" panose="020B0604020202020204" pitchFamily="34" charset="0"/>
              <a:buChar char="•"/>
            </a:pPr>
            <a:r>
              <a:rPr lang="en-GB" sz="1200" b="1" i="1">
                <a:latin typeface="Verdana" panose="020B0604030504040204" pitchFamily="34" charset="0"/>
                <a:ea typeface="Verdana" panose="020B0604030504040204" pitchFamily="34" charset="0"/>
              </a:rPr>
              <a:t>Strategic review of retail banking </a:t>
            </a:r>
            <a:r>
              <a:rPr lang="en-GB" sz="1200" i="1">
                <a:latin typeface="Verdana" panose="020B0604030504040204" pitchFamily="34" charset="0"/>
                <a:ea typeface="Verdana" panose="020B0604030504040204" pitchFamily="34" charset="0"/>
              </a:rPr>
              <a:t>business models </a:t>
            </a:r>
            <a:r>
              <a:rPr lang="en-GB" sz="1200">
                <a:latin typeface="Verdana" panose="020B0604030504040204" pitchFamily="34" charset="0"/>
                <a:ea typeface="Verdana" panose="020B0604030504040204" pitchFamily="34" charset="0"/>
              </a:rPr>
              <a:t>market report.</a:t>
            </a:r>
          </a:p>
          <a:p>
            <a:pPr marL="285744" indent="-285744">
              <a:spcBef>
                <a:spcPct val="0"/>
              </a:spcBef>
              <a:spcAft>
                <a:spcPct val="0"/>
              </a:spcAft>
              <a:buFont typeface="Arial" panose="020B0604020202020204" pitchFamily="34" charset="0"/>
              <a:buChar char="•"/>
            </a:pPr>
            <a:r>
              <a:rPr lang="en-GB" sz="1200">
                <a:latin typeface="Verdana" panose="020B0604030504040204" pitchFamily="34" charset="0"/>
                <a:ea typeface="Verdana" panose="020B0604030504040204" pitchFamily="34" charset="0"/>
              </a:rPr>
              <a:t>Valuable data across FCA used by </a:t>
            </a:r>
            <a:r>
              <a:rPr lang="en-GB" sz="1200" b="1">
                <a:latin typeface="Verdana" panose="020B0604030504040204" pitchFamily="34" charset="0"/>
                <a:ea typeface="Verdana" panose="020B0604030504040204" pitchFamily="34" charset="0"/>
              </a:rPr>
              <a:t>Competition, Supervision, Policy, BoE &amp; HMT</a:t>
            </a:r>
          </a:p>
          <a:p>
            <a:pPr marL="285744" indent="-285744">
              <a:spcBef>
                <a:spcPct val="0"/>
              </a:spcBef>
              <a:spcAft>
                <a:spcPct val="0"/>
              </a:spcAft>
              <a:buFont typeface="Arial" panose="020B0604020202020204" pitchFamily="34" charset="0"/>
              <a:buChar char="•"/>
            </a:pPr>
            <a:r>
              <a:rPr lang="en-GB" sz="1200">
                <a:latin typeface="Verdana" panose="020B0604030504040204" pitchFamily="34" charset="0"/>
                <a:ea typeface="Verdana" panose="020B0604030504040204" pitchFamily="34" charset="0"/>
              </a:rPr>
              <a:t>Priority strategic data for competition – Resulted in 3 external publications</a:t>
            </a:r>
          </a:p>
          <a:p>
            <a:pPr marL="285744" indent="-285744">
              <a:spcBef>
                <a:spcPct val="0"/>
              </a:spcBef>
              <a:spcAft>
                <a:spcPct val="0"/>
              </a:spcAft>
              <a:buFont typeface="Arial" panose="020B0604020202020204" pitchFamily="34" charset="0"/>
              <a:buChar char="•"/>
            </a:pPr>
            <a:r>
              <a:rPr lang="en-GB" sz="1200">
                <a:latin typeface="Verdana" panose="020B0604030504040204" pitchFamily="34" charset="0"/>
                <a:ea typeface="Verdana" panose="020B0604030504040204" pitchFamily="34" charset="0"/>
              </a:rPr>
              <a:t>Complex adhoc collection to investigate</a:t>
            </a:r>
          </a:p>
        </p:txBody>
      </p:sp>
      <p:sp>
        <p:nvSpPr>
          <p:cNvPr id="11" name="Rectangle 10">
            <a:extLst>
              <a:ext uri="{FF2B5EF4-FFF2-40B4-BE49-F238E27FC236}">
                <a16:creationId xmlns:a16="http://schemas.microsoft.com/office/drawing/2014/main" id="{F74B5F9C-4D99-4A28-1B0D-7DEE4912819C}"/>
              </a:ext>
            </a:extLst>
          </p:cNvPr>
          <p:cNvSpPr/>
          <p:nvPr/>
        </p:nvSpPr>
        <p:spPr>
          <a:xfrm>
            <a:off x="196214" y="1302629"/>
            <a:ext cx="2771775" cy="1317624"/>
          </a:xfrm>
          <a:prstGeom prst="rect">
            <a:avLst/>
          </a:prstGeom>
          <a:solidFill>
            <a:schemeClr val="accent1">
              <a:lumMod val="20000"/>
              <a:lumOff val="8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ct val="0"/>
              </a:spcBef>
              <a:spcAft>
                <a:spcPct val="0"/>
              </a:spcAft>
              <a:buClrTx/>
              <a:buSzTx/>
              <a:buFontTx/>
              <a:buNone/>
              <a:defRPr/>
            </a:pPr>
            <a:r>
              <a:rPr kumimoji="0" lang="en-GB" sz="220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What is RBBMD collection</a:t>
            </a:r>
          </a:p>
        </p:txBody>
      </p:sp>
      <p:sp>
        <p:nvSpPr>
          <p:cNvPr id="12" name="Rectangle 11">
            <a:extLst>
              <a:ext uri="{FF2B5EF4-FFF2-40B4-BE49-F238E27FC236}">
                <a16:creationId xmlns:a16="http://schemas.microsoft.com/office/drawing/2014/main" id="{D77D64EC-B6B2-638D-1F4C-8742DFFA1FEB}"/>
              </a:ext>
            </a:extLst>
          </p:cNvPr>
          <p:cNvSpPr/>
          <p:nvPr/>
        </p:nvSpPr>
        <p:spPr>
          <a:xfrm>
            <a:off x="3190877" y="1302629"/>
            <a:ext cx="2771775" cy="1317624"/>
          </a:xfrm>
          <a:prstGeom prst="rect">
            <a:avLst/>
          </a:prstGeom>
          <a:solidFill>
            <a:schemeClr val="accent1">
              <a:lumMod val="20000"/>
              <a:lumOff val="8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ct val="0"/>
              </a:spcBef>
              <a:spcAft>
                <a:spcPct val="0"/>
              </a:spcAft>
              <a:buClrTx/>
              <a:buSzTx/>
              <a:buFontTx/>
              <a:buNone/>
              <a:defRPr/>
            </a:pPr>
            <a:r>
              <a:rPr kumimoji="0" lang="en-GB" sz="220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What did we do during discovery</a:t>
            </a:r>
          </a:p>
        </p:txBody>
      </p:sp>
      <p:sp>
        <p:nvSpPr>
          <p:cNvPr id="13" name="Content Placeholder 2">
            <a:extLst>
              <a:ext uri="{FF2B5EF4-FFF2-40B4-BE49-F238E27FC236}">
                <a16:creationId xmlns:a16="http://schemas.microsoft.com/office/drawing/2014/main" id="{6040C40D-183F-C7FD-2C8C-AB11B82B99F2}"/>
              </a:ext>
            </a:extLst>
          </p:cNvPr>
          <p:cNvSpPr txBox="1"/>
          <p:nvPr/>
        </p:nvSpPr>
        <p:spPr>
          <a:xfrm>
            <a:off x="3190873" y="2788533"/>
            <a:ext cx="2771776" cy="3602911"/>
          </a:xfrm>
          <a:prstGeom prst="rect">
            <a:avLst/>
          </a:prstGeom>
          <a:ln>
            <a:solidFill>
              <a:schemeClr val="accent1">
                <a:alpha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ct val="0"/>
              </a:spcBef>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Conducted User Research with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18 users</a:t>
            </a:r>
          </a:p>
          <a:p>
            <a:pPr marL="467776" lvl="1" indent="-171450" defTabSz="1219170">
              <a:lnSpc>
                <a:spcPct val="100000"/>
              </a:lnSpc>
              <a:spcBef>
                <a:spcPct val="0"/>
              </a:spcBef>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7 Internal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4 Competition, 2 Supervision, 1 Operations – Economist</a:t>
            </a:r>
          </a:p>
          <a:p>
            <a:pPr marL="467776" lvl="1" indent="-171450" defTabSz="1219170">
              <a:lnSpc>
                <a:spcPct val="100000"/>
              </a:lnSpc>
              <a:spcBef>
                <a:spcPct val="0"/>
              </a:spcBef>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11 External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6 Large Bank, 3 Challenger Bank, 1 Building Society, 1 Bank of England Data Analyst</a:t>
            </a:r>
          </a:p>
          <a:p>
            <a:pPr defTabSz="1219170">
              <a:lnSpc>
                <a:spcPct val="100000"/>
              </a:lnSpc>
              <a:spcBef>
                <a:spcPct val="0"/>
              </a:spcBef>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Analysis of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Key Themes;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Identified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User Needs;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Understood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Pain Points; </a:t>
            </a:r>
          </a:p>
          <a:p>
            <a:pPr defTabSz="1219170">
              <a:lnSpc>
                <a:spcPct val="100000"/>
              </a:lnSpc>
              <a:spcBef>
                <a:spcPct val="0"/>
              </a:spcBef>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Identified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Personas</a:t>
            </a:r>
          </a:p>
          <a:p>
            <a:pPr defTabSz="1219170">
              <a:lnSpc>
                <a:spcPct val="100000"/>
              </a:lnSpc>
              <a:spcBef>
                <a:spcPct val="0"/>
              </a:spcBef>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Mapping of the current </a:t>
            </a:r>
            <a:r>
              <a:rPr kumimoji="0" lang="en-GB" sz="1200" b="1" i="0" u="none" strike="noStrike" kern="1200" cap="none" spc="0" normalizeH="0" baseline="0" noProof="0">
                <a:ln>
                  <a:noFill/>
                </a:ln>
                <a:solidFill>
                  <a:srgbClr val="701B45"/>
                </a:solidFill>
                <a:effectLst/>
                <a:uLnTx/>
                <a:uFillTx/>
                <a:latin typeface="Verdana" panose="020B0604030504040204" pitchFamily="34" charset="0"/>
                <a:ea typeface="Verdana" panose="020B0604030504040204" pitchFamily="34" charset="0"/>
                <a:cs typeface="+mn-cs"/>
              </a:rPr>
              <a:t>service</a:t>
            </a:r>
          </a:p>
        </p:txBody>
      </p:sp>
      <p:sp>
        <p:nvSpPr>
          <p:cNvPr id="14" name="Rectangle 13">
            <a:extLst>
              <a:ext uri="{FF2B5EF4-FFF2-40B4-BE49-F238E27FC236}">
                <a16:creationId xmlns:a16="http://schemas.microsoft.com/office/drawing/2014/main" id="{2F502161-125B-EC61-1A35-C792331FC4D3}"/>
              </a:ext>
            </a:extLst>
          </p:cNvPr>
          <p:cNvSpPr/>
          <p:nvPr/>
        </p:nvSpPr>
        <p:spPr>
          <a:xfrm>
            <a:off x="9111617" y="1302629"/>
            <a:ext cx="2771775" cy="1317624"/>
          </a:xfrm>
          <a:prstGeom prst="rect">
            <a:avLst/>
          </a:prstGeom>
          <a:solidFill>
            <a:schemeClr val="accent1">
              <a:lumMod val="20000"/>
              <a:lumOff val="8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ct val="0"/>
              </a:spcBef>
              <a:spcAft>
                <a:spcPct val="0"/>
              </a:spcAft>
              <a:buClrTx/>
              <a:buSzTx/>
              <a:buFontTx/>
              <a:buNone/>
              <a:defRPr/>
            </a:pPr>
            <a:r>
              <a:rPr kumimoji="0" lang="en-GB" sz="22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Key user needs identified during discovery</a:t>
            </a:r>
          </a:p>
        </p:txBody>
      </p:sp>
      <p:sp>
        <p:nvSpPr>
          <p:cNvPr id="15" name="Rectangle 14">
            <a:extLst>
              <a:ext uri="{FF2B5EF4-FFF2-40B4-BE49-F238E27FC236}">
                <a16:creationId xmlns:a16="http://schemas.microsoft.com/office/drawing/2014/main" id="{ABFF03C4-F0A8-4A25-CEC3-AECE88CBFC7D}"/>
              </a:ext>
            </a:extLst>
          </p:cNvPr>
          <p:cNvSpPr/>
          <p:nvPr/>
        </p:nvSpPr>
        <p:spPr>
          <a:xfrm>
            <a:off x="6185537" y="1302629"/>
            <a:ext cx="2771775" cy="1317624"/>
          </a:xfrm>
          <a:prstGeom prst="rect">
            <a:avLst/>
          </a:prstGeom>
          <a:solidFill>
            <a:schemeClr val="accent1">
              <a:lumMod val="20000"/>
              <a:lumOff val="8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ct val="0"/>
              </a:spcBef>
              <a:spcAft>
                <a:spcPct val="0"/>
              </a:spcAft>
              <a:buClrTx/>
              <a:buSzTx/>
              <a:buFontTx/>
              <a:buNone/>
              <a:defRPr/>
            </a:pPr>
            <a:r>
              <a:rPr kumimoji="0" lang="en-GB" sz="220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Key pain points identified during discovery</a:t>
            </a:r>
          </a:p>
        </p:txBody>
      </p:sp>
      <p:sp>
        <p:nvSpPr>
          <p:cNvPr id="16" name="Content Placeholder 2">
            <a:extLst>
              <a:ext uri="{FF2B5EF4-FFF2-40B4-BE49-F238E27FC236}">
                <a16:creationId xmlns:a16="http://schemas.microsoft.com/office/drawing/2014/main" id="{6AC21EB9-3871-D90B-F5A6-74A6872669DE}"/>
              </a:ext>
            </a:extLst>
          </p:cNvPr>
          <p:cNvSpPr txBox="1"/>
          <p:nvPr/>
        </p:nvSpPr>
        <p:spPr>
          <a:xfrm>
            <a:off x="6185537" y="2788533"/>
            <a:ext cx="2771775" cy="3602911"/>
          </a:xfrm>
          <a:prstGeom prst="rect">
            <a:avLst/>
          </a:prstGeom>
          <a:ln>
            <a:solidFill>
              <a:schemeClr val="accent1">
                <a:alpha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17 unique pain points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identified</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Insufficient</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information</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within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Guidance</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resulting in extra time people and resource</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Insufficient</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information within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Definitions</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resulting in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painful process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to collate data internally at the firm</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Manual</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Data Validations resulting in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Data quality issues</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Lack of Measurement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(status, audit trail, version control etc.)</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Template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doesn’t</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easily align to firms</a:t>
            </a:r>
          </a:p>
          <a:p>
            <a:pPr marL="304792" marR="0" lvl="0" indent="-304792" algn="l" defTabSz="1219170" rtl="0" eaLnBrk="1" fontAlgn="auto" latinLnBrk="0" hangingPunct="1">
              <a:lnSpc>
                <a:spcPct val="90000"/>
              </a:lnSpc>
              <a:spcBef>
                <a:spcPct val="0"/>
              </a:spcBef>
              <a:spcAft>
                <a:spcPct val="0"/>
              </a:spcAft>
              <a:buClrTx/>
              <a:buSzTx/>
              <a:buFont typeface="Arial" panose="020B0604020202020204" pitchFamily="34" charset="0"/>
              <a:buChar char="•"/>
              <a:defRPr/>
            </a:pPr>
            <a:endParaRPr kumimoji="0" lang="en-GB" sz="1200" b="0" i="0" u="none" strike="noStrike" kern="1200" cap="none" spc="0" normalizeH="0" baseline="0" noProof="0">
              <a:ln>
                <a:noFill/>
              </a:ln>
              <a:solidFill>
                <a:srgbClr val="701B45"/>
              </a:solidFill>
              <a:effectLst/>
              <a:uLnTx/>
              <a:uFillTx/>
              <a:latin typeface="Verdana" panose="020B0604030504040204" pitchFamily="34" charset="0"/>
              <a:ea typeface="Verdana" panose="020B0604030504040204" pitchFamily="34" charset="0"/>
              <a:cs typeface="+mn-cs"/>
            </a:endParaRPr>
          </a:p>
        </p:txBody>
      </p:sp>
      <p:sp>
        <p:nvSpPr>
          <p:cNvPr id="17" name="Content Placeholder 2">
            <a:extLst>
              <a:ext uri="{FF2B5EF4-FFF2-40B4-BE49-F238E27FC236}">
                <a16:creationId xmlns:a16="http://schemas.microsoft.com/office/drawing/2014/main" id="{A7F7BCED-D986-4A0E-34DA-9DDFDA1D77E6}"/>
              </a:ext>
            </a:extLst>
          </p:cNvPr>
          <p:cNvSpPr txBox="1"/>
          <p:nvPr/>
        </p:nvSpPr>
        <p:spPr>
          <a:xfrm>
            <a:off x="9111617" y="2788533"/>
            <a:ext cx="2771775" cy="3602911"/>
          </a:xfrm>
          <a:prstGeom prst="rect">
            <a:avLst/>
          </a:prstGeom>
          <a:solidFill>
            <a:schemeClr val="bg2"/>
          </a:solidFill>
          <a:ln>
            <a:solidFill>
              <a:schemeClr val="accent1">
                <a:alpha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15 user needs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identified</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Reduce burden on firms with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Clear, comprehensible and accessible definitions and guidance</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Mechanism for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Automated validation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Receive Accurate data with reduced data quality issues</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Ability to Measure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(status, audit trail, version control etc.)</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Reduce burden on firms with </a:t>
            </a: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Reduction in duplication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of data collected</a:t>
            </a:r>
          </a:p>
          <a:p>
            <a:pPr marL="304792" marR="0" lvl="0" indent="-304792" algn="l" defTabSz="121917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GB"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Ability to access the RBBMD </a:t>
            </a:r>
            <a:r>
              <a:rPr kumimoji="0" lang="en-GB" sz="12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collection across FCA</a:t>
            </a:r>
          </a:p>
        </p:txBody>
      </p:sp>
    </p:spTree>
    <p:extLst>
      <p:ext uri="{BB962C8B-B14F-4D97-AF65-F5344CB8AC3E}">
        <p14:creationId xmlns:p14="http://schemas.microsoft.com/office/powerpoint/2010/main" val="28130329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ea typeface="Verdana"/>
              </a:rPr>
              <a:t>Emerging problem areas</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
        <p:nvSpPr>
          <p:cNvPr id="8" name="Slide Number Placeholder 2">
            <a:extLst>
              <a:ext uri="{FF2B5EF4-FFF2-40B4-BE49-F238E27FC236}">
                <a16:creationId xmlns:a16="http://schemas.microsoft.com/office/drawing/2014/main" id="{91872CC8-7F1C-E231-9F66-AD25948E412E}"/>
              </a:ext>
            </a:extLst>
          </p:cNvPr>
          <p:cNvSpPr txBox="1"/>
          <p:nvPr/>
        </p:nvSpPr>
        <p:spPr>
          <a:xfrm>
            <a:off x="11439405" y="6293631"/>
            <a:ext cx="56946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585">
              <a:defRPr/>
            </a:pPr>
            <a:fld id="{2066355A-084C-D24E-9AD2-7E4FC41EA627}" type="slidenum">
              <a:rPr lang="en-US" sz="1200" smtClean="0">
                <a:solidFill>
                  <a:srgbClr val="EBEBEB"/>
                </a:solidFill>
                <a:latin typeface="Verdana"/>
              </a:rPr>
              <a:t>57</a:t>
            </a:fld>
            <a:endParaRPr lang="en-US" sz="1200">
              <a:solidFill>
                <a:srgbClr val="EBEBEB"/>
              </a:solidFill>
              <a:latin typeface="Verdana"/>
            </a:endParaRPr>
          </a:p>
        </p:txBody>
      </p:sp>
      <p:pic>
        <p:nvPicPr>
          <p:cNvPr id="11" name="Picture 6">
            <a:extLst>
              <a:ext uri="{FF2B5EF4-FFF2-40B4-BE49-F238E27FC236}">
                <a16:creationId xmlns:a16="http://schemas.microsoft.com/office/drawing/2014/main" id="{0825C792-411D-EC2F-F7B7-B4FACE640258}"/>
              </a:ext>
            </a:extLst>
          </p:cNvPr>
          <p:cNvPicPr>
            <a:picLocks noChangeAspect="1"/>
          </p:cNvPicPr>
          <p:nvPr/>
        </p:nvPicPr>
        <p:blipFill>
          <a:blip r:embed="rId3"/>
          <a:srcRect r="51414"/>
          <a:stretch>
            <a:fillRect/>
          </a:stretch>
        </p:blipFill>
        <p:spPr>
          <a:xfrm>
            <a:off x="992780" y="1282490"/>
            <a:ext cx="4884067" cy="1611991"/>
          </a:xfrm>
          <a:prstGeom prst="rect">
            <a:avLst/>
          </a:prstGeom>
        </p:spPr>
      </p:pic>
      <p:pic>
        <p:nvPicPr>
          <p:cNvPr id="12" name="Picture 9" descr="Logo&#10;&#10;Description automatically generated">
            <a:extLst>
              <a:ext uri="{FF2B5EF4-FFF2-40B4-BE49-F238E27FC236}">
                <a16:creationId xmlns:a16="http://schemas.microsoft.com/office/drawing/2014/main" id="{E621B389-AFE0-4117-BF07-B36204E89B2A}"/>
              </a:ext>
            </a:extLst>
          </p:cNvPr>
          <p:cNvPicPr>
            <a:picLocks noChangeAspect="1"/>
          </p:cNvPicPr>
          <p:nvPr/>
        </p:nvPicPr>
        <p:blipFill>
          <a:blip r:embed="rId4"/>
          <a:srcRect r="50023" b="935"/>
          <a:stretch>
            <a:fillRect/>
          </a:stretch>
        </p:blipFill>
        <p:spPr>
          <a:xfrm>
            <a:off x="943113" y="4873407"/>
            <a:ext cx="4884067" cy="1488755"/>
          </a:xfrm>
          <a:prstGeom prst="rect">
            <a:avLst/>
          </a:prstGeom>
        </p:spPr>
      </p:pic>
      <p:pic>
        <p:nvPicPr>
          <p:cNvPr id="13" name="Picture 12" descr="Logo&#10;&#10;Description automatically generated">
            <a:extLst>
              <a:ext uri="{FF2B5EF4-FFF2-40B4-BE49-F238E27FC236}">
                <a16:creationId xmlns:a16="http://schemas.microsoft.com/office/drawing/2014/main" id="{C718C507-6149-9F0A-C275-2A7AB9D0A965}"/>
              </a:ext>
            </a:extLst>
          </p:cNvPr>
          <p:cNvPicPr>
            <a:picLocks noChangeAspect="1"/>
          </p:cNvPicPr>
          <p:nvPr/>
        </p:nvPicPr>
        <p:blipFill>
          <a:blip r:embed="rId4"/>
          <a:srcRect l="50116" b="935"/>
          <a:stretch>
            <a:fillRect/>
          </a:stretch>
        </p:blipFill>
        <p:spPr>
          <a:xfrm>
            <a:off x="6282288" y="4823079"/>
            <a:ext cx="4762891" cy="1488755"/>
          </a:xfrm>
          <a:prstGeom prst="rect">
            <a:avLst/>
          </a:prstGeom>
        </p:spPr>
      </p:pic>
      <p:pic>
        <p:nvPicPr>
          <p:cNvPr id="14" name="Picture 4" descr="Text&#10;&#10;Description automatically generated">
            <a:extLst>
              <a:ext uri="{FF2B5EF4-FFF2-40B4-BE49-F238E27FC236}">
                <a16:creationId xmlns:a16="http://schemas.microsoft.com/office/drawing/2014/main" id="{BDFB6FB0-E999-8312-3871-6B13767F7D3C}"/>
              </a:ext>
            </a:extLst>
          </p:cNvPr>
          <p:cNvPicPr>
            <a:picLocks noChangeAspect="1"/>
          </p:cNvPicPr>
          <p:nvPr/>
        </p:nvPicPr>
        <p:blipFill>
          <a:blip r:embed="rId5"/>
          <a:srcRect/>
          <a:stretch>
            <a:fillRect/>
          </a:stretch>
        </p:blipFill>
        <p:spPr>
          <a:xfrm>
            <a:off x="943114" y="3115921"/>
            <a:ext cx="4960729" cy="1476504"/>
          </a:xfrm>
          <a:prstGeom prst="rect">
            <a:avLst/>
          </a:prstGeom>
        </p:spPr>
      </p:pic>
      <p:pic>
        <p:nvPicPr>
          <p:cNvPr id="15" name="Picture 6">
            <a:extLst>
              <a:ext uri="{FF2B5EF4-FFF2-40B4-BE49-F238E27FC236}">
                <a16:creationId xmlns:a16="http://schemas.microsoft.com/office/drawing/2014/main" id="{EDFFC83F-D184-B387-708B-8E4AE44AEDEA}"/>
              </a:ext>
            </a:extLst>
          </p:cNvPr>
          <p:cNvPicPr>
            <a:picLocks noChangeAspect="1"/>
          </p:cNvPicPr>
          <p:nvPr/>
        </p:nvPicPr>
        <p:blipFill>
          <a:blip r:embed="rId3"/>
          <a:srcRect l="50766"/>
          <a:stretch>
            <a:fillRect/>
          </a:stretch>
        </p:blipFill>
        <p:spPr>
          <a:xfrm>
            <a:off x="6096001" y="1241451"/>
            <a:ext cx="4949177" cy="1611991"/>
          </a:xfrm>
          <a:prstGeom prst="rect">
            <a:avLst/>
          </a:prstGeom>
        </p:spPr>
      </p:pic>
      <p:pic>
        <p:nvPicPr>
          <p:cNvPr id="16" name="Picture 15">
            <a:extLst>
              <a:ext uri="{FF2B5EF4-FFF2-40B4-BE49-F238E27FC236}">
                <a16:creationId xmlns:a16="http://schemas.microsoft.com/office/drawing/2014/main" id="{FA52DB8C-9E3F-24DC-0EDF-E686B7098ECC}"/>
              </a:ext>
            </a:extLst>
          </p:cNvPr>
          <p:cNvPicPr>
            <a:picLocks noChangeAspect="1"/>
          </p:cNvPicPr>
          <p:nvPr/>
        </p:nvPicPr>
        <p:blipFill>
          <a:blip r:embed="rId6"/>
          <a:srcRect/>
          <a:stretch>
            <a:fillRect/>
          </a:stretch>
        </p:blipFill>
        <p:spPr>
          <a:xfrm>
            <a:off x="6196479" y="3050835"/>
            <a:ext cx="4929255" cy="1604293"/>
          </a:xfrm>
          <a:prstGeom prst="rect">
            <a:avLst/>
          </a:prstGeom>
        </p:spPr>
      </p:pic>
    </p:spTree>
    <p:extLst>
      <p:ext uri="{BB962C8B-B14F-4D97-AF65-F5344CB8AC3E}">
        <p14:creationId xmlns:p14="http://schemas.microsoft.com/office/powerpoint/2010/main" val="18632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sz="4400">
                <a:ea typeface="Verdana"/>
              </a:rPr>
              <a:t>Benefits if service is delivered</a:t>
            </a:r>
            <a:endParaRPr lang="en-US"/>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pic>
        <p:nvPicPr>
          <p:cNvPr id="13" name="Picture 2" descr="Angry person line icon. Steam is coming out from ears. Frustration,...">
            <a:extLst>
              <a:ext uri="{FF2B5EF4-FFF2-40B4-BE49-F238E27FC236}">
                <a16:creationId xmlns:a16="http://schemas.microsoft.com/office/drawing/2014/main" id="{4F3D100A-DBCE-81A9-EF7F-1C43A5674789}"/>
              </a:ext>
            </a:extLst>
          </p:cNvPr>
          <p:cNvPicPr>
            <a:picLocks noChangeAspect="1" noChangeArrowheads="1"/>
          </p:cNvPicPr>
          <p:nvPr/>
        </p:nvPicPr>
        <p:blipFill>
          <a:blip r:embed="rId3">
            <a:duotone>
              <a:schemeClr val="accent1">
                <a:shade val="45000"/>
                <a:satMod val="135000"/>
              </a:schemeClr>
              <a:prstClr val="white"/>
            </a:duotone>
          </a:blip>
          <a:srcRect l="19684" t="16798" r="19626" b="23892"/>
          <a:stretch>
            <a:fillRect/>
          </a:stretch>
        </p:blipFill>
        <p:spPr>
          <a:xfrm>
            <a:off x="1219220" y="1590570"/>
            <a:ext cx="711201" cy="695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Quality - Free icons">
            <a:extLst>
              <a:ext uri="{FF2B5EF4-FFF2-40B4-BE49-F238E27FC236}">
                <a16:creationId xmlns:a16="http://schemas.microsoft.com/office/drawing/2014/main" id="{0886F190-99A0-8F69-AB1C-3840E6E10FF8}"/>
              </a:ext>
            </a:extLst>
          </p:cNvPr>
          <p:cNvPicPr>
            <a:picLocks noChangeAspect="1" noChangeArrowheads="1"/>
          </p:cNvPicPr>
          <p:nvPr/>
        </p:nvPicPr>
        <p:blipFill>
          <a:blip r:embed="rId4">
            <a:duotone>
              <a:schemeClr val="accent1">
                <a:shade val="45000"/>
                <a:satMod val="135000"/>
              </a:schemeClr>
              <a:prstClr val="white"/>
            </a:duotone>
          </a:blip>
          <a:srcRect/>
          <a:stretch>
            <a:fillRect/>
          </a:stretch>
        </p:blipFill>
        <p:spPr>
          <a:xfrm>
            <a:off x="1238076" y="2825008"/>
            <a:ext cx="673489" cy="6734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reedom - Free animals icons">
            <a:extLst>
              <a:ext uri="{FF2B5EF4-FFF2-40B4-BE49-F238E27FC236}">
                <a16:creationId xmlns:a16="http://schemas.microsoft.com/office/drawing/2014/main" id="{F919D080-2223-A882-75D9-0B37F4C72BB3}"/>
              </a:ext>
            </a:extLst>
          </p:cNvPr>
          <p:cNvPicPr>
            <a:picLocks noChangeAspect="1" noChangeArrowheads="1"/>
          </p:cNvPicPr>
          <p:nvPr/>
        </p:nvPicPr>
        <p:blipFill>
          <a:blip r:embed="rId5">
            <a:duotone>
              <a:schemeClr val="accent1">
                <a:shade val="45000"/>
                <a:satMod val="135000"/>
              </a:schemeClr>
              <a:prstClr val="white"/>
            </a:duotone>
          </a:blip>
          <a:srcRect/>
          <a:stretch>
            <a:fillRect/>
          </a:stretch>
        </p:blipFill>
        <p:spPr>
          <a:xfrm>
            <a:off x="1238076" y="4139782"/>
            <a:ext cx="673489" cy="6734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Trust Icon Design 17120996 Vector Art at Vecteezy">
            <a:extLst>
              <a:ext uri="{FF2B5EF4-FFF2-40B4-BE49-F238E27FC236}">
                <a16:creationId xmlns:a16="http://schemas.microsoft.com/office/drawing/2014/main" id="{3ED1B18D-7EDA-FB8A-F7B6-44E8039A8571}"/>
              </a:ext>
            </a:extLst>
          </p:cNvPr>
          <p:cNvPicPr>
            <a:picLocks noChangeAspect="1" noChangeArrowheads="1"/>
          </p:cNvPicPr>
          <p:nvPr/>
        </p:nvPicPr>
        <p:blipFill>
          <a:blip r:embed="rId6">
            <a:duotone>
              <a:schemeClr val="accent1">
                <a:shade val="45000"/>
                <a:satMod val="135000"/>
              </a:schemeClr>
              <a:prstClr val="white"/>
            </a:duotone>
          </a:blip>
          <a:srcRect/>
          <a:stretch>
            <a:fillRect/>
          </a:stretch>
        </p:blipFill>
        <p:spPr>
          <a:xfrm>
            <a:off x="1177840" y="5222733"/>
            <a:ext cx="793960" cy="793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8280BB-0C0E-1893-4571-F2110F0832E7}"/>
              </a:ext>
            </a:extLst>
          </p:cNvPr>
          <p:cNvSpPr txBox="1"/>
          <p:nvPr/>
        </p:nvSpPr>
        <p:spPr>
          <a:xfrm>
            <a:off x="2228150" y="1584142"/>
            <a:ext cx="8697637" cy="707886"/>
          </a:xfrm>
          <a:prstGeom prst="rect">
            <a:avLst/>
          </a:prstGeom>
          <a:noFill/>
        </p:spPr>
        <p:txBody>
          <a:bodyPr wrap="none" rtlCol="0">
            <a:spAutoFit/>
          </a:bodyPr>
          <a:lstStyle/>
          <a:p>
            <a:r>
              <a:rPr kumimoji="0" lang="en-GB" sz="20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Reduce burden on firms </a:t>
            </a:r>
            <a: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by reducing frustration and improving </a:t>
            </a:r>
            <a:b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br>
            <a: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efficiency of the collection process</a:t>
            </a:r>
          </a:p>
        </p:txBody>
      </p:sp>
      <p:sp>
        <p:nvSpPr>
          <p:cNvPr id="3" name="TextBox 2">
            <a:extLst>
              <a:ext uri="{FF2B5EF4-FFF2-40B4-BE49-F238E27FC236}">
                <a16:creationId xmlns:a16="http://schemas.microsoft.com/office/drawing/2014/main" id="{D8B1D9E9-8E60-6FA1-7877-2AF87B6DD241}"/>
              </a:ext>
            </a:extLst>
          </p:cNvPr>
          <p:cNvSpPr txBox="1"/>
          <p:nvPr/>
        </p:nvSpPr>
        <p:spPr>
          <a:xfrm>
            <a:off x="2228150" y="2807809"/>
            <a:ext cx="8363187" cy="707886"/>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1800"/>
              </a:spcBef>
              <a:spcAft>
                <a:spcPct val="0"/>
              </a:spcAft>
              <a:buClrTx/>
              <a:buSzTx/>
              <a:buFontTx/>
              <a:buNone/>
              <a:defRPr/>
            </a:pPr>
            <a:r>
              <a:rPr kumimoji="0" lang="en-GB" sz="20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Improve data quality </a:t>
            </a:r>
            <a: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at source decreasing cleaning time and</a:t>
            </a:r>
            <a:b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br>
            <a: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potentially increasing analysis quality/reducing errors</a:t>
            </a:r>
          </a:p>
        </p:txBody>
      </p:sp>
      <p:sp>
        <p:nvSpPr>
          <p:cNvPr id="5" name="TextBox 4">
            <a:extLst>
              <a:ext uri="{FF2B5EF4-FFF2-40B4-BE49-F238E27FC236}">
                <a16:creationId xmlns:a16="http://schemas.microsoft.com/office/drawing/2014/main" id="{3F4A03E3-31A4-09A0-FA32-A8A15052B372}"/>
              </a:ext>
            </a:extLst>
          </p:cNvPr>
          <p:cNvSpPr txBox="1"/>
          <p:nvPr/>
        </p:nvSpPr>
        <p:spPr>
          <a:xfrm>
            <a:off x="2228150" y="4276471"/>
            <a:ext cx="9695155" cy="40011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1800"/>
              </a:spcBef>
              <a:spcAft>
                <a:spcPct val="0"/>
              </a:spcAft>
              <a:buClrTx/>
              <a:buSzTx/>
              <a:buFontTx/>
              <a:buNone/>
              <a:defRPr/>
            </a:pPr>
            <a:r>
              <a:rPr kumimoji="0" lang="en-GB" sz="20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Increase the capacity of FCA colleagues </a:t>
            </a:r>
            <a: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to deliver value-adding work</a:t>
            </a:r>
          </a:p>
        </p:txBody>
      </p:sp>
      <p:sp>
        <p:nvSpPr>
          <p:cNvPr id="6" name="TextBox 5">
            <a:extLst>
              <a:ext uri="{FF2B5EF4-FFF2-40B4-BE49-F238E27FC236}">
                <a16:creationId xmlns:a16="http://schemas.microsoft.com/office/drawing/2014/main" id="{08518D52-F948-22CA-74E1-C3F88BC6831F}"/>
              </a:ext>
            </a:extLst>
          </p:cNvPr>
          <p:cNvSpPr txBox="1"/>
          <p:nvPr/>
        </p:nvSpPr>
        <p:spPr>
          <a:xfrm>
            <a:off x="2228150" y="5419658"/>
            <a:ext cx="8720657" cy="40011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1800"/>
              </a:spcBef>
              <a:spcAft>
                <a:spcPct val="0"/>
              </a:spcAft>
              <a:buClrTx/>
              <a:buSzTx/>
              <a:buFontTx/>
              <a:buNone/>
              <a:defRPr/>
            </a:pPr>
            <a:r>
              <a:rPr kumimoji="0" lang="en-GB" sz="20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Increase trust and confidence </a:t>
            </a:r>
            <a:r>
              <a:rPr kumimoji="0" lang="en-GB" sz="20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with firms for ad-hoc collections</a:t>
            </a:r>
          </a:p>
        </p:txBody>
      </p:sp>
    </p:spTree>
    <p:extLst>
      <p:ext uri="{BB962C8B-B14F-4D97-AF65-F5344CB8AC3E}">
        <p14:creationId xmlns:p14="http://schemas.microsoft.com/office/powerpoint/2010/main" val="11380402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331850" y="150063"/>
            <a:ext cx="11029755" cy="1064525"/>
          </a:xfrm>
        </p:spPr>
        <p:txBody>
          <a:bodyPr>
            <a:normAutofit fontScale="90000"/>
          </a:bodyPr>
          <a:lstStyle/>
          <a:p>
            <a:r>
              <a:rPr lang="en-GB" sz="4400"/>
              <a:t>Where is RBBMD in the transforming </a:t>
            </a:r>
            <a:br>
              <a:rPr lang="en-GB" sz="4400"/>
            </a:br>
            <a:r>
              <a:rPr lang="en-GB" sz="4400"/>
              <a:t>journey</a:t>
            </a:r>
            <a:endParaRPr lang="en-US"/>
          </a:p>
        </p:txBody>
      </p:sp>
      <p:sp>
        <p:nvSpPr>
          <p:cNvPr id="2" name="Slide Number Placeholder 2">
            <a:extLst>
              <a:ext uri="{FF2B5EF4-FFF2-40B4-BE49-F238E27FC236}">
                <a16:creationId xmlns:a16="http://schemas.microsoft.com/office/drawing/2014/main" id="{1C885FB3-5F81-EB9D-D73F-027416E6A9EA}"/>
              </a:ext>
            </a:extLst>
          </p:cNvPr>
          <p:cNvSpPr txBox="1"/>
          <p:nvPr/>
        </p:nvSpPr>
        <p:spPr>
          <a:xfrm>
            <a:off x="11415655" y="5876462"/>
            <a:ext cx="56946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fld id="{2066355A-084C-D24E-9AD2-7E4FC41EA627}" type="slidenum">
              <a:rPr lang="en-US" sz="1200" smtClean="0">
                <a:solidFill>
                  <a:srgbClr val="EBEBEB"/>
                </a:solidFill>
                <a:latin typeface="Verdana"/>
              </a:rPr>
              <a:t>59</a:t>
            </a:fld>
            <a:endParaRPr lang="en-US" sz="1200">
              <a:solidFill>
                <a:srgbClr val="EBEBEB"/>
              </a:solidFill>
              <a:latin typeface="Verdana"/>
            </a:endParaRPr>
          </a:p>
        </p:txBody>
      </p:sp>
      <p:cxnSp>
        <p:nvCxnSpPr>
          <p:cNvPr id="3" name="Connector: Curved 2">
            <a:extLst>
              <a:ext uri="{FF2B5EF4-FFF2-40B4-BE49-F238E27FC236}">
                <a16:creationId xmlns:a16="http://schemas.microsoft.com/office/drawing/2014/main" id="{49262949-4285-119C-5FCC-5E37BA2F9577}"/>
              </a:ext>
            </a:extLst>
          </p:cNvPr>
          <p:cNvCxnSpPr/>
          <p:nvPr/>
        </p:nvCxnSpPr>
        <p:spPr>
          <a:xfrm flipV="1">
            <a:off x="331850" y="1064525"/>
            <a:ext cx="10642600" cy="4827881"/>
          </a:xfrm>
          <a:prstGeom prst="curvedConnector3">
            <a:avLst/>
          </a:prstGeom>
          <a:ln w="15875" cap="rnd" algn="ctr">
            <a:prstDash val="solid"/>
            <a:tailEnd type="stealth" w="lg" len="lg"/>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192EE76-3F42-BFB5-1CF9-E43B77E9968A}"/>
              </a:ext>
            </a:extLst>
          </p:cNvPr>
          <p:cNvSpPr txBox="1"/>
          <p:nvPr/>
        </p:nvSpPr>
        <p:spPr>
          <a:xfrm>
            <a:off x="98106" y="4838044"/>
            <a:ext cx="2096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2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Discovery</a:t>
            </a:r>
          </a:p>
        </p:txBody>
      </p:sp>
      <p:sp>
        <p:nvSpPr>
          <p:cNvPr id="6" name="TextBox 5">
            <a:extLst>
              <a:ext uri="{FF2B5EF4-FFF2-40B4-BE49-F238E27FC236}">
                <a16:creationId xmlns:a16="http://schemas.microsoft.com/office/drawing/2014/main" id="{AA39609A-FCA4-F961-BA0D-DEB8D31D5FB9}"/>
              </a:ext>
            </a:extLst>
          </p:cNvPr>
          <p:cNvSpPr txBox="1"/>
          <p:nvPr/>
        </p:nvSpPr>
        <p:spPr>
          <a:xfrm>
            <a:off x="197570" y="2948107"/>
            <a:ext cx="20961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Understand</a:t>
            </a:r>
            <a:r>
              <a:rPr kumimoji="0" lang="en-GB" sz="1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the context and problems with the way </a:t>
            </a:r>
            <a:r>
              <a:rPr kumimoji="0" lang="en-US" sz="1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RBBMD</a:t>
            </a:r>
            <a:r>
              <a:rPr kumimoji="0" lang="en-GB" sz="1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data is currently collected by Firms and used by the FCA</a:t>
            </a:r>
            <a:endParaRPr kumimoji="0" lang="en-US" sz="1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GB" sz="1400" b="0" i="0" u="none" strike="noStrike" kern="1200" cap="none" spc="0" normalizeH="0" baseline="0" noProof="0">
              <a:ln>
                <a:noFill/>
              </a:ln>
              <a:solidFill>
                <a:srgbClr val="701B45"/>
              </a:solidFill>
              <a:effectLst/>
              <a:uLnTx/>
              <a:uFillTx/>
              <a:latin typeface="Verdana" panose="020B0604030504040204" pitchFamily="34" charset="0"/>
              <a:ea typeface="Verdana" panose="020B0604030504040204" pitchFamily="34" charset="0"/>
              <a:cs typeface="+mn-cs"/>
            </a:endParaRPr>
          </a:p>
        </p:txBody>
      </p:sp>
      <p:sp>
        <p:nvSpPr>
          <p:cNvPr id="7" name="TextBox 6">
            <a:extLst>
              <a:ext uri="{FF2B5EF4-FFF2-40B4-BE49-F238E27FC236}">
                <a16:creationId xmlns:a16="http://schemas.microsoft.com/office/drawing/2014/main" id="{BE6A61CD-9F2C-89A9-52EE-97A9346C464E}"/>
              </a:ext>
            </a:extLst>
          </p:cNvPr>
          <p:cNvSpPr txBox="1"/>
          <p:nvPr/>
        </p:nvSpPr>
        <p:spPr>
          <a:xfrm>
            <a:off x="3528650" y="3907937"/>
            <a:ext cx="17867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2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Alpha</a:t>
            </a:r>
          </a:p>
        </p:txBody>
      </p:sp>
      <p:sp>
        <p:nvSpPr>
          <p:cNvPr id="8" name="TextBox 7">
            <a:extLst>
              <a:ext uri="{FF2B5EF4-FFF2-40B4-BE49-F238E27FC236}">
                <a16:creationId xmlns:a16="http://schemas.microsoft.com/office/drawing/2014/main" id="{18B56CFA-1FBF-ADD1-9D6B-09C0C10E210B}"/>
              </a:ext>
            </a:extLst>
          </p:cNvPr>
          <p:cNvSpPr txBox="1"/>
          <p:nvPr/>
        </p:nvSpPr>
        <p:spPr>
          <a:xfrm>
            <a:off x="3469138" y="2466022"/>
            <a:ext cx="190577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Prototype</a:t>
            </a:r>
            <a:r>
              <a:rPr kumimoji="0" lang="en-GB" sz="1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 and test options with end users (Firms, FCA competition, FCA supervision)</a:t>
            </a:r>
          </a:p>
        </p:txBody>
      </p:sp>
      <p:pic>
        <p:nvPicPr>
          <p:cNvPr id="11" name="Graphic 10" descr="Beaker with solid fill">
            <a:extLst>
              <a:ext uri="{FF2B5EF4-FFF2-40B4-BE49-F238E27FC236}">
                <a16:creationId xmlns:a16="http://schemas.microsoft.com/office/drawing/2014/main" id="{55A9B925-9316-8675-6731-E08404D63E24}"/>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4179949" y="4414352"/>
            <a:ext cx="699275" cy="699275"/>
          </a:xfrm>
          <a:prstGeom prst="rect">
            <a:avLst/>
          </a:prstGeom>
        </p:spPr>
      </p:pic>
      <p:pic>
        <p:nvPicPr>
          <p:cNvPr id="12" name="Graphic 11" descr="Abacus with solid fill">
            <a:extLst>
              <a:ext uri="{FF2B5EF4-FFF2-40B4-BE49-F238E27FC236}">
                <a16:creationId xmlns:a16="http://schemas.microsoft.com/office/drawing/2014/main" id="{7FAC1FCB-85BC-0D3F-269B-E9E61E5EC85A}"/>
              </a:ext>
            </a:extLst>
          </p:cNvPr>
          <p:cNvPicPr>
            <a:picLocks noChangeAspect="1"/>
          </p:cNvPicPr>
          <p:nvPr/>
        </p:nvPicPr>
        <p:blipFill>
          <a:blip r:embed="rId4">
            <a:duotone>
              <a:schemeClr val="accent1">
                <a:shade val="45000"/>
                <a:satMod val="135000"/>
              </a:schemeClr>
              <a:prstClr val="white"/>
            </a:duotone>
          </a:blip>
          <a:srcRect/>
          <a:stretch>
            <a:fillRect/>
          </a:stretch>
        </p:blipFill>
        <p:spPr>
          <a:xfrm>
            <a:off x="760634" y="5471811"/>
            <a:ext cx="587213" cy="587213"/>
          </a:xfrm>
          <a:prstGeom prst="rect">
            <a:avLst/>
          </a:prstGeom>
        </p:spPr>
      </p:pic>
      <p:sp>
        <p:nvSpPr>
          <p:cNvPr id="18" name="TextBox 17">
            <a:extLst>
              <a:ext uri="{FF2B5EF4-FFF2-40B4-BE49-F238E27FC236}">
                <a16:creationId xmlns:a16="http://schemas.microsoft.com/office/drawing/2014/main" id="{1510029B-BFD6-501A-AD71-1C76B5FE2E18}"/>
              </a:ext>
            </a:extLst>
          </p:cNvPr>
          <p:cNvSpPr txBox="1"/>
          <p:nvPr/>
        </p:nvSpPr>
        <p:spPr>
          <a:xfrm>
            <a:off x="6332600" y="2231971"/>
            <a:ext cx="17867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2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Beta</a:t>
            </a:r>
          </a:p>
        </p:txBody>
      </p:sp>
      <p:sp>
        <p:nvSpPr>
          <p:cNvPr id="19" name="TextBox 18">
            <a:extLst>
              <a:ext uri="{FF2B5EF4-FFF2-40B4-BE49-F238E27FC236}">
                <a16:creationId xmlns:a16="http://schemas.microsoft.com/office/drawing/2014/main" id="{DF840628-35C7-250B-9E92-34250E442C90}"/>
              </a:ext>
            </a:extLst>
          </p:cNvPr>
          <p:cNvSpPr txBox="1"/>
          <p:nvPr/>
        </p:nvSpPr>
        <p:spPr>
          <a:xfrm>
            <a:off x="6235975" y="3008811"/>
            <a:ext cx="214544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Build MVP </a:t>
            </a:r>
            <a:r>
              <a:rPr kumimoji="0" lang="en-GB" sz="1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and integrate the service, after significant value is demonstrated in the Alpha phase</a:t>
            </a:r>
          </a:p>
        </p:txBody>
      </p:sp>
      <p:pic>
        <p:nvPicPr>
          <p:cNvPr id="20" name="Graphic 19" descr="Alterations &amp; Tailoring with solid fill">
            <a:extLst>
              <a:ext uri="{FF2B5EF4-FFF2-40B4-BE49-F238E27FC236}">
                <a16:creationId xmlns:a16="http://schemas.microsoft.com/office/drawing/2014/main" id="{A9069DED-6D6C-DAF1-27EA-20ACA725A4F5}"/>
              </a:ext>
            </a:extLst>
          </p:cNvPr>
          <p:cNvPicPr>
            <a:picLocks noChangeAspect="1"/>
          </p:cNvPicPr>
          <p:nvPr/>
        </p:nvPicPr>
        <p:blipFill>
          <a:blip r:embed="rId5">
            <a:duotone>
              <a:schemeClr val="accent1">
                <a:shade val="45000"/>
                <a:satMod val="135000"/>
              </a:schemeClr>
              <a:prstClr val="white"/>
            </a:duotone>
          </a:blip>
          <a:srcRect/>
          <a:stretch>
            <a:fillRect/>
          </a:stretch>
        </p:blipFill>
        <p:spPr>
          <a:xfrm>
            <a:off x="6768775" y="1405345"/>
            <a:ext cx="914400" cy="914400"/>
          </a:xfrm>
          <a:prstGeom prst="rect">
            <a:avLst/>
          </a:prstGeom>
        </p:spPr>
      </p:pic>
      <p:sp>
        <p:nvSpPr>
          <p:cNvPr id="21" name="TextBox 20">
            <a:extLst>
              <a:ext uri="{FF2B5EF4-FFF2-40B4-BE49-F238E27FC236}">
                <a16:creationId xmlns:a16="http://schemas.microsoft.com/office/drawing/2014/main" id="{342EC1E4-6DF5-531A-015D-6FC8B117C8BC}"/>
              </a:ext>
            </a:extLst>
          </p:cNvPr>
          <p:cNvSpPr txBox="1"/>
          <p:nvPr/>
        </p:nvSpPr>
        <p:spPr>
          <a:xfrm>
            <a:off x="9405788" y="1405345"/>
            <a:ext cx="17867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2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Live</a:t>
            </a:r>
          </a:p>
        </p:txBody>
      </p:sp>
      <p:sp>
        <p:nvSpPr>
          <p:cNvPr id="22" name="TextBox 21">
            <a:extLst>
              <a:ext uri="{FF2B5EF4-FFF2-40B4-BE49-F238E27FC236}">
                <a16:creationId xmlns:a16="http://schemas.microsoft.com/office/drawing/2014/main" id="{E58289F1-A16E-DD5C-14B2-6A9DA5AD36F0}"/>
              </a:ext>
            </a:extLst>
          </p:cNvPr>
          <p:cNvSpPr txBox="1"/>
          <p:nvPr/>
        </p:nvSpPr>
        <p:spPr>
          <a:xfrm>
            <a:off x="9299870" y="2103262"/>
            <a:ext cx="20193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Continuous improvement </a:t>
            </a:r>
            <a:r>
              <a:rPr kumimoji="0" lang="en-GB" sz="14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and adding more complex collections</a:t>
            </a:r>
          </a:p>
        </p:txBody>
      </p:sp>
      <p:sp>
        <p:nvSpPr>
          <p:cNvPr id="23" name="Arrow: Left-Right 22">
            <a:extLst>
              <a:ext uri="{FF2B5EF4-FFF2-40B4-BE49-F238E27FC236}">
                <a16:creationId xmlns:a16="http://schemas.microsoft.com/office/drawing/2014/main" id="{79141FDA-7C88-4542-161E-D51C57BAB60E}"/>
              </a:ext>
            </a:extLst>
          </p:cNvPr>
          <p:cNvSpPr/>
          <p:nvPr/>
        </p:nvSpPr>
        <p:spPr>
          <a:xfrm>
            <a:off x="470044" y="6006614"/>
            <a:ext cx="5038860" cy="418075"/>
          </a:xfrm>
          <a:prstGeom prst="leftRightArrow">
            <a:avLst/>
          </a:prstGeom>
          <a:solidFill>
            <a:schemeClr val="accent1">
              <a:lumMod val="20000"/>
              <a:lumOff val="80000"/>
            </a:schemeClr>
          </a:solidFill>
          <a:ln w="9525" cap="rnd" algn="ctr">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1" i="0" u="none" strike="noStrike" kern="1200" cap="none" spc="0" normalizeH="0" baseline="0" noProof="0">
                <a:ln>
                  <a:noFill/>
                </a:ln>
                <a:solidFill>
                  <a:schemeClr val="accent1"/>
                </a:solidFill>
                <a:effectLst/>
                <a:uLnTx/>
                <a:uFillTx/>
                <a:latin typeface="Verdana" panose="020B0604030504040204" pitchFamily="34" charset="0"/>
                <a:ea typeface="Verdana" panose="020B0604030504040204" pitchFamily="34" charset="0"/>
                <a:cs typeface="+mn-cs"/>
              </a:rPr>
              <a:t>2023</a:t>
            </a:r>
          </a:p>
        </p:txBody>
      </p:sp>
      <p:sp>
        <p:nvSpPr>
          <p:cNvPr id="24" name="Arrow: Left-Right 23">
            <a:extLst>
              <a:ext uri="{FF2B5EF4-FFF2-40B4-BE49-F238E27FC236}">
                <a16:creationId xmlns:a16="http://schemas.microsoft.com/office/drawing/2014/main" id="{C1BC388E-4DFD-373D-37A0-1613CE853A1E}"/>
              </a:ext>
            </a:extLst>
          </p:cNvPr>
          <p:cNvSpPr/>
          <p:nvPr/>
        </p:nvSpPr>
        <p:spPr>
          <a:xfrm>
            <a:off x="5508904" y="5990472"/>
            <a:ext cx="5683634" cy="418075"/>
          </a:xfrm>
          <a:prstGeom prst="leftRightArrow">
            <a:avLst/>
          </a:prstGeom>
          <a:solidFill>
            <a:schemeClr val="accent1">
              <a:lumMod val="20000"/>
              <a:lumOff val="80000"/>
            </a:schemeClr>
          </a:solidFill>
          <a:ln w="9525" cap="rnd" algn="ctr">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800" b="1" i="0" u="none" strike="noStrike" kern="1200" cap="none" spc="0" normalizeH="0" baseline="0" noProof="0">
                <a:ln>
                  <a:noFill/>
                </a:ln>
                <a:solidFill>
                  <a:schemeClr val="accent1"/>
                </a:solidFill>
                <a:effectLst/>
                <a:uLnTx/>
                <a:uFillTx/>
                <a:latin typeface="Verdana" panose="020B0604030504040204" pitchFamily="34" charset="0"/>
                <a:ea typeface="Verdana" panose="020B0604030504040204" pitchFamily="34" charset="0"/>
                <a:cs typeface="+mn-cs"/>
              </a:rPr>
              <a:t>2024 &amp; beyond</a:t>
            </a:r>
          </a:p>
        </p:txBody>
      </p:sp>
      <p:sp>
        <p:nvSpPr>
          <p:cNvPr id="25" name="TextBox 24">
            <a:extLst>
              <a:ext uri="{FF2B5EF4-FFF2-40B4-BE49-F238E27FC236}">
                <a16:creationId xmlns:a16="http://schemas.microsoft.com/office/drawing/2014/main" id="{36FBFE62-39FE-6BFF-8479-1B8CE8686843}"/>
              </a:ext>
            </a:extLst>
          </p:cNvPr>
          <p:cNvSpPr txBox="1"/>
          <p:nvPr/>
        </p:nvSpPr>
        <p:spPr>
          <a:xfrm>
            <a:off x="3286404" y="2008808"/>
            <a:ext cx="22224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1" i="0" u="none" strike="noStrike" kern="1200" cap="none" spc="0" normalizeH="0" baseline="0" noProof="0">
                <a:ln>
                  <a:noFill/>
                </a:ln>
                <a:solidFill>
                  <a:schemeClr val="accent1"/>
                </a:solidFill>
                <a:effectLst/>
                <a:uLnTx/>
                <a:uFillTx/>
                <a:latin typeface="Verdana" panose="020B0604030504040204" pitchFamily="34" charset="0"/>
                <a:ea typeface="Verdana" panose="020B0604030504040204" pitchFamily="34" charset="0"/>
                <a:cs typeface="+mn-cs"/>
              </a:rPr>
              <a:t>We are here!</a:t>
            </a:r>
          </a:p>
        </p:txBody>
      </p:sp>
      <p:sp>
        <p:nvSpPr>
          <p:cNvPr id="26" name="Arrow: Down 25">
            <a:extLst>
              <a:ext uri="{FF2B5EF4-FFF2-40B4-BE49-F238E27FC236}">
                <a16:creationId xmlns:a16="http://schemas.microsoft.com/office/drawing/2014/main" id="{3F4EBECD-A31A-43FA-359D-7BD684B2E6D3}"/>
              </a:ext>
            </a:extLst>
          </p:cNvPr>
          <p:cNvSpPr/>
          <p:nvPr/>
        </p:nvSpPr>
        <p:spPr>
          <a:xfrm>
            <a:off x="4279697" y="1553794"/>
            <a:ext cx="284656" cy="482874"/>
          </a:xfrm>
          <a:prstGeom prst="downArrow">
            <a:avLst/>
          </a:prstGeom>
          <a:solidFill>
            <a:schemeClr val="accent1"/>
          </a:solidFill>
          <a:ln w="9525" cap="rnd" algn="ctr">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EBEBEB"/>
              </a:solidFill>
              <a:effectLst/>
              <a:uLnTx/>
              <a:uFillTx/>
              <a:latin typeface="Calibri"/>
              <a:ea typeface="+mn-ea"/>
              <a:cs typeface="+mn-cs"/>
            </a:endParaRPr>
          </a:p>
        </p:txBody>
      </p:sp>
      <p:pic>
        <p:nvPicPr>
          <p:cNvPr id="4" name="Graphic 3" descr="Circles with arrows with solid fill">
            <a:extLst>
              <a:ext uri="{FF2B5EF4-FFF2-40B4-BE49-F238E27FC236}">
                <a16:creationId xmlns:a16="http://schemas.microsoft.com/office/drawing/2014/main" id="{2FB67BC0-2817-ADA7-0191-B6C0AF967EB9}"/>
              </a:ext>
            </a:extLst>
          </p:cNvPr>
          <p:cNvPicPr>
            <a:picLocks noChangeAspect="1"/>
          </p:cNvPicPr>
          <p:nvPr/>
        </p:nvPicPr>
        <p:blipFill>
          <a:blip r:embed="rId6">
            <a:duotone>
              <a:schemeClr val="accent1">
                <a:shade val="45000"/>
                <a:satMod val="135000"/>
              </a:schemeClr>
              <a:prstClr val="white"/>
            </a:duotone>
          </a:blip>
          <a:srcRect/>
          <a:stretch>
            <a:fillRect/>
          </a:stretch>
        </p:blipFill>
        <p:spPr>
          <a:xfrm>
            <a:off x="9775210" y="669493"/>
            <a:ext cx="914400" cy="914400"/>
          </a:xfrm>
          <a:prstGeom prst="rect">
            <a:avLst/>
          </a:prstGeom>
        </p:spPr>
      </p:pic>
    </p:spTree>
    <p:extLst>
      <p:ext uri="{BB962C8B-B14F-4D97-AF65-F5344CB8AC3E}">
        <p14:creationId xmlns:p14="http://schemas.microsoft.com/office/powerpoint/2010/main" val="2807009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18386" y="2767804"/>
            <a:ext cx="5477614" cy="1542074"/>
          </a:xfrm>
        </p:spPr>
        <p:txBody>
          <a:bodyPr>
            <a:normAutofit fontScale="90000"/>
          </a:bodyPr>
          <a:lstStyle/>
          <a:p>
            <a:r>
              <a:rPr lang="en-GB"/>
              <a:t>The Bank of England and FCA deliver on phase one commitments</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3"/>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4">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5">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5">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6">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165795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sz="4400">
                <a:ea typeface="Verdana"/>
              </a:rPr>
              <a:t>What are we testing in Alpha?</a:t>
            </a:r>
            <a:endParaRPr lang="en-US"/>
          </a:p>
        </p:txBody>
      </p:sp>
      <p:sp>
        <p:nvSpPr>
          <p:cNvPr id="2" name="Content Placeholder 3">
            <a:extLst>
              <a:ext uri="{FF2B5EF4-FFF2-40B4-BE49-F238E27FC236}">
                <a16:creationId xmlns:a16="http://schemas.microsoft.com/office/drawing/2014/main" id="{CA31480D-21DC-E9D3-B554-97CBB9ABBCD7}"/>
              </a:ext>
            </a:extLst>
          </p:cNvPr>
          <p:cNvSpPr>
            <a:spLocks noGrp="1"/>
          </p:cNvSpPr>
          <p:nvPr>
            <p:ph idx="1"/>
          </p:nvPr>
        </p:nvSpPr>
        <p:spPr>
          <a:xfrm>
            <a:off x="3104531" y="2341369"/>
            <a:ext cx="7892249" cy="3125287"/>
          </a:xfrm>
        </p:spPr>
        <p:txBody>
          <a:bodyPr>
            <a:noAutofit/>
          </a:bodyPr>
          <a:lstStyle/>
          <a:p>
            <a:pPr marL="0" indent="0" algn="just">
              <a:lnSpc>
                <a:spcPct val="170000"/>
              </a:lnSpc>
              <a:spcBef>
                <a:spcPts val="2400"/>
              </a:spcBef>
              <a:buNone/>
            </a:pPr>
            <a:r>
              <a:rPr lang="en-GB" sz="3200" b="1">
                <a:cs typeface="Calibri"/>
              </a:rPr>
              <a:t>Experiment</a:t>
            </a:r>
            <a:r>
              <a:rPr lang="en-GB" sz="3200">
                <a:cs typeface="Calibri"/>
              </a:rPr>
              <a:t> to find the </a:t>
            </a:r>
            <a:r>
              <a:rPr lang="en-GB" sz="3200" b="1">
                <a:cs typeface="Calibri"/>
              </a:rPr>
              <a:t>effective and efficient way to collect the </a:t>
            </a:r>
            <a:r>
              <a:rPr lang="en-US" sz="3200" b="1"/>
              <a:t>RBBMD data </a:t>
            </a:r>
            <a:r>
              <a:rPr lang="en-US" sz="3200">
                <a:ea typeface="Verdana"/>
              </a:rPr>
              <a:t>from</a:t>
            </a:r>
            <a:r>
              <a:rPr lang="en-US" sz="3200"/>
              <a:t> firms </a:t>
            </a:r>
            <a:r>
              <a:rPr lang="en-GB" sz="3200">
                <a:cs typeface="Calibri"/>
              </a:rPr>
              <a:t>with increased data quality at source easily &amp; confidently.</a:t>
            </a:r>
          </a:p>
          <a:p>
            <a:pPr>
              <a:spcBef>
                <a:spcPts val="2400"/>
              </a:spcBef>
            </a:pPr>
            <a:endParaRPr lang="en-GB" sz="500">
              <a:ea typeface="Verdana"/>
            </a:endParaRPr>
          </a:p>
        </p:txBody>
      </p:sp>
      <p:pic>
        <p:nvPicPr>
          <p:cNvPr id="3" name="Content Placeholder 5" descr="Beaker outline">
            <a:extLst>
              <a:ext uri="{FF2B5EF4-FFF2-40B4-BE49-F238E27FC236}">
                <a16:creationId xmlns:a16="http://schemas.microsoft.com/office/drawing/2014/main" id="{4B3BFA6E-A5CB-EC48-8D58-E52D0AA33E42}"/>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551967" y="2577230"/>
            <a:ext cx="2206289" cy="2206289"/>
          </a:xfrm>
          <a:prstGeom prst="rect">
            <a:avLst/>
          </a:prstGeom>
        </p:spPr>
      </p:pic>
    </p:spTree>
    <p:extLst>
      <p:ext uri="{BB962C8B-B14F-4D97-AF65-F5344CB8AC3E}">
        <p14:creationId xmlns:p14="http://schemas.microsoft.com/office/powerpoint/2010/main" val="8281170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a:xfrm>
            <a:off x="289415" y="0"/>
            <a:ext cx="10279624" cy="1064525"/>
          </a:xfrm>
        </p:spPr>
        <p:txBody>
          <a:bodyPr>
            <a:normAutofit/>
          </a:bodyPr>
          <a:lstStyle/>
          <a:p>
            <a:r>
              <a:rPr lang="en-GB">
                <a:ea typeface="Verdana"/>
              </a:rPr>
              <a:t>Alpha activities</a:t>
            </a:r>
            <a:endParaRPr lang="en-US"/>
          </a:p>
        </p:txBody>
      </p:sp>
      <p:sp>
        <p:nvSpPr>
          <p:cNvPr id="8" name="Content Placeholder 3">
            <a:extLst>
              <a:ext uri="{FF2B5EF4-FFF2-40B4-BE49-F238E27FC236}">
                <a16:creationId xmlns:a16="http://schemas.microsoft.com/office/drawing/2014/main" id="{080DC4BE-5A49-BBF6-017B-10859C180636}"/>
              </a:ext>
            </a:extLst>
          </p:cNvPr>
          <p:cNvSpPr txBox="1"/>
          <p:nvPr/>
        </p:nvSpPr>
        <p:spPr>
          <a:xfrm>
            <a:off x="366644" y="1295624"/>
            <a:ext cx="11458712" cy="4766040"/>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609585" indent="-609585">
              <a:buFont typeface="Arial"/>
              <a:buAutoNum type="arabicParenR"/>
            </a:pPr>
            <a:r>
              <a:rPr lang="en-GB" sz="2400">
                <a:ea typeface="Verdana"/>
              </a:rPr>
              <a:t>Automated validated excel workflow</a:t>
            </a:r>
            <a:br>
              <a:rPr lang="en-GB" sz="2400">
                <a:ea typeface="Verdana"/>
              </a:rPr>
            </a:br>
            <a:endParaRPr lang="en-GB" sz="2400">
              <a:ea typeface="Verdana"/>
            </a:endParaRPr>
          </a:p>
          <a:p>
            <a:pPr marL="609585" indent="-609585">
              <a:buFont typeface="Arial"/>
              <a:buAutoNum type="arabicParenR"/>
            </a:pPr>
            <a:r>
              <a:rPr lang="en-GB" sz="2400">
                <a:ea typeface="Verdana"/>
              </a:rPr>
              <a:t>Content improvement for definitions and guidance</a:t>
            </a:r>
            <a:br>
              <a:rPr lang="en-GB" sz="2400">
                <a:ea typeface="Verdana"/>
              </a:rPr>
            </a:br>
            <a:endParaRPr lang="en-GB" sz="2400">
              <a:ea typeface="Verdana"/>
            </a:endParaRPr>
          </a:p>
          <a:p>
            <a:pPr marL="609585" indent="-609585">
              <a:buFont typeface="Arial"/>
              <a:buAutoNum type="arabicParenR"/>
            </a:pPr>
            <a:r>
              <a:rPr lang="en-GB" sz="2400">
                <a:ea typeface="Verdana"/>
              </a:rPr>
              <a:t>GDS prototyping user journey front-end</a:t>
            </a:r>
            <a:br>
              <a:rPr lang="en-GB" sz="2400">
                <a:ea typeface="Verdana"/>
              </a:rPr>
            </a:br>
            <a:endParaRPr lang="en-GB" sz="2400">
              <a:ea typeface="Verdana"/>
            </a:endParaRPr>
          </a:p>
          <a:p>
            <a:pPr marL="609585" indent="-609585">
              <a:buFont typeface="Arial"/>
              <a:buAutoNum type="arabicParenR"/>
            </a:pPr>
            <a:r>
              <a:rPr lang="en-GB" sz="2400">
                <a:ea typeface="Verdana"/>
              </a:rPr>
              <a:t>Feasibility of data cataloguing and data lake storage</a:t>
            </a:r>
            <a:br>
              <a:rPr lang="en-GB" sz="2400">
                <a:ea typeface="Verdana"/>
              </a:rPr>
            </a:br>
            <a:endParaRPr lang="en-GB" sz="2400">
              <a:ea typeface="Verdana"/>
            </a:endParaRPr>
          </a:p>
          <a:p>
            <a:pPr marL="609585" indent="-609585">
              <a:buFont typeface="Arial"/>
              <a:buAutoNum type="arabicParenR"/>
            </a:pPr>
            <a:r>
              <a:rPr lang="en-GB" sz="2400">
                <a:ea typeface="Verdana"/>
              </a:rPr>
              <a:t>Feasibility of hybrid collection (ad-hoc/regular etc)</a:t>
            </a:r>
            <a:br>
              <a:rPr lang="en-GB" sz="2400">
                <a:ea typeface="Verdana"/>
              </a:rPr>
            </a:br>
            <a:endParaRPr lang="en-GB" sz="2400">
              <a:ea typeface="Verdana"/>
            </a:endParaRPr>
          </a:p>
          <a:p>
            <a:pPr marL="609585" indent="-609585">
              <a:buFont typeface="Arial"/>
              <a:buAutoNum type="arabicParenR"/>
            </a:pPr>
            <a:r>
              <a:rPr lang="en-GB" sz="2400">
                <a:ea typeface="Verdana"/>
              </a:rPr>
              <a:t>Mini discovery of cross-regulator reporting</a:t>
            </a:r>
          </a:p>
        </p:txBody>
      </p:sp>
      <p:pic>
        <p:nvPicPr>
          <p:cNvPr id="9" name="Graphic 10" descr="Clipboard Mixed with solid fill">
            <a:extLst>
              <a:ext uri="{FF2B5EF4-FFF2-40B4-BE49-F238E27FC236}">
                <a16:creationId xmlns:a16="http://schemas.microsoft.com/office/drawing/2014/main" id="{E7628745-FBAD-6212-6EB1-66297A54D28B}"/>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10371366" y="76424"/>
            <a:ext cx="1219200" cy="1219200"/>
          </a:xfrm>
          <a:prstGeom prst="rect">
            <a:avLst/>
          </a:prstGeom>
        </p:spPr>
      </p:pic>
      <p:pic>
        <p:nvPicPr>
          <p:cNvPr id="11" name="Picture 5">
            <a:extLst>
              <a:ext uri="{FF2B5EF4-FFF2-40B4-BE49-F238E27FC236}">
                <a16:creationId xmlns:a16="http://schemas.microsoft.com/office/drawing/2014/main" id="{0E209093-929D-FD5E-9D31-E64FB5DCC36E}"/>
              </a:ext>
            </a:extLst>
          </p:cNvPr>
          <p:cNvPicPr>
            <a:picLocks noChangeAspect="1"/>
          </p:cNvPicPr>
          <p:nvPr/>
        </p:nvPicPr>
        <p:blipFill>
          <a:blip r:embed="rId4"/>
          <a:srcRect/>
          <a:stretch>
            <a:fillRect/>
          </a:stretch>
        </p:blipFill>
        <p:spPr>
          <a:xfrm>
            <a:off x="9944609" y="1526723"/>
            <a:ext cx="884163" cy="227996"/>
          </a:xfrm>
          <a:prstGeom prst="rect">
            <a:avLst/>
          </a:prstGeom>
        </p:spPr>
      </p:pic>
      <p:pic>
        <p:nvPicPr>
          <p:cNvPr id="12" name="Picture 5">
            <a:extLst>
              <a:ext uri="{FF2B5EF4-FFF2-40B4-BE49-F238E27FC236}">
                <a16:creationId xmlns:a16="http://schemas.microsoft.com/office/drawing/2014/main" id="{C876FF38-7009-2567-869A-21EC8B267760}"/>
              </a:ext>
            </a:extLst>
          </p:cNvPr>
          <p:cNvPicPr>
            <a:picLocks noChangeAspect="1"/>
          </p:cNvPicPr>
          <p:nvPr/>
        </p:nvPicPr>
        <p:blipFill>
          <a:blip r:embed="rId4"/>
          <a:srcRect/>
          <a:stretch>
            <a:fillRect/>
          </a:stretch>
        </p:blipFill>
        <p:spPr>
          <a:xfrm>
            <a:off x="9944609" y="2361984"/>
            <a:ext cx="884163" cy="227996"/>
          </a:xfrm>
          <a:prstGeom prst="rect">
            <a:avLst/>
          </a:prstGeom>
        </p:spPr>
      </p:pic>
      <p:pic>
        <p:nvPicPr>
          <p:cNvPr id="13" name="Picture 5">
            <a:extLst>
              <a:ext uri="{FF2B5EF4-FFF2-40B4-BE49-F238E27FC236}">
                <a16:creationId xmlns:a16="http://schemas.microsoft.com/office/drawing/2014/main" id="{BF943542-4A5D-CC01-86F3-9F9D6EB33C74}"/>
              </a:ext>
            </a:extLst>
          </p:cNvPr>
          <p:cNvPicPr>
            <a:picLocks noChangeAspect="1"/>
          </p:cNvPicPr>
          <p:nvPr/>
        </p:nvPicPr>
        <p:blipFill>
          <a:blip r:embed="rId4"/>
          <a:srcRect/>
          <a:stretch>
            <a:fillRect/>
          </a:stretch>
        </p:blipFill>
        <p:spPr>
          <a:xfrm>
            <a:off x="9944609" y="3142713"/>
            <a:ext cx="884163" cy="227996"/>
          </a:xfrm>
          <a:prstGeom prst="rect">
            <a:avLst/>
          </a:prstGeom>
        </p:spPr>
      </p:pic>
      <p:pic>
        <p:nvPicPr>
          <p:cNvPr id="14" name="Picture 8">
            <a:extLst>
              <a:ext uri="{FF2B5EF4-FFF2-40B4-BE49-F238E27FC236}">
                <a16:creationId xmlns:a16="http://schemas.microsoft.com/office/drawing/2014/main" id="{5AA7488E-0A44-A551-7439-5D9C9003EC3D}"/>
              </a:ext>
            </a:extLst>
          </p:cNvPr>
          <p:cNvPicPr>
            <a:picLocks noChangeAspect="1"/>
          </p:cNvPicPr>
          <p:nvPr/>
        </p:nvPicPr>
        <p:blipFill>
          <a:blip r:embed="rId5"/>
          <a:srcRect/>
          <a:stretch>
            <a:fillRect/>
          </a:stretch>
        </p:blipFill>
        <p:spPr>
          <a:xfrm>
            <a:off x="9613905" y="3990595"/>
            <a:ext cx="1545571" cy="222755"/>
          </a:xfrm>
          <a:prstGeom prst="rect">
            <a:avLst/>
          </a:prstGeom>
        </p:spPr>
      </p:pic>
      <p:pic>
        <p:nvPicPr>
          <p:cNvPr id="15" name="Picture 8">
            <a:extLst>
              <a:ext uri="{FF2B5EF4-FFF2-40B4-BE49-F238E27FC236}">
                <a16:creationId xmlns:a16="http://schemas.microsoft.com/office/drawing/2014/main" id="{5BB2882B-CD5A-0F93-889C-679805D3D215}"/>
              </a:ext>
            </a:extLst>
          </p:cNvPr>
          <p:cNvPicPr>
            <a:picLocks noChangeAspect="1"/>
          </p:cNvPicPr>
          <p:nvPr/>
        </p:nvPicPr>
        <p:blipFill>
          <a:blip r:embed="rId5"/>
          <a:srcRect/>
          <a:stretch>
            <a:fillRect/>
          </a:stretch>
        </p:blipFill>
        <p:spPr>
          <a:xfrm>
            <a:off x="9613905" y="5613965"/>
            <a:ext cx="1545571" cy="222755"/>
          </a:xfrm>
          <a:prstGeom prst="rect">
            <a:avLst/>
          </a:prstGeom>
        </p:spPr>
      </p:pic>
      <p:pic>
        <p:nvPicPr>
          <p:cNvPr id="16" name="Picture 5">
            <a:extLst>
              <a:ext uri="{FF2B5EF4-FFF2-40B4-BE49-F238E27FC236}">
                <a16:creationId xmlns:a16="http://schemas.microsoft.com/office/drawing/2014/main" id="{E613653C-BA5B-A12C-FE54-335C4451802D}"/>
              </a:ext>
            </a:extLst>
          </p:cNvPr>
          <p:cNvPicPr>
            <a:picLocks noChangeAspect="1"/>
          </p:cNvPicPr>
          <p:nvPr/>
        </p:nvPicPr>
        <p:blipFill>
          <a:blip r:embed="rId4"/>
          <a:srcRect/>
          <a:stretch>
            <a:fillRect/>
          </a:stretch>
        </p:blipFill>
        <p:spPr>
          <a:xfrm>
            <a:off x="9944609" y="4785509"/>
            <a:ext cx="884163" cy="227996"/>
          </a:xfrm>
          <a:prstGeom prst="rect">
            <a:avLst/>
          </a:prstGeom>
        </p:spPr>
      </p:pic>
    </p:spTree>
    <p:extLst>
      <p:ext uri="{BB962C8B-B14F-4D97-AF65-F5344CB8AC3E}">
        <p14:creationId xmlns:p14="http://schemas.microsoft.com/office/powerpoint/2010/main" val="32664198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RBBMD service design</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15948691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network&#10;&#10;Description automatically generated">
            <a:extLst>
              <a:ext uri="{FF2B5EF4-FFF2-40B4-BE49-F238E27FC236}">
                <a16:creationId xmlns:a16="http://schemas.microsoft.com/office/drawing/2014/main" id="{30363598-B064-8B26-AD5F-EAD4FFBE3577}"/>
              </a:ext>
            </a:extLst>
          </p:cNvPr>
          <p:cNvPicPr>
            <a:picLocks noChangeAspect="1"/>
          </p:cNvPicPr>
          <p:nvPr/>
        </p:nvPicPr>
        <p:blipFill>
          <a:blip r:embed="rId3"/>
          <a:srcRect/>
          <a:stretch>
            <a:fillRect/>
          </a:stretch>
        </p:blipFill>
        <p:spPr>
          <a:xfrm>
            <a:off x="0" y="0"/>
            <a:ext cx="12248423" cy="6858000"/>
          </a:xfrm>
          <a:prstGeom prst="rect">
            <a:avLst/>
          </a:prstGeom>
        </p:spPr>
      </p:pic>
    </p:spTree>
    <p:extLst>
      <p:ext uri="{BB962C8B-B14F-4D97-AF65-F5344CB8AC3E}">
        <p14:creationId xmlns:p14="http://schemas.microsoft.com/office/powerpoint/2010/main" val="9172314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network&#10;&#10;Description automatically generated">
            <a:extLst>
              <a:ext uri="{FF2B5EF4-FFF2-40B4-BE49-F238E27FC236}">
                <a16:creationId xmlns:a16="http://schemas.microsoft.com/office/drawing/2014/main" id="{72D1538F-3D9B-80F0-5EA4-0CD850BA0CA1}"/>
              </a:ext>
            </a:extLst>
          </p:cNvPr>
          <p:cNvPicPr>
            <a:picLocks noChangeAspect="1"/>
          </p:cNvPicPr>
          <p:nvPr/>
        </p:nvPicPr>
        <p:blipFill>
          <a:blip r:embed="rId3"/>
          <a:srcRect/>
          <a:stretch>
            <a:fillRect/>
          </a:stretch>
        </p:blipFill>
        <p:spPr>
          <a:xfrm>
            <a:off x="0" y="-1"/>
            <a:ext cx="12192000" cy="6905433"/>
          </a:xfrm>
          <a:prstGeom prst="rect">
            <a:avLst/>
          </a:prstGeom>
        </p:spPr>
      </p:pic>
    </p:spTree>
    <p:extLst>
      <p:ext uri="{BB962C8B-B14F-4D97-AF65-F5344CB8AC3E}">
        <p14:creationId xmlns:p14="http://schemas.microsoft.com/office/powerpoint/2010/main" val="4015770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uter network&#10;&#10;Description automatically generated">
            <a:extLst>
              <a:ext uri="{FF2B5EF4-FFF2-40B4-BE49-F238E27FC236}">
                <a16:creationId xmlns:a16="http://schemas.microsoft.com/office/drawing/2014/main" id="{B2F3ACD1-7E3C-008D-C411-3C2BEB4695BF}"/>
              </a:ext>
            </a:extLst>
          </p:cNvPr>
          <p:cNvPicPr>
            <a:picLocks noChangeAspect="1"/>
          </p:cNvPicPr>
          <p:nvPr/>
        </p:nvPicPr>
        <p:blipFill>
          <a:blip r:embed="rId3"/>
          <a:srcRect/>
          <a:stretch>
            <a:fillRect/>
          </a:stretch>
        </p:blipFill>
        <p:spPr>
          <a:xfrm>
            <a:off x="0" y="0"/>
            <a:ext cx="12192000" cy="6905432"/>
          </a:xfrm>
          <a:prstGeom prst="rect">
            <a:avLst/>
          </a:prstGeom>
        </p:spPr>
      </p:pic>
    </p:spTree>
    <p:extLst>
      <p:ext uri="{BB962C8B-B14F-4D97-AF65-F5344CB8AC3E}">
        <p14:creationId xmlns:p14="http://schemas.microsoft.com/office/powerpoint/2010/main" val="26056580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diagram&#10;&#10;Description automatically generated">
            <a:extLst>
              <a:ext uri="{FF2B5EF4-FFF2-40B4-BE49-F238E27FC236}">
                <a16:creationId xmlns:a16="http://schemas.microsoft.com/office/drawing/2014/main" id="{D77F08D0-07E7-ED94-786A-37049BAEA52A}"/>
              </a:ext>
            </a:extLst>
          </p:cNvPr>
          <p:cNvPicPr>
            <a:picLocks noChangeAspect="1"/>
          </p:cNvPicPr>
          <p:nvPr/>
        </p:nvPicPr>
        <p:blipFill>
          <a:blip r:embed="rId3"/>
          <a:srcRect/>
          <a:stretch>
            <a:fillRect/>
          </a:stretch>
        </p:blipFill>
        <p:spPr>
          <a:xfrm>
            <a:off x="0" y="0"/>
            <a:ext cx="12192000" cy="6905434"/>
          </a:xfrm>
          <a:prstGeom prst="rect">
            <a:avLst/>
          </a:prstGeom>
        </p:spPr>
      </p:pic>
    </p:spTree>
    <p:extLst>
      <p:ext uri="{BB962C8B-B14F-4D97-AF65-F5344CB8AC3E}">
        <p14:creationId xmlns:p14="http://schemas.microsoft.com/office/powerpoint/2010/main" val="20101223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diagram&#10;&#10;Description automatically generated">
            <a:extLst>
              <a:ext uri="{FF2B5EF4-FFF2-40B4-BE49-F238E27FC236}">
                <a16:creationId xmlns:a16="http://schemas.microsoft.com/office/drawing/2014/main" id="{0430388C-F53B-02F8-CE8D-4FC72C83F207}"/>
              </a:ext>
            </a:extLst>
          </p:cNvPr>
          <p:cNvPicPr>
            <a:picLocks noChangeAspect="1"/>
          </p:cNvPicPr>
          <p:nvPr/>
        </p:nvPicPr>
        <p:blipFill>
          <a:blip r:embed="rId3"/>
          <a:srcRect/>
          <a:stretch>
            <a:fillRect/>
          </a:stretch>
        </p:blipFill>
        <p:spPr>
          <a:xfrm>
            <a:off x="0" y="0"/>
            <a:ext cx="12192000" cy="6905433"/>
          </a:xfrm>
          <a:prstGeom prst="rect">
            <a:avLst/>
          </a:prstGeom>
        </p:spPr>
      </p:pic>
    </p:spTree>
    <p:extLst>
      <p:ext uri="{BB962C8B-B14F-4D97-AF65-F5344CB8AC3E}">
        <p14:creationId xmlns:p14="http://schemas.microsoft.com/office/powerpoint/2010/main" val="36394238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p:txBody>
          <a:bodyPr/>
          <a:lstStyle/>
          <a:p>
            <a:r>
              <a:rPr lang="en-GB"/>
              <a:t>RBBMD Prototype</a:t>
            </a:r>
          </a:p>
        </p:txBody>
      </p:sp>
      <p:pic>
        <p:nvPicPr>
          <p:cNvPr id="2" name="Picture 1">
            <a:extLst>
              <a:ext uri="{FF2B5EF4-FFF2-40B4-BE49-F238E27FC236}">
                <a16:creationId xmlns:a16="http://schemas.microsoft.com/office/drawing/2014/main" id="{FF1620F0-3982-9F2E-97BC-5E4668C651D5}"/>
              </a:ext>
            </a:extLst>
          </p:cNvPr>
          <p:cNvPicPr>
            <a:picLocks noChangeAspect="1"/>
          </p:cNvPicPr>
          <p:nvPr/>
        </p:nvPicPr>
        <p:blipFill>
          <a:blip r:embed="rId3"/>
          <a:srcRect/>
          <a:stretch>
            <a:fillRect/>
          </a:stretch>
        </p:blipFill>
        <p:spPr>
          <a:xfrm>
            <a:off x="548863" y="2310795"/>
            <a:ext cx="5819281" cy="3931018"/>
          </a:xfrm>
          <a:prstGeom prst="rect">
            <a:avLst/>
          </a:prstGeom>
          <a:ln>
            <a:noFill/>
          </a:ln>
        </p:spPr>
      </p:pic>
      <p:pic>
        <p:nvPicPr>
          <p:cNvPr id="5" name="Picture 4">
            <a:extLst>
              <a:ext uri="{FF2B5EF4-FFF2-40B4-BE49-F238E27FC236}">
                <a16:creationId xmlns:a16="http://schemas.microsoft.com/office/drawing/2014/main" id="{E2B25310-C4C1-006B-F86D-5C90933402AE}"/>
              </a:ext>
            </a:extLst>
          </p:cNvPr>
          <p:cNvPicPr>
            <a:picLocks noChangeAspect="1"/>
          </p:cNvPicPr>
          <p:nvPr/>
        </p:nvPicPr>
        <p:blipFill>
          <a:blip r:embed="rId4"/>
          <a:srcRect/>
          <a:stretch>
            <a:fillRect/>
          </a:stretch>
        </p:blipFill>
        <p:spPr>
          <a:xfrm>
            <a:off x="7156302" y="2310795"/>
            <a:ext cx="3799058" cy="3803238"/>
          </a:xfrm>
          <a:prstGeom prst="rect">
            <a:avLst/>
          </a:prstGeom>
          <a:ln>
            <a:noFill/>
          </a:ln>
        </p:spPr>
      </p:pic>
      <p:sp>
        <p:nvSpPr>
          <p:cNvPr id="6" name="Text Placeholder 3">
            <a:extLst>
              <a:ext uri="{FF2B5EF4-FFF2-40B4-BE49-F238E27FC236}">
                <a16:creationId xmlns:a16="http://schemas.microsoft.com/office/drawing/2014/main" id="{F5E51C84-CBE8-3319-62EA-4906BA61CAC5}"/>
              </a:ext>
            </a:extLst>
          </p:cNvPr>
          <p:cNvSpPr txBox="1"/>
          <p:nvPr/>
        </p:nvSpPr>
        <p:spPr>
          <a:xfrm>
            <a:off x="3885373" y="1238743"/>
            <a:ext cx="4136823" cy="4608512"/>
          </a:xfrm>
          <a:prstGeom prst="rect">
            <a:avLst/>
          </a:prstGeom>
        </p:spPr>
        <p:txBody>
          <a:bodyPr/>
          <a:lstStyle>
            <a:lvl1pPr marL="457189" indent="-457189" algn="l" defTabSz="609585" rtl="0" eaLnBrk="1" latinLnBrk="0" hangingPunct="1">
              <a:spcBef>
                <a:spcPct val="20000"/>
              </a:spcBef>
              <a:buClr>
                <a:schemeClr val="tx1"/>
              </a:buClr>
              <a:buFont typeface="Arial"/>
              <a:buChar char="•"/>
              <a:defRPr sz="2667" b="0" i="0" kern="1200">
                <a:solidFill>
                  <a:srgbClr val="701B45"/>
                </a:solidFill>
                <a:latin typeface="Verdana"/>
                <a:ea typeface="+mn-ea"/>
                <a:cs typeface="Verdana"/>
              </a:defRPr>
            </a:lvl1pPr>
            <a:lvl2pPr marL="990575" indent="-380990" algn="l" defTabSz="609585" rtl="0" eaLnBrk="1" latinLnBrk="0" hangingPunct="1">
              <a:spcBef>
                <a:spcPct val="20000"/>
              </a:spcBef>
              <a:buClr>
                <a:schemeClr val="tx1"/>
              </a:buClr>
              <a:buFont typeface="Arial"/>
              <a:buChar char="•"/>
              <a:defRPr sz="2667" b="0" i="0" kern="1200">
                <a:solidFill>
                  <a:srgbClr val="701B45"/>
                </a:solidFill>
                <a:latin typeface="Verdana"/>
                <a:ea typeface="+mn-ea"/>
                <a:cs typeface="Verdana"/>
              </a:defRPr>
            </a:lvl2pPr>
            <a:lvl3pPr marL="1523962" indent="-304792" algn="l" defTabSz="609585" rtl="0" eaLnBrk="1" latinLnBrk="0" hangingPunct="1">
              <a:spcBef>
                <a:spcPct val="20000"/>
              </a:spcBef>
              <a:buClr>
                <a:schemeClr val="tx1"/>
              </a:buClr>
              <a:buFont typeface="Arial"/>
              <a:buChar char="•"/>
              <a:defRPr sz="2667" b="0" i="0" kern="1200">
                <a:solidFill>
                  <a:srgbClr val="701B45"/>
                </a:solidFill>
                <a:latin typeface="Verdana"/>
                <a:ea typeface="+mn-ea"/>
                <a:cs typeface="Verdana"/>
              </a:defRPr>
            </a:lvl3pPr>
            <a:lvl4pPr marL="2133547" indent="-304792" algn="l" defTabSz="609585" rtl="0" eaLnBrk="1" latinLnBrk="0" hangingPunct="1">
              <a:spcBef>
                <a:spcPct val="20000"/>
              </a:spcBef>
              <a:buClr>
                <a:schemeClr val="tx1"/>
              </a:buClr>
              <a:buFont typeface="Arial"/>
              <a:buChar char="•"/>
              <a:defRPr sz="2667" b="0" i="0" kern="1200">
                <a:solidFill>
                  <a:srgbClr val="701B45"/>
                </a:solidFill>
                <a:latin typeface="Verdana"/>
                <a:ea typeface="+mn-ea"/>
                <a:cs typeface="Verdana"/>
              </a:defRPr>
            </a:lvl4pPr>
            <a:lvl5pPr marL="2743131" indent="-304792" algn="l" defTabSz="609585" rtl="0" eaLnBrk="1" latinLnBrk="0" hangingPunct="1">
              <a:spcBef>
                <a:spcPct val="20000"/>
              </a:spcBef>
              <a:buClr>
                <a:schemeClr val="tx1"/>
              </a:buClr>
              <a:buFont typeface="Arial"/>
              <a:buChar char="•"/>
              <a:defRPr sz="2667" b="0" i="0" kern="1200">
                <a:solidFill>
                  <a:srgbClr val="701B45"/>
                </a:solidFill>
                <a:latin typeface="Verdana"/>
                <a:ea typeface="+mn-ea"/>
                <a:cs typeface="Verdan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GB" sz="2800">
                <a:effectLst/>
                <a:hlinkClick r:id="rId5" tooltip="https://rb.gy/ck6cp"/>
              </a:rPr>
              <a:t>rb.gy/ck6cp</a:t>
            </a:r>
            <a:endParaRPr lang="en-GB" sz="2800"/>
          </a:p>
        </p:txBody>
      </p:sp>
      <p:sp>
        <p:nvSpPr>
          <p:cNvPr id="7" name="TextBox 6">
            <a:extLst>
              <a:ext uri="{FF2B5EF4-FFF2-40B4-BE49-F238E27FC236}">
                <a16:creationId xmlns:a16="http://schemas.microsoft.com/office/drawing/2014/main" id="{B6CED8FD-A8B8-20D9-3C25-CF0249BC7B05}"/>
              </a:ext>
            </a:extLst>
          </p:cNvPr>
          <p:cNvSpPr txBox="1"/>
          <p:nvPr/>
        </p:nvSpPr>
        <p:spPr>
          <a:xfrm>
            <a:off x="952209" y="1254239"/>
            <a:ext cx="4020727" cy="523220"/>
          </a:xfrm>
          <a:prstGeom prst="rect">
            <a:avLst/>
          </a:prstGeom>
          <a:noFill/>
        </p:spPr>
        <p:txBody>
          <a:bodyPr wrap="square" rtlCol="0">
            <a:spAutoFit/>
          </a:bodyPr>
          <a:lstStyle/>
          <a:p>
            <a:r>
              <a:rPr lang="en-GB" sz="2800">
                <a:latin typeface="Verdana" panose="020B0604030504040204" pitchFamily="34" charset="0"/>
                <a:ea typeface="Verdana" panose="020B0604030504040204" pitchFamily="34" charset="0"/>
              </a:rPr>
              <a:t>Prototype Link:</a:t>
            </a:r>
          </a:p>
        </p:txBody>
      </p:sp>
    </p:spTree>
    <p:extLst>
      <p:ext uri="{BB962C8B-B14F-4D97-AF65-F5344CB8AC3E}">
        <p14:creationId xmlns:p14="http://schemas.microsoft.com/office/powerpoint/2010/main" val="12648439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Redesigned RBBMD template</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1850692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AF1B0-F9C4-B225-74F2-6AFEC247516D}"/>
              </a:ext>
            </a:extLst>
          </p:cNvPr>
          <p:cNvSpPr>
            <a:spLocks noGrp="1"/>
          </p:cNvSpPr>
          <p:nvPr>
            <p:ph idx="1"/>
          </p:nvPr>
        </p:nvSpPr>
        <p:spPr>
          <a:xfrm>
            <a:off x="490330" y="1609637"/>
            <a:ext cx="9702273" cy="4476838"/>
          </a:xfrm>
        </p:spPr>
        <p:txBody>
          <a:bodyPr anchor="t">
            <a:normAutofit lnSpcReduction="10000"/>
          </a:bodyPr>
          <a:lstStyle/>
          <a:p>
            <a:pPr>
              <a:buSzPct val="200000"/>
              <a:buFont typeface="Wingdings" panose="05000000000000000000" pitchFamily="2" charset="2"/>
              <a:buChar char="ü"/>
            </a:pPr>
            <a:r>
              <a:rPr lang="en-GB" sz="2000"/>
              <a:t>  Better landing pages &amp; clearer instructions</a:t>
            </a:r>
            <a:br>
              <a:rPr lang="en-GB" sz="2000"/>
            </a:br>
            <a:endParaRPr lang="en-GB" sz="2000"/>
          </a:p>
          <a:p>
            <a:pPr>
              <a:buSzPct val="200000"/>
              <a:buFont typeface="Wingdings" panose="05000000000000000000" pitchFamily="2" charset="2"/>
              <a:buChar char="ü"/>
            </a:pPr>
            <a:r>
              <a:rPr lang="en-GB" sz="2000"/>
              <a:t>  More intuitive forms for data collection</a:t>
            </a:r>
            <a:br>
              <a:rPr lang="en-GB" sz="2000"/>
            </a:br>
            <a:endParaRPr lang="en-GB" sz="2000"/>
          </a:p>
          <a:p>
            <a:pPr>
              <a:buSzPct val="200000"/>
              <a:buFont typeface="Wingdings" panose="05000000000000000000" pitchFamily="2" charset="2"/>
              <a:buChar char="ü"/>
            </a:pPr>
            <a:r>
              <a:rPr lang="en-GB" sz="2000"/>
              <a:t>  Prototype for a personalised portal for firms along with a dashboard</a:t>
            </a:r>
            <a:br>
              <a:rPr lang="en-GB" sz="2000"/>
            </a:br>
            <a:endParaRPr lang="en-GB" sz="2000"/>
          </a:p>
          <a:p>
            <a:pPr>
              <a:buSzPct val="200000"/>
              <a:buFont typeface="Wingdings" panose="05000000000000000000" pitchFamily="2" charset="2"/>
              <a:buChar char="ü"/>
            </a:pPr>
            <a:r>
              <a:rPr lang="en-GB" sz="2000"/>
              <a:t>  Developed a concept for an automated classification answer for UK  </a:t>
            </a:r>
            <a:br>
              <a:rPr lang="en-GB" sz="2000"/>
            </a:br>
            <a:r>
              <a:rPr lang="en-GB" sz="2000"/>
              <a:t>   counterparties</a:t>
            </a:r>
            <a:br>
              <a:rPr lang="en-GB" sz="2000"/>
            </a:br>
            <a:endParaRPr lang="en-GB" sz="2000"/>
          </a:p>
          <a:p>
            <a:pPr>
              <a:buSzPct val="200000"/>
              <a:buFont typeface="Wingdings" panose="05000000000000000000" pitchFamily="2" charset="2"/>
              <a:buChar char="ü"/>
            </a:pPr>
            <a:r>
              <a:rPr lang="en-GB" sz="2000"/>
              <a:t>  Prototype for a personalised portal for firms along with a dashboard</a:t>
            </a:r>
            <a:br>
              <a:rPr lang="en-GB" sz="2000"/>
            </a:br>
            <a:endParaRPr lang="en-GB" sz="2000"/>
          </a:p>
          <a:p>
            <a:pPr>
              <a:buSzPct val="200000"/>
              <a:buFont typeface="Wingdings" panose="05000000000000000000" pitchFamily="2" charset="2"/>
              <a:buChar char="ü"/>
            </a:pPr>
            <a:r>
              <a:rPr lang="en-GB" sz="2000">
                <a:solidFill>
                  <a:srgbClr val="000000"/>
                </a:solidFill>
                <a:cs typeface="Times New Roman" panose="02020603050405020304" pitchFamily="18" charset="0"/>
              </a:rPr>
              <a:t> Reduced the number of questions asked in the Financial Resilience     </a:t>
            </a:r>
            <a:br>
              <a:rPr lang="en-GB" sz="2000">
                <a:solidFill>
                  <a:srgbClr val="000000"/>
                </a:solidFill>
                <a:cs typeface="Times New Roman" panose="02020603050405020304" pitchFamily="18" charset="0"/>
              </a:rPr>
            </a:br>
            <a:r>
              <a:rPr lang="en-GB" sz="2000">
                <a:solidFill>
                  <a:srgbClr val="000000"/>
                </a:solidFill>
                <a:cs typeface="Times New Roman" panose="02020603050405020304" pitchFamily="18" charset="0"/>
              </a:rPr>
              <a:t>  survey</a:t>
            </a:r>
            <a:endParaRPr lang="en-GB" sz="2000"/>
          </a:p>
          <a:p>
            <a:pPr marL="0" indent="0">
              <a:buSzPct val="200000"/>
              <a:buNone/>
            </a:pPr>
            <a:endParaRPr lang="en-GB" sz="2000"/>
          </a:p>
        </p:txBody>
      </p:sp>
      <p:sp>
        <p:nvSpPr>
          <p:cNvPr id="10" name="Title 9">
            <a:extLst>
              <a:ext uri="{FF2B5EF4-FFF2-40B4-BE49-F238E27FC236}">
                <a16:creationId xmlns:a16="http://schemas.microsoft.com/office/drawing/2014/main" id="{F74D5E6D-A93C-FCD2-9870-EF5386014DE6}"/>
              </a:ext>
            </a:extLst>
          </p:cNvPr>
          <p:cNvSpPr>
            <a:spLocks noGrp="1"/>
          </p:cNvSpPr>
          <p:nvPr>
            <p:ph type="title"/>
          </p:nvPr>
        </p:nvSpPr>
        <p:spPr/>
        <p:txBody>
          <a:bodyPr/>
          <a:lstStyle/>
          <a:p>
            <a:r>
              <a:rPr lang="en-US"/>
              <a:t>What we have delivered</a:t>
            </a:r>
          </a:p>
        </p:txBody>
      </p:sp>
      <p:sp>
        <p:nvSpPr>
          <p:cNvPr id="2" name="Oval 1">
            <a:extLst>
              <a:ext uri="{FF2B5EF4-FFF2-40B4-BE49-F238E27FC236}">
                <a16:creationId xmlns:a16="http://schemas.microsoft.com/office/drawing/2014/main" id="{E3B588ED-3641-F6E2-9DDB-9148BB282E02}"/>
              </a:ext>
            </a:extLst>
          </p:cNvPr>
          <p:cNvSpPr/>
          <p:nvPr/>
        </p:nvSpPr>
        <p:spPr>
          <a:xfrm>
            <a:off x="7940233" y="443869"/>
            <a:ext cx="3761437" cy="1714316"/>
          </a:xfrm>
          <a:prstGeom prst="ellipse">
            <a:avLst/>
          </a:prstGeom>
          <a:solidFill>
            <a:schemeClr val="accent1">
              <a:lumMod val="20000"/>
              <a:lumOff val="80000"/>
            </a:schemeClr>
          </a:solidFill>
          <a:ln w="158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More detail to come later in  the presentation </a:t>
            </a:r>
          </a:p>
        </p:txBody>
      </p:sp>
      <p:sp>
        <p:nvSpPr>
          <p:cNvPr id="4" name="TextBox 3">
            <a:extLst>
              <a:ext uri="{FF2B5EF4-FFF2-40B4-BE49-F238E27FC236}">
                <a16:creationId xmlns:a16="http://schemas.microsoft.com/office/drawing/2014/main" id="{D0AB8163-7828-9926-4ED4-C9EB5AF86D41}"/>
              </a:ext>
            </a:extLst>
          </p:cNvPr>
          <p:cNvSpPr txBox="1"/>
          <p:nvPr/>
        </p:nvSpPr>
        <p:spPr>
          <a:xfrm>
            <a:off x="1139868" y="6638795"/>
            <a:ext cx="184731" cy="369332"/>
          </a:xfrm>
          <a:prstGeom prst="rect">
            <a:avLst/>
          </a:prstGeom>
          <a:noFill/>
        </p:spPr>
        <p:txBody>
          <a:bodyPr wrap="none" rtlCol="0">
            <a:spAutoFit/>
          </a:bodyPr>
          <a:lstStyle/>
          <a:p>
            <a:endParaRPr lang="en-GB"/>
          </a:p>
        </p:txBody>
      </p:sp>
      <p:sp>
        <p:nvSpPr>
          <p:cNvPr id="9" name="Content Placeholder 2">
            <a:extLst>
              <a:ext uri="{FF2B5EF4-FFF2-40B4-BE49-F238E27FC236}">
                <a16:creationId xmlns:a16="http://schemas.microsoft.com/office/drawing/2014/main" id="{C4A2F954-F139-9F04-C840-A68F88AAC34A}"/>
              </a:ext>
            </a:extLst>
          </p:cNvPr>
          <p:cNvSpPr txBox="1"/>
          <p:nvPr/>
        </p:nvSpPr>
        <p:spPr>
          <a:xfrm>
            <a:off x="490330" y="3497657"/>
            <a:ext cx="9702273" cy="72570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000" b="0" i="0" kern="1200" cap="none">
                <a:solidFill>
                  <a:schemeClr val="tx1"/>
                </a:solidFill>
                <a:effectLst/>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SzPct val="200000"/>
              <a:buFont typeface="Wingdings" panose="05000000000000000000" pitchFamily="2" charset="2"/>
              <a:buChar char="ü"/>
            </a:pPr>
            <a:endParaRPr lang="en-GB"/>
          </a:p>
        </p:txBody>
      </p:sp>
    </p:spTree>
    <p:extLst>
      <p:ext uri="{BB962C8B-B14F-4D97-AF65-F5344CB8AC3E}">
        <p14:creationId xmlns:p14="http://schemas.microsoft.com/office/powerpoint/2010/main" val="20236894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p:txBody>
          <a:bodyPr/>
          <a:lstStyle/>
          <a:p>
            <a:r>
              <a:rPr lang="en-GB"/>
              <a:t>RBBMD template redesigned</a:t>
            </a:r>
          </a:p>
        </p:txBody>
      </p:sp>
      <p:sp>
        <p:nvSpPr>
          <p:cNvPr id="4" name="Slide Number Placeholder 2">
            <a:extLst>
              <a:ext uri="{FF2B5EF4-FFF2-40B4-BE49-F238E27FC236}">
                <a16:creationId xmlns:a16="http://schemas.microsoft.com/office/drawing/2014/main" id="{17CE8562-243E-8C64-9A5C-BF68D64DE46D}"/>
              </a:ext>
            </a:extLst>
          </p:cNvPr>
          <p:cNvSpPr txBox="1"/>
          <p:nvPr/>
        </p:nvSpPr>
        <p:spPr>
          <a:xfrm>
            <a:off x="11439405" y="6293631"/>
            <a:ext cx="56946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585">
              <a:defRPr/>
            </a:pPr>
            <a:fld id="{2066355A-084C-D24E-9AD2-7E4FC41EA627}" type="slidenum">
              <a:rPr lang="en-US" sz="1200" smtClean="0">
                <a:solidFill>
                  <a:srgbClr val="EBEBEB"/>
                </a:solidFill>
                <a:latin typeface="Verdana"/>
              </a:rPr>
              <a:t>70</a:t>
            </a:fld>
            <a:endParaRPr lang="en-US" sz="1200">
              <a:solidFill>
                <a:srgbClr val="EBEBEB"/>
              </a:solidFill>
              <a:latin typeface="Verdana"/>
            </a:endParaRPr>
          </a:p>
        </p:txBody>
      </p:sp>
      <p:sp>
        <p:nvSpPr>
          <p:cNvPr id="8" name="Rectangle: Rounded Corners 7">
            <a:extLst>
              <a:ext uri="{FF2B5EF4-FFF2-40B4-BE49-F238E27FC236}">
                <a16:creationId xmlns:a16="http://schemas.microsoft.com/office/drawing/2014/main" id="{9C54AD61-EC46-6EE1-C6E5-9D9BAB5EE3ED}"/>
              </a:ext>
            </a:extLst>
          </p:cNvPr>
          <p:cNvSpPr/>
          <p:nvPr/>
        </p:nvSpPr>
        <p:spPr>
          <a:xfrm>
            <a:off x="1791250" y="3724857"/>
            <a:ext cx="3621980" cy="1027416"/>
          </a:xfrm>
          <a:prstGeom prst="roundRect">
            <a:avLst/>
          </a:prstGeom>
          <a:solidFill>
            <a:schemeClr val="accent1">
              <a:lumMod val="20000"/>
              <a:lumOff val="80000"/>
            </a:schemeClr>
          </a:solidFill>
          <a:ln w="9525" cap="rnd" algn="ctr">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Redesigned in line with retail banking business model - a new firm product driven approach</a:t>
            </a:r>
          </a:p>
        </p:txBody>
      </p:sp>
      <p:sp>
        <p:nvSpPr>
          <p:cNvPr id="9" name="Rectangle: Rounded Corners 8">
            <a:extLst>
              <a:ext uri="{FF2B5EF4-FFF2-40B4-BE49-F238E27FC236}">
                <a16:creationId xmlns:a16="http://schemas.microsoft.com/office/drawing/2014/main" id="{63885C06-1526-EFA5-4ADA-7BF4D8BE105C}"/>
              </a:ext>
            </a:extLst>
          </p:cNvPr>
          <p:cNvSpPr/>
          <p:nvPr/>
        </p:nvSpPr>
        <p:spPr>
          <a:xfrm>
            <a:off x="1791250" y="5047084"/>
            <a:ext cx="3621980" cy="1027416"/>
          </a:xfrm>
          <a:prstGeom prst="roundRect">
            <a:avLst/>
          </a:prstGeom>
          <a:solidFill>
            <a:schemeClr val="accent1">
              <a:lumMod val="20000"/>
              <a:lumOff val="80000"/>
            </a:schemeClr>
          </a:solidFill>
          <a:ln w="9525" cap="rnd" algn="ctr">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Clear instructions for firms to follow </a:t>
            </a:r>
          </a:p>
        </p:txBody>
      </p:sp>
      <p:sp>
        <p:nvSpPr>
          <p:cNvPr id="10" name="Rectangle: Rounded Corners 9">
            <a:extLst>
              <a:ext uri="{FF2B5EF4-FFF2-40B4-BE49-F238E27FC236}">
                <a16:creationId xmlns:a16="http://schemas.microsoft.com/office/drawing/2014/main" id="{1D9388B9-040E-AE64-EB2B-042AA5263900}"/>
              </a:ext>
            </a:extLst>
          </p:cNvPr>
          <p:cNvSpPr/>
          <p:nvPr/>
        </p:nvSpPr>
        <p:spPr>
          <a:xfrm>
            <a:off x="7086953" y="5001087"/>
            <a:ext cx="3621980" cy="1027416"/>
          </a:xfrm>
          <a:prstGeom prst="roundRect">
            <a:avLst/>
          </a:prstGeom>
          <a:solidFill>
            <a:schemeClr val="accent1">
              <a:lumMod val="20000"/>
              <a:lumOff val="80000"/>
            </a:schemeClr>
          </a:solidFill>
          <a:ln w="9525" cap="rnd" algn="ctr">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Applying flexibility as well as structure in the new template</a:t>
            </a:r>
          </a:p>
        </p:txBody>
      </p:sp>
      <p:sp>
        <p:nvSpPr>
          <p:cNvPr id="11" name="Rectangle: Rounded Corners 10">
            <a:extLst>
              <a:ext uri="{FF2B5EF4-FFF2-40B4-BE49-F238E27FC236}">
                <a16:creationId xmlns:a16="http://schemas.microsoft.com/office/drawing/2014/main" id="{05B77C0B-46FB-EC20-E2AB-CE41AEEF9241}"/>
              </a:ext>
            </a:extLst>
          </p:cNvPr>
          <p:cNvSpPr/>
          <p:nvPr/>
        </p:nvSpPr>
        <p:spPr>
          <a:xfrm>
            <a:off x="7086953" y="3724857"/>
            <a:ext cx="3621980" cy="1027416"/>
          </a:xfrm>
          <a:prstGeom prst="roundRect">
            <a:avLst/>
          </a:prstGeom>
          <a:solidFill>
            <a:schemeClr val="accent1">
              <a:lumMod val="20000"/>
              <a:lumOff val="80000"/>
            </a:schemeClr>
          </a:solidFill>
          <a:ln w="9525" cap="rnd" algn="ctr">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mn-cs"/>
              </a:rPr>
              <a:t>Automated and easy-to-use data validations in the template</a:t>
            </a:r>
          </a:p>
        </p:txBody>
      </p:sp>
      <p:pic>
        <p:nvPicPr>
          <p:cNvPr id="12" name="Graphic 11" descr="Target with solid fill">
            <a:extLst>
              <a:ext uri="{FF2B5EF4-FFF2-40B4-BE49-F238E27FC236}">
                <a16:creationId xmlns:a16="http://schemas.microsoft.com/office/drawing/2014/main" id="{06AC1AD2-DC82-F061-60E9-B85919CF3E4B}"/>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1043655" y="2044165"/>
            <a:ext cx="584954" cy="584954"/>
          </a:xfrm>
          <a:prstGeom prst="rect">
            <a:avLst/>
          </a:prstGeom>
        </p:spPr>
      </p:pic>
      <p:sp>
        <p:nvSpPr>
          <p:cNvPr id="13" name="TextBox 12">
            <a:extLst>
              <a:ext uri="{FF2B5EF4-FFF2-40B4-BE49-F238E27FC236}">
                <a16:creationId xmlns:a16="http://schemas.microsoft.com/office/drawing/2014/main" id="{CA128BF6-6164-B1D5-D4F4-BF037A0F8391}"/>
              </a:ext>
            </a:extLst>
          </p:cNvPr>
          <p:cNvSpPr txBox="1"/>
          <p:nvPr/>
        </p:nvSpPr>
        <p:spPr>
          <a:xfrm>
            <a:off x="1524896" y="2040507"/>
            <a:ext cx="2861140" cy="1861792"/>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GB" sz="1300" b="1" i="0" u="none" strike="noStrike" kern="1200" cap="none" spc="0" normalizeH="0" baseline="0" noProof="0">
                <a:ln>
                  <a:noFill/>
                </a:ln>
                <a:effectLst/>
                <a:uLnTx/>
                <a:uFillTx/>
                <a:latin typeface="Verdana"/>
                <a:ea typeface="Verdana"/>
                <a:cs typeface="+mn-cs"/>
              </a:rPr>
              <a:t>Transform the existing data collection template with the goal of reducing firms’ burden as well as improving data quality at source</a:t>
            </a:r>
          </a:p>
          <a:p>
            <a:pPr marL="0" marR="0" lvl="0" indent="0" algn="l" defTabSz="914400" rtl="0" eaLnBrk="1" fontAlgn="auto" latinLnBrk="0" hangingPunct="1">
              <a:lnSpc>
                <a:spcPct val="150000"/>
              </a:lnSpc>
              <a:spcBef>
                <a:spcPct val="0"/>
              </a:spcBef>
              <a:spcAft>
                <a:spcPct val="0"/>
              </a:spcAft>
              <a:buClrTx/>
              <a:buSzTx/>
              <a:buFontTx/>
              <a:buNone/>
              <a:defRPr/>
            </a:pPr>
            <a:endParaRPr kumimoji="0" lang="en-GB" sz="1300" b="1" i="0" u="none" strike="noStrike" kern="1200" cap="none" spc="0" normalizeH="0" baseline="0" noProof="0">
              <a:ln>
                <a:noFill/>
              </a:ln>
              <a:solidFill>
                <a:srgbClr val="701B45"/>
              </a:solidFill>
              <a:effectLst/>
              <a:uLnTx/>
              <a:uFillTx/>
              <a:latin typeface="Calibri"/>
              <a:ea typeface="+mn-ea"/>
              <a:cs typeface="+mn-cs"/>
            </a:endParaRPr>
          </a:p>
        </p:txBody>
      </p:sp>
      <p:pic>
        <p:nvPicPr>
          <p:cNvPr id="14" name="Graphic 13" descr="Layers Design outline">
            <a:extLst>
              <a:ext uri="{FF2B5EF4-FFF2-40B4-BE49-F238E27FC236}">
                <a16:creationId xmlns:a16="http://schemas.microsoft.com/office/drawing/2014/main" id="{BE1CB17F-6870-C8CF-6AE1-8C0756CC976D}"/>
              </a:ext>
            </a:extLst>
          </p:cNvPr>
          <p:cNvPicPr>
            <a:picLocks noChangeAspect="1"/>
          </p:cNvPicPr>
          <p:nvPr/>
        </p:nvPicPr>
        <p:blipFill>
          <a:blip r:embed="rId4">
            <a:duotone>
              <a:schemeClr val="accent1">
                <a:shade val="45000"/>
                <a:satMod val="135000"/>
              </a:schemeClr>
              <a:prstClr val="white"/>
            </a:duotone>
          </a:blip>
          <a:srcRect/>
          <a:stretch>
            <a:fillRect/>
          </a:stretch>
        </p:blipFill>
        <p:spPr>
          <a:xfrm>
            <a:off x="933407" y="3874676"/>
            <a:ext cx="727777" cy="727777"/>
          </a:xfrm>
          <a:prstGeom prst="rect">
            <a:avLst/>
          </a:prstGeom>
        </p:spPr>
      </p:pic>
      <p:pic>
        <p:nvPicPr>
          <p:cNvPr id="15" name="Graphic 14" descr="Shredder with solid fill">
            <a:extLst>
              <a:ext uri="{FF2B5EF4-FFF2-40B4-BE49-F238E27FC236}">
                <a16:creationId xmlns:a16="http://schemas.microsoft.com/office/drawing/2014/main" id="{5DE15AD9-B261-F249-F52D-27DE84955777}"/>
              </a:ext>
            </a:extLst>
          </p:cNvPr>
          <p:cNvPicPr>
            <a:picLocks noChangeAspect="1"/>
          </p:cNvPicPr>
          <p:nvPr/>
        </p:nvPicPr>
        <p:blipFill>
          <a:blip r:embed="rId5">
            <a:duotone>
              <a:schemeClr val="accent1">
                <a:shade val="45000"/>
                <a:satMod val="135000"/>
              </a:schemeClr>
              <a:prstClr val="white"/>
            </a:duotone>
          </a:blip>
          <a:srcRect/>
          <a:stretch>
            <a:fillRect/>
          </a:stretch>
        </p:blipFill>
        <p:spPr>
          <a:xfrm>
            <a:off x="944640" y="5196903"/>
            <a:ext cx="727777" cy="727777"/>
          </a:xfrm>
          <a:prstGeom prst="rect">
            <a:avLst/>
          </a:prstGeom>
        </p:spPr>
      </p:pic>
      <p:pic>
        <p:nvPicPr>
          <p:cNvPr id="16" name="Graphic 15" descr="Clipboard Mixed with solid fill">
            <a:extLst>
              <a:ext uri="{FF2B5EF4-FFF2-40B4-BE49-F238E27FC236}">
                <a16:creationId xmlns:a16="http://schemas.microsoft.com/office/drawing/2014/main" id="{BFB7DF5B-0756-7E3F-E98C-DD0EFC42BEC0}"/>
              </a:ext>
            </a:extLst>
          </p:cNvPr>
          <p:cNvPicPr>
            <a:picLocks noChangeAspect="1"/>
          </p:cNvPicPr>
          <p:nvPr/>
        </p:nvPicPr>
        <p:blipFill>
          <a:blip r:embed="rId6">
            <a:duotone>
              <a:schemeClr val="accent1">
                <a:shade val="45000"/>
                <a:satMod val="135000"/>
              </a:schemeClr>
              <a:prstClr val="white"/>
            </a:duotone>
          </a:blip>
          <a:srcRect/>
          <a:stretch>
            <a:fillRect/>
          </a:stretch>
        </p:blipFill>
        <p:spPr>
          <a:xfrm>
            <a:off x="6230636" y="3871231"/>
            <a:ext cx="727777" cy="727777"/>
          </a:xfrm>
          <a:prstGeom prst="rect">
            <a:avLst/>
          </a:prstGeom>
        </p:spPr>
      </p:pic>
      <p:pic>
        <p:nvPicPr>
          <p:cNvPr id="17" name="Graphic 16" descr="Reflection with solid fill">
            <a:extLst>
              <a:ext uri="{FF2B5EF4-FFF2-40B4-BE49-F238E27FC236}">
                <a16:creationId xmlns:a16="http://schemas.microsoft.com/office/drawing/2014/main" id="{CC9E7F06-B982-ADD2-2715-AB4687CCB4FD}"/>
              </a:ext>
            </a:extLst>
          </p:cNvPr>
          <p:cNvPicPr>
            <a:picLocks noChangeAspect="1"/>
          </p:cNvPicPr>
          <p:nvPr/>
        </p:nvPicPr>
        <p:blipFill>
          <a:blip r:embed="rId7">
            <a:duotone>
              <a:schemeClr val="accent1">
                <a:shade val="45000"/>
                <a:satMod val="135000"/>
              </a:schemeClr>
              <a:prstClr val="white"/>
            </a:duotone>
          </a:blip>
          <a:srcRect/>
          <a:stretch>
            <a:fillRect/>
          </a:stretch>
        </p:blipFill>
        <p:spPr>
          <a:xfrm>
            <a:off x="6230635" y="5196903"/>
            <a:ext cx="727777" cy="727777"/>
          </a:xfrm>
          <a:prstGeom prst="rect">
            <a:avLst/>
          </a:prstGeom>
        </p:spPr>
      </p:pic>
      <p:pic>
        <p:nvPicPr>
          <p:cNvPr id="18" name="Picture 17">
            <a:extLst>
              <a:ext uri="{FF2B5EF4-FFF2-40B4-BE49-F238E27FC236}">
                <a16:creationId xmlns:a16="http://schemas.microsoft.com/office/drawing/2014/main" id="{94AE0087-362D-710A-E6B9-22F5923756F0}"/>
              </a:ext>
            </a:extLst>
          </p:cNvPr>
          <p:cNvPicPr>
            <a:picLocks noChangeAspect="1"/>
          </p:cNvPicPr>
          <p:nvPr/>
        </p:nvPicPr>
        <p:blipFill>
          <a:blip r:embed="rId8"/>
          <a:srcRect/>
          <a:stretch>
            <a:fillRect/>
          </a:stretch>
        </p:blipFill>
        <p:spPr>
          <a:xfrm>
            <a:off x="4439420" y="2120101"/>
            <a:ext cx="2819476" cy="1303055"/>
          </a:xfrm>
          <a:prstGeom prst="rect">
            <a:avLst/>
          </a:prstGeom>
        </p:spPr>
      </p:pic>
      <p:pic>
        <p:nvPicPr>
          <p:cNvPr id="19" name="Picture 18">
            <a:extLst>
              <a:ext uri="{FF2B5EF4-FFF2-40B4-BE49-F238E27FC236}">
                <a16:creationId xmlns:a16="http://schemas.microsoft.com/office/drawing/2014/main" id="{EAECA930-2ADB-38D3-6F23-6A4E49A14C5D}"/>
              </a:ext>
            </a:extLst>
          </p:cNvPr>
          <p:cNvPicPr>
            <a:picLocks noChangeAspect="1"/>
          </p:cNvPicPr>
          <p:nvPr/>
        </p:nvPicPr>
        <p:blipFill>
          <a:blip r:embed="rId9"/>
          <a:srcRect/>
          <a:stretch>
            <a:fillRect/>
          </a:stretch>
        </p:blipFill>
        <p:spPr>
          <a:xfrm>
            <a:off x="7363831" y="2101715"/>
            <a:ext cx="3191573" cy="1313439"/>
          </a:xfrm>
          <a:prstGeom prst="rect">
            <a:avLst/>
          </a:prstGeom>
        </p:spPr>
      </p:pic>
      <p:pic>
        <p:nvPicPr>
          <p:cNvPr id="20" name="Picture 19">
            <a:extLst>
              <a:ext uri="{FF2B5EF4-FFF2-40B4-BE49-F238E27FC236}">
                <a16:creationId xmlns:a16="http://schemas.microsoft.com/office/drawing/2014/main" id="{96DFB106-E17D-D521-06FF-83E202E5A035}"/>
              </a:ext>
            </a:extLst>
          </p:cNvPr>
          <p:cNvPicPr>
            <a:picLocks noChangeAspect="1"/>
          </p:cNvPicPr>
          <p:nvPr/>
        </p:nvPicPr>
        <p:blipFill>
          <a:blip r:embed="rId10"/>
          <a:srcRect/>
          <a:stretch>
            <a:fillRect/>
          </a:stretch>
        </p:blipFill>
        <p:spPr>
          <a:xfrm>
            <a:off x="1043655" y="1502799"/>
            <a:ext cx="9511749" cy="429177"/>
          </a:xfrm>
          <a:prstGeom prst="rect">
            <a:avLst/>
          </a:prstGeom>
        </p:spPr>
      </p:pic>
    </p:spTree>
    <p:extLst>
      <p:ext uri="{BB962C8B-B14F-4D97-AF65-F5344CB8AC3E}">
        <p14:creationId xmlns:p14="http://schemas.microsoft.com/office/powerpoint/2010/main" val="8758319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RBBMD user testing feedback</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33922434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a:xfrm>
            <a:off x="332890" y="155400"/>
            <a:ext cx="10264744" cy="1064525"/>
          </a:xfrm>
        </p:spPr>
        <p:txBody>
          <a:bodyPr>
            <a:normAutofit fontScale="90000"/>
          </a:bodyPr>
          <a:lstStyle/>
          <a:p>
            <a:r>
              <a:rPr lang="en-GB" sz="4400">
                <a:ea typeface="Verdana"/>
              </a:rPr>
              <a:t>Who have we completed user research sessions with to date?</a:t>
            </a:r>
            <a:endParaRPr lang="en-GB"/>
          </a:p>
        </p:txBody>
      </p:sp>
      <p:sp>
        <p:nvSpPr>
          <p:cNvPr id="4" name="Slide Number Placeholder 2">
            <a:extLst>
              <a:ext uri="{FF2B5EF4-FFF2-40B4-BE49-F238E27FC236}">
                <a16:creationId xmlns:a16="http://schemas.microsoft.com/office/drawing/2014/main" id="{92B65E31-EFCA-33B1-F5E5-142E2885D294}"/>
              </a:ext>
            </a:extLst>
          </p:cNvPr>
          <p:cNvSpPr txBox="1"/>
          <p:nvPr/>
        </p:nvSpPr>
        <p:spPr>
          <a:xfrm>
            <a:off x="11368153" y="5901745"/>
            <a:ext cx="56946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fld id="{2066355A-084C-D24E-9AD2-7E4FC41EA627}" type="slidenum">
              <a:rPr lang="en-US" sz="1200" smtClean="0">
                <a:solidFill>
                  <a:srgbClr val="EBEBEB"/>
                </a:solidFill>
                <a:latin typeface="Verdana"/>
              </a:rPr>
              <a:t>72</a:t>
            </a:fld>
            <a:endParaRPr lang="en-US" sz="1200">
              <a:solidFill>
                <a:srgbClr val="EBEBEB"/>
              </a:solidFill>
              <a:latin typeface="Verdana"/>
            </a:endParaRPr>
          </a:p>
        </p:txBody>
      </p:sp>
      <p:sp>
        <p:nvSpPr>
          <p:cNvPr id="8" name="TextBox 7">
            <a:extLst>
              <a:ext uri="{FF2B5EF4-FFF2-40B4-BE49-F238E27FC236}">
                <a16:creationId xmlns:a16="http://schemas.microsoft.com/office/drawing/2014/main" id="{78A1317F-9515-5CB2-E918-89DEB35D91F9}"/>
              </a:ext>
            </a:extLst>
          </p:cNvPr>
          <p:cNvSpPr txBox="1"/>
          <p:nvPr/>
        </p:nvSpPr>
        <p:spPr>
          <a:xfrm>
            <a:off x="4783601" y="2108772"/>
            <a:ext cx="1962149" cy="209288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2800" b="1" i="0" u="none" strike="noStrike" kern="1200" cap="none" spc="0" normalizeH="0" baseline="0" noProof="0">
                <a:ln>
                  <a:noFill/>
                </a:ln>
                <a:solidFill>
                  <a:schemeClr val="accent1"/>
                </a:solidFill>
                <a:effectLst/>
                <a:uLnTx/>
                <a:uFillTx/>
                <a:latin typeface="Calibri"/>
                <a:ea typeface="+mn-ea"/>
                <a:cs typeface="Calibri"/>
              </a:rPr>
              <a:t>13</a:t>
            </a:r>
            <a:endParaRPr kumimoji="0" lang="en-GB" sz="12800" b="1" i="0" u="none" strike="noStrike" kern="1200" cap="none" spc="0" normalizeH="0" baseline="0" noProof="0">
              <a:ln>
                <a:noFill/>
              </a:ln>
              <a:solidFill>
                <a:schemeClr val="accent1"/>
              </a:solidFill>
              <a:effectLst/>
              <a:uLnTx/>
              <a:uFillTx/>
              <a:latin typeface="Calibri"/>
              <a:ea typeface="+mn-ea"/>
              <a:cs typeface="+mn-cs"/>
            </a:endParaRPr>
          </a:p>
        </p:txBody>
      </p:sp>
      <p:sp>
        <p:nvSpPr>
          <p:cNvPr id="9" name="TextBox 8">
            <a:extLst>
              <a:ext uri="{FF2B5EF4-FFF2-40B4-BE49-F238E27FC236}">
                <a16:creationId xmlns:a16="http://schemas.microsoft.com/office/drawing/2014/main" id="{61A362CF-C1F7-EF49-D682-39DFDE7C1AA2}"/>
              </a:ext>
            </a:extLst>
          </p:cNvPr>
          <p:cNvSpPr txBox="1"/>
          <p:nvPr/>
        </p:nvSpPr>
        <p:spPr>
          <a:xfrm>
            <a:off x="4801836" y="3727258"/>
            <a:ext cx="2150989" cy="8156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45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Calibri"/>
              </a:rPr>
              <a:t>Firms</a:t>
            </a:r>
          </a:p>
        </p:txBody>
      </p:sp>
      <p:sp>
        <p:nvSpPr>
          <p:cNvPr id="10" name="TextBox 9">
            <a:extLst>
              <a:ext uri="{FF2B5EF4-FFF2-40B4-BE49-F238E27FC236}">
                <a16:creationId xmlns:a16="http://schemas.microsoft.com/office/drawing/2014/main" id="{44699C7C-3BE9-2FE8-A884-BD879896A6BF}"/>
              </a:ext>
            </a:extLst>
          </p:cNvPr>
          <p:cNvSpPr txBox="1"/>
          <p:nvPr/>
        </p:nvSpPr>
        <p:spPr>
          <a:xfrm>
            <a:off x="8841418" y="1205364"/>
            <a:ext cx="2683658"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Calibri Light"/>
              </a:rPr>
              <a:t>Bank Finance Manager</a:t>
            </a:r>
            <a:endParaRPr kumimoji="0" lang="en-US"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Calibri Light"/>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Calibri"/>
            </a:endParaRPr>
          </a:p>
        </p:txBody>
      </p:sp>
      <p:sp>
        <p:nvSpPr>
          <p:cNvPr id="11" name="TextBox 10">
            <a:extLst>
              <a:ext uri="{FF2B5EF4-FFF2-40B4-BE49-F238E27FC236}">
                <a16:creationId xmlns:a16="http://schemas.microsoft.com/office/drawing/2014/main" id="{C9941D3F-C510-C77A-A8E7-62B2702D8724}"/>
              </a:ext>
            </a:extLst>
          </p:cNvPr>
          <p:cNvSpPr txBox="1"/>
          <p:nvPr/>
        </p:nvSpPr>
        <p:spPr>
          <a:xfrm>
            <a:off x="9555350" y="1740880"/>
            <a:ext cx="1962149" cy="135421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8000" b="1" i="0" u="none" strike="noStrike" kern="1200" cap="none" spc="0" normalizeH="0" baseline="0" noProof="0">
                <a:ln>
                  <a:noFill/>
                </a:ln>
                <a:solidFill>
                  <a:schemeClr val="accent1"/>
                </a:solidFill>
                <a:effectLst/>
                <a:uLnTx/>
                <a:uFillTx/>
                <a:latin typeface="Calibri"/>
                <a:ea typeface="+mn-ea"/>
                <a:cs typeface="Calibri"/>
              </a:rPr>
              <a:t>2</a:t>
            </a:r>
          </a:p>
        </p:txBody>
      </p:sp>
      <p:sp>
        <p:nvSpPr>
          <p:cNvPr id="12" name="TextBox 11">
            <a:extLst>
              <a:ext uri="{FF2B5EF4-FFF2-40B4-BE49-F238E27FC236}">
                <a16:creationId xmlns:a16="http://schemas.microsoft.com/office/drawing/2014/main" id="{616EAD4E-0221-F10D-38DE-E6D8C61734B7}"/>
              </a:ext>
            </a:extLst>
          </p:cNvPr>
          <p:cNvSpPr txBox="1"/>
          <p:nvPr/>
        </p:nvSpPr>
        <p:spPr>
          <a:xfrm>
            <a:off x="9994281" y="2132024"/>
            <a:ext cx="1962149"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Calibri Light"/>
              </a:rPr>
              <a:t>Bank Finance Analyst</a:t>
            </a:r>
            <a:endParaRPr kumimoji="0" lang="en-US"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mn-cs"/>
            </a:endParaRPr>
          </a:p>
        </p:txBody>
      </p:sp>
      <p:sp>
        <p:nvSpPr>
          <p:cNvPr id="13" name="TextBox 12">
            <a:extLst>
              <a:ext uri="{FF2B5EF4-FFF2-40B4-BE49-F238E27FC236}">
                <a16:creationId xmlns:a16="http://schemas.microsoft.com/office/drawing/2014/main" id="{CB049B70-7B3E-D0DF-ADC6-F6A2A163805D}"/>
              </a:ext>
            </a:extLst>
          </p:cNvPr>
          <p:cNvSpPr txBox="1"/>
          <p:nvPr/>
        </p:nvSpPr>
        <p:spPr>
          <a:xfrm>
            <a:off x="1668423" y="1575527"/>
            <a:ext cx="1962149" cy="135421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8000" b="1" i="0" u="none" strike="noStrike" kern="1200" cap="none" spc="0" normalizeH="0" baseline="0" noProof="0">
                <a:ln>
                  <a:noFill/>
                </a:ln>
                <a:solidFill>
                  <a:schemeClr val="accent1"/>
                </a:solidFill>
                <a:effectLst/>
                <a:uLnTx/>
                <a:uFillTx/>
                <a:latin typeface="Calibri"/>
                <a:ea typeface="+mn-ea"/>
                <a:cs typeface="+mn-cs"/>
              </a:rPr>
              <a:t>2</a:t>
            </a:r>
          </a:p>
        </p:txBody>
      </p:sp>
      <p:sp>
        <p:nvSpPr>
          <p:cNvPr id="14" name="TextBox 13">
            <a:extLst>
              <a:ext uri="{FF2B5EF4-FFF2-40B4-BE49-F238E27FC236}">
                <a16:creationId xmlns:a16="http://schemas.microsoft.com/office/drawing/2014/main" id="{3D66EBE6-63FA-F52F-6899-A13F34B56230}"/>
              </a:ext>
            </a:extLst>
          </p:cNvPr>
          <p:cNvSpPr txBox="1"/>
          <p:nvPr/>
        </p:nvSpPr>
        <p:spPr>
          <a:xfrm>
            <a:off x="2281703" y="2144399"/>
            <a:ext cx="2298612"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Calibri Light"/>
              </a:rPr>
              <a:t>FCA Competition team</a:t>
            </a:r>
            <a:endParaRPr kumimoji="0" lang="en-US"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mn-cs"/>
            </a:endParaRPr>
          </a:p>
        </p:txBody>
      </p:sp>
      <p:sp>
        <p:nvSpPr>
          <p:cNvPr id="15" name="TextBox 14">
            <a:extLst>
              <a:ext uri="{FF2B5EF4-FFF2-40B4-BE49-F238E27FC236}">
                <a16:creationId xmlns:a16="http://schemas.microsoft.com/office/drawing/2014/main" id="{B6CB706C-6E12-EB11-CAFD-F2940F95F4FE}"/>
              </a:ext>
            </a:extLst>
          </p:cNvPr>
          <p:cNvSpPr txBox="1"/>
          <p:nvPr/>
        </p:nvSpPr>
        <p:spPr>
          <a:xfrm>
            <a:off x="8278382" y="3821308"/>
            <a:ext cx="1962149" cy="135421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8000" b="1" i="0" u="none" strike="noStrike" kern="1200" cap="none" spc="0" normalizeH="0" baseline="0" noProof="0">
                <a:ln>
                  <a:noFill/>
                </a:ln>
                <a:solidFill>
                  <a:schemeClr val="accent1"/>
                </a:solidFill>
                <a:effectLst/>
                <a:uLnTx/>
                <a:uFillTx/>
                <a:latin typeface="Calibri"/>
                <a:ea typeface="+mn-ea"/>
                <a:cs typeface="Calibri"/>
              </a:rPr>
              <a:t>8</a:t>
            </a:r>
          </a:p>
        </p:txBody>
      </p:sp>
      <p:sp>
        <p:nvSpPr>
          <p:cNvPr id="16" name="TextBox 15">
            <a:extLst>
              <a:ext uri="{FF2B5EF4-FFF2-40B4-BE49-F238E27FC236}">
                <a16:creationId xmlns:a16="http://schemas.microsoft.com/office/drawing/2014/main" id="{D9352602-6074-9268-B421-9C1F609F0022}"/>
              </a:ext>
            </a:extLst>
          </p:cNvPr>
          <p:cNvSpPr txBox="1"/>
          <p:nvPr/>
        </p:nvSpPr>
        <p:spPr>
          <a:xfrm>
            <a:off x="8838000" y="4471625"/>
            <a:ext cx="2821228" cy="63763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Calibri Light"/>
              </a:rPr>
              <a:t>Bank Regulatory Relationship Manager</a:t>
            </a:r>
            <a:endParaRPr kumimoji="0" lang="en-US"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mn-cs"/>
            </a:endParaRPr>
          </a:p>
        </p:txBody>
      </p:sp>
      <p:sp>
        <p:nvSpPr>
          <p:cNvPr id="17" name="TextBox 16">
            <a:extLst>
              <a:ext uri="{FF2B5EF4-FFF2-40B4-BE49-F238E27FC236}">
                <a16:creationId xmlns:a16="http://schemas.microsoft.com/office/drawing/2014/main" id="{A03F3531-A636-8B29-9590-1558B1B951CF}"/>
              </a:ext>
            </a:extLst>
          </p:cNvPr>
          <p:cNvSpPr txBox="1"/>
          <p:nvPr/>
        </p:nvSpPr>
        <p:spPr>
          <a:xfrm>
            <a:off x="587564" y="3833761"/>
            <a:ext cx="1962149" cy="135421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8000" b="1" i="0" u="none" strike="noStrike" kern="1200" cap="none" spc="0" normalizeH="0" baseline="0" noProof="0">
                <a:ln>
                  <a:noFill/>
                </a:ln>
                <a:solidFill>
                  <a:schemeClr val="accent1"/>
                </a:solidFill>
                <a:effectLst/>
                <a:uLnTx/>
                <a:uFillTx/>
                <a:latin typeface="Calibri"/>
                <a:ea typeface="+mn-ea"/>
                <a:cs typeface="Calibri"/>
              </a:rPr>
              <a:t>2</a:t>
            </a:r>
            <a:endParaRPr kumimoji="0" lang="en-GB" sz="8000" b="1" i="0" u="none" strike="noStrike" kern="1200" cap="none" spc="0" normalizeH="0" baseline="0" noProof="0">
              <a:ln>
                <a:noFill/>
              </a:ln>
              <a:solidFill>
                <a:schemeClr val="accent1"/>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F818217A-E6ED-6099-787D-461946116DE5}"/>
              </a:ext>
            </a:extLst>
          </p:cNvPr>
          <p:cNvSpPr txBox="1"/>
          <p:nvPr/>
        </p:nvSpPr>
        <p:spPr>
          <a:xfrm>
            <a:off x="1253486" y="4202885"/>
            <a:ext cx="1962149"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Calibri Light"/>
              </a:rPr>
              <a:t>FCA Supervision</a:t>
            </a:r>
            <a:endParaRPr kumimoji="0" lang="en-US" sz="1600" b="0" i="0" u="none" strike="noStrike" kern="1200" cap="none" spc="0" normalizeH="0" baseline="0" noProof="0">
              <a:ln>
                <a:noFill/>
              </a:ln>
              <a:solidFill>
                <a:srgbClr val="EBEBEB">
                  <a:lumMod val="50000"/>
                </a:srgbClr>
              </a:solidFill>
              <a:effectLst/>
              <a:uLnTx/>
              <a:uFillTx/>
              <a:latin typeface="Verdana" panose="020B0604030504040204" pitchFamily="34" charset="0"/>
              <a:ea typeface="Verdana" panose="020B0604030504040204" pitchFamily="34" charset="0"/>
              <a:cs typeface="+mn-cs"/>
            </a:endParaRPr>
          </a:p>
        </p:txBody>
      </p:sp>
      <p:pic>
        <p:nvPicPr>
          <p:cNvPr id="19" name="Picture 9" descr="Icon&#10;&#10;Description automatically generated">
            <a:extLst>
              <a:ext uri="{FF2B5EF4-FFF2-40B4-BE49-F238E27FC236}">
                <a16:creationId xmlns:a16="http://schemas.microsoft.com/office/drawing/2014/main" id="{CC82C28E-1F68-B678-4610-22A87E2A5412}"/>
              </a:ext>
            </a:extLst>
          </p:cNvPr>
          <p:cNvPicPr>
            <a:picLocks noChangeAspect="1"/>
          </p:cNvPicPr>
          <p:nvPr/>
        </p:nvPicPr>
        <p:blipFill>
          <a:blip r:embed="rId3"/>
          <a:srcRect/>
          <a:stretch>
            <a:fillRect/>
          </a:stretch>
        </p:blipFill>
        <p:spPr>
          <a:xfrm>
            <a:off x="8276182" y="4998272"/>
            <a:ext cx="1050779" cy="1244600"/>
          </a:xfrm>
          <a:prstGeom prst="rect">
            <a:avLst/>
          </a:prstGeom>
        </p:spPr>
      </p:pic>
      <p:pic>
        <p:nvPicPr>
          <p:cNvPr id="20" name="Picture 8" descr="Icon&#10;&#10;Description automatically generated">
            <a:extLst>
              <a:ext uri="{FF2B5EF4-FFF2-40B4-BE49-F238E27FC236}">
                <a16:creationId xmlns:a16="http://schemas.microsoft.com/office/drawing/2014/main" id="{5D004707-B179-7B02-976A-F891942F2C72}"/>
              </a:ext>
            </a:extLst>
          </p:cNvPr>
          <p:cNvPicPr>
            <a:picLocks noChangeAspect="1"/>
          </p:cNvPicPr>
          <p:nvPr/>
        </p:nvPicPr>
        <p:blipFill>
          <a:blip r:embed="rId4"/>
          <a:srcRect/>
          <a:stretch>
            <a:fillRect/>
          </a:stretch>
        </p:blipFill>
        <p:spPr>
          <a:xfrm>
            <a:off x="531997" y="1723589"/>
            <a:ext cx="1155173" cy="1354218"/>
          </a:xfrm>
          <a:prstGeom prst="rect">
            <a:avLst/>
          </a:prstGeom>
        </p:spPr>
      </p:pic>
      <p:pic>
        <p:nvPicPr>
          <p:cNvPr id="21" name="Picture 7" descr="Icon&#10;&#10;Description automatically generated">
            <a:extLst>
              <a:ext uri="{FF2B5EF4-FFF2-40B4-BE49-F238E27FC236}">
                <a16:creationId xmlns:a16="http://schemas.microsoft.com/office/drawing/2014/main" id="{F6F06045-DFFA-E462-6716-582093AC1F70}"/>
              </a:ext>
            </a:extLst>
          </p:cNvPr>
          <p:cNvPicPr>
            <a:picLocks noChangeAspect="1"/>
          </p:cNvPicPr>
          <p:nvPr/>
        </p:nvPicPr>
        <p:blipFill>
          <a:blip r:embed="rId5"/>
          <a:srcRect/>
          <a:stretch>
            <a:fillRect/>
          </a:stretch>
        </p:blipFill>
        <p:spPr>
          <a:xfrm>
            <a:off x="7743469" y="2041338"/>
            <a:ext cx="975704" cy="1237768"/>
          </a:xfrm>
          <a:prstGeom prst="rect">
            <a:avLst/>
          </a:prstGeom>
        </p:spPr>
      </p:pic>
      <p:pic>
        <p:nvPicPr>
          <p:cNvPr id="22" name="Picture 6" descr="Icon&#10;&#10;Description automatically generated">
            <a:extLst>
              <a:ext uri="{FF2B5EF4-FFF2-40B4-BE49-F238E27FC236}">
                <a16:creationId xmlns:a16="http://schemas.microsoft.com/office/drawing/2014/main" id="{49128236-97FE-6DAE-C868-D8F17D2B61C3}"/>
              </a:ext>
            </a:extLst>
          </p:cNvPr>
          <p:cNvPicPr>
            <a:picLocks noChangeAspect="1"/>
          </p:cNvPicPr>
          <p:nvPr/>
        </p:nvPicPr>
        <p:blipFill>
          <a:blip r:embed="rId6"/>
          <a:srcRect/>
          <a:stretch>
            <a:fillRect/>
          </a:stretch>
        </p:blipFill>
        <p:spPr>
          <a:xfrm>
            <a:off x="10091920" y="2728142"/>
            <a:ext cx="1011428" cy="1189442"/>
          </a:xfrm>
          <a:prstGeom prst="rect">
            <a:avLst/>
          </a:prstGeom>
        </p:spPr>
      </p:pic>
      <p:pic>
        <p:nvPicPr>
          <p:cNvPr id="23" name="Picture 17" descr="Icon&#10;&#10;Description automatically generated">
            <a:extLst>
              <a:ext uri="{FF2B5EF4-FFF2-40B4-BE49-F238E27FC236}">
                <a16:creationId xmlns:a16="http://schemas.microsoft.com/office/drawing/2014/main" id="{A3DEA39E-F86D-07B9-6F7B-5241F4B3C06B}"/>
              </a:ext>
            </a:extLst>
          </p:cNvPr>
          <p:cNvPicPr>
            <a:picLocks noChangeAspect="1"/>
          </p:cNvPicPr>
          <p:nvPr/>
        </p:nvPicPr>
        <p:blipFill>
          <a:blip r:embed="rId7"/>
          <a:srcRect/>
          <a:stretch>
            <a:fillRect/>
          </a:stretch>
        </p:blipFill>
        <p:spPr>
          <a:xfrm>
            <a:off x="1514628" y="4546369"/>
            <a:ext cx="849086" cy="901882"/>
          </a:xfrm>
          <a:prstGeom prst="rect">
            <a:avLst/>
          </a:prstGeom>
        </p:spPr>
      </p:pic>
      <p:sp>
        <p:nvSpPr>
          <p:cNvPr id="24" name="TextBox 23">
            <a:extLst>
              <a:ext uri="{FF2B5EF4-FFF2-40B4-BE49-F238E27FC236}">
                <a16:creationId xmlns:a16="http://schemas.microsoft.com/office/drawing/2014/main" id="{B2E50350-D9FA-508F-BEA5-14841DD044B8}"/>
              </a:ext>
            </a:extLst>
          </p:cNvPr>
          <p:cNvSpPr txBox="1"/>
          <p:nvPr/>
        </p:nvSpPr>
        <p:spPr>
          <a:xfrm>
            <a:off x="2971370" y="5164677"/>
            <a:ext cx="1959837"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ct val="0"/>
              </a:spcBef>
              <a:spcAft>
                <a:spcPct val="0"/>
              </a:spcAft>
              <a:buClrTx/>
              <a:buSzTx/>
              <a:buFontTx/>
              <a:buNone/>
              <a:defRPr/>
            </a:pPr>
            <a:r>
              <a:rPr kumimoji="0" lang="en-GB" sz="1600" b="0" i="0" u="none" strike="noStrike" kern="1200" cap="none" spc="0" normalizeH="0" baseline="0" noProof="0">
                <a:ln>
                  <a:noFill/>
                </a:ln>
                <a:solidFill>
                  <a:srgbClr val="EBEBEB">
                    <a:lumMod val="50000"/>
                  </a:srgbClr>
                </a:solidFill>
                <a:effectLst/>
                <a:uLnTx/>
                <a:uFillTx/>
                <a:latin typeface="Verdana"/>
                <a:ea typeface="Verdana"/>
                <a:cs typeface="Calibri Light"/>
              </a:rPr>
              <a:t>Bank Head/Director of Data Risk &amp; Analytics</a:t>
            </a:r>
          </a:p>
        </p:txBody>
      </p:sp>
      <p:sp>
        <p:nvSpPr>
          <p:cNvPr id="25" name="TextBox 24">
            <a:extLst>
              <a:ext uri="{FF2B5EF4-FFF2-40B4-BE49-F238E27FC236}">
                <a16:creationId xmlns:a16="http://schemas.microsoft.com/office/drawing/2014/main" id="{2B4FE5E8-7B66-D8C9-3EF5-E6F539FA4BBD}"/>
              </a:ext>
            </a:extLst>
          </p:cNvPr>
          <p:cNvSpPr txBox="1"/>
          <p:nvPr/>
        </p:nvSpPr>
        <p:spPr>
          <a:xfrm>
            <a:off x="4871810" y="4994841"/>
            <a:ext cx="1962149" cy="135421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GB" sz="8000" b="1" i="0" u="none" strike="noStrike" kern="1200" cap="none" spc="0" normalizeH="0" baseline="0" noProof="0">
                <a:ln>
                  <a:noFill/>
                </a:ln>
                <a:solidFill>
                  <a:schemeClr val="accent1"/>
                </a:solidFill>
                <a:effectLst/>
                <a:uLnTx/>
                <a:uFillTx/>
                <a:latin typeface="Calibri"/>
                <a:ea typeface="+mn-ea"/>
                <a:cs typeface="Calibri"/>
              </a:rPr>
              <a:t>8</a:t>
            </a:r>
          </a:p>
        </p:txBody>
      </p:sp>
      <p:pic>
        <p:nvPicPr>
          <p:cNvPr id="26" name="Picture 19" descr="A cartoon of a person holding a tablet&#10;&#10;Description automatically generated">
            <a:extLst>
              <a:ext uri="{FF2B5EF4-FFF2-40B4-BE49-F238E27FC236}">
                <a16:creationId xmlns:a16="http://schemas.microsoft.com/office/drawing/2014/main" id="{69BB5E46-6E2C-55B7-0DA0-AE0732447743}"/>
              </a:ext>
            </a:extLst>
          </p:cNvPr>
          <p:cNvPicPr>
            <a:picLocks noChangeAspect="1"/>
          </p:cNvPicPr>
          <p:nvPr/>
        </p:nvPicPr>
        <p:blipFill>
          <a:blip r:embed="rId8"/>
          <a:srcRect/>
          <a:stretch>
            <a:fillRect/>
          </a:stretch>
        </p:blipFill>
        <p:spPr>
          <a:xfrm>
            <a:off x="5734511" y="4906498"/>
            <a:ext cx="922821" cy="1109319"/>
          </a:xfrm>
          <a:prstGeom prst="rect">
            <a:avLst/>
          </a:prstGeom>
        </p:spPr>
      </p:pic>
    </p:spTree>
    <p:extLst>
      <p:ext uri="{BB962C8B-B14F-4D97-AF65-F5344CB8AC3E}">
        <p14:creationId xmlns:p14="http://schemas.microsoft.com/office/powerpoint/2010/main" val="34365199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7D5CF122-61C3-38A2-48FD-1136642C6489}"/>
              </a:ext>
            </a:extLst>
          </p:cNvPr>
          <p:cNvSpPr/>
          <p:nvPr/>
        </p:nvSpPr>
        <p:spPr>
          <a:xfrm>
            <a:off x="8078345" y="1475646"/>
            <a:ext cx="3156224" cy="2125600"/>
          </a:xfrm>
          <a:prstGeom prst="wedgeRoundRectCallout">
            <a:avLst/>
          </a:prstGeom>
          <a:solidFill>
            <a:schemeClr val="tx2">
              <a:lumMod val="10000"/>
              <a:lumOff val="90000"/>
            </a:schemeClr>
          </a:solidFill>
          <a:ln w="9525" cap="rnd" algn="ctr">
            <a:prstDash val="solid"/>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a:ea typeface="+mn-ea"/>
              <a:cs typeface="Calibri"/>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Calibri"/>
              <a:ea typeface="+mn-lt"/>
              <a:cs typeface="Calibri"/>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chemeClr val="tx1"/>
                </a:solidFill>
                <a:effectLst/>
                <a:uLnTx/>
                <a:uFillTx/>
                <a:latin typeface="Calibri"/>
                <a:ea typeface="+mn-lt"/>
                <a:cs typeface="Calibri"/>
              </a:rPr>
              <a:t>"I do think that's quite clear - the prototype journey. It is quite methodical as well in terms of the step through of the task list.  I think that's good"</a:t>
            </a:r>
            <a:endParaRPr kumimoji="0" lang="en-US" sz="1800" b="0" i="0" u="none" strike="noStrike" kern="1200" cap="none" spc="0" normalizeH="0" baseline="0" noProof="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Calibri"/>
              <a:ea typeface="+mn-ea"/>
              <a:cs typeface="Calibri"/>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Calibri"/>
              <a:ea typeface="+mn-ea"/>
              <a:cs typeface="Calibri"/>
            </a:endParaRPr>
          </a:p>
        </p:txBody>
      </p:sp>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p:txBody>
          <a:bodyPr/>
          <a:lstStyle/>
          <a:p>
            <a:r>
              <a:rPr lang="en-GB"/>
              <a:t>User testing feedback</a:t>
            </a:r>
          </a:p>
        </p:txBody>
      </p:sp>
      <p:sp>
        <p:nvSpPr>
          <p:cNvPr id="4" name="Slide Number Placeholder 2">
            <a:extLst>
              <a:ext uri="{FF2B5EF4-FFF2-40B4-BE49-F238E27FC236}">
                <a16:creationId xmlns:a16="http://schemas.microsoft.com/office/drawing/2014/main" id="{0F274D0E-73F0-A0BE-9794-5E9C4876BF83}"/>
              </a:ext>
            </a:extLst>
          </p:cNvPr>
          <p:cNvSpPr txBox="1"/>
          <p:nvPr/>
        </p:nvSpPr>
        <p:spPr>
          <a:xfrm>
            <a:off x="11320652" y="5947143"/>
            <a:ext cx="56946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585">
              <a:defRPr/>
            </a:pPr>
            <a:fld id="{2066355A-084C-D24E-9AD2-7E4FC41EA627}" type="slidenum">
              <a:rPr lang="en-US" sz="1200" smtClean="0">
                <a:solidFill>
                  <a:srgbClr val="EBEBEB"/>
                </a:solidFill>
                <a:latin typeface="Verdana"/>
              </a:rPr>
              <a:t>73</a:t>
            </a:fld>
            <a:endParaRPr lang="en-US" sz="1200">
              <a:solidFill>
                <a:srgbClr val="EBEBEB"/>
              </a:solidFill>
              <a:latin typeface="Verdana"/>
            </a:endParaRPr>
          </a:p>
        </p:txBody>
      </p:sp>
      <p:sp>
        <p:nvSpPr>
          <p:cNvPr id="8" name="Speech Bubble: Rectangle with Corners Rounded 7">
            <a:extLst>
              <a:ext uri="{FF2B5EF4-FFF2-40B4-BE49-F238E27FC236}">
                <a16:creationId xmlns:a16="http://schemas.microsoft.com/office/drawing/2014/main" id="{5D9F9370-C738-F1FE-534E-9A5EE1F15C25}"/>
              </a:ext>
            </a:extLst>
          </p:cNvPr>
          <p:cNvSpPr/>
          <p:nvPr/>
        </p:nvSpPr>
        <p:spPr>
          <a:xfrm>
            <a:off x="683003" y="1395752"/>
            <a:ext cx="3167268" cy="1761168"/>
          </a:xfrm>
          <a:prstGeom prst="wedgeRoundRectCallout">
            <a:avLst/>
          </a:prstGeom>
          <a:solidFill>
            <a:schemeClr val="tx2">
              <a:lumMod val="10000"/>
              <a:lumOff val="90000"/>
            </a:schemeClr>
          </a:solidFill>
          <a:ln w="9525" cap="rnd" algn="ctr">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chemeClr val="tx1"/>
                </a:solidFill>
                <a:effectLst/>
                <a:uLnTx/>
                <a:uFillTx/>
                <a:latin typeface="Calibri"/>
                <a:ea typeface="+mn-ea"/>
                <a:cs typeface="Calibri"/>
              </a:rPr>
              <a:t>"Well, looking at the excel tab, I mean it's, it's probably just a 30minute job for me or, or less."</a:t>
            </a: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9" name="Speech Bubble: Rectangle with Corners Rounded 8">
            <a:extLst>
              <a:ext uri="{FF2B5EF4-FFF2-40B4-BE49-F238E27FC236}">
                <a16:creationId xmlns:a16="http://schemas.microsoft.com/office/drawing/2014/main" id="{5786BFF8-1F9E-2354-D0B8-0E5121FDC5DD}"/>
              </a:ext>
            </a:extLst>
          </p:cNvPr>
          <p:cNvSpPr/>
          <p:nvPr/>
        </p:nvSpPr>
        <p:spPr>
          <a:xfrm flipH="1">
            <a:off x="8001932" y="4024893"/>
            <a:ext cx="3149600" cy="1474036"/>
          </a:xfrm>
          <a:prstGeom prst="wedgeRoundRectCallout">
            <a:avLst/>
          </a:prstGeom>
          <a:solidFill>
            <a:schemeClr val="tx2">
              <a:lumMod val="10000"/>
              <a:lumOff val="90000"/>
            </a:schemeClr>
          </a:solidFill>
          <a:ln w="9525" cap="rnd" algn="ctr">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EBEBEB"/>
              </a:solidFill>
              <a:effectLst/>
              <a:uLnTx/>
              <a:uFillTx/>
              <a:latin typeface="Calibri"/>
              <a:ea typeface="+mn-ea"/>
              <a:cs typeface="Calibri"/>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chemeClr val="tx1"/>
                </a:solidFill>
                <a:effectLst/>
                <a:uLnTx/>
                <a:uFillTx/>
                <a:latin typeface="Calibri"/>
                <a:ea typeface="+mn-lt"/>
                <a:cs typeface="Calibri"/>
              </a:rPr>
              <a:t>"I think this prototype – the new system - seems really user-friendly - it seems easy."</a:t>
            </a:r>
            <a:endParaRPr kumimoji="0" lang="en-US" sz="1800" b="1" i="0" u="none" strike="noStrike" kern="1200" cap="none" spc="0" normalizeH="0" baseline="0" noProof="0">
              <a:ln>
                <a:noFill/>
              </a:ln>
              <a:solidFill>
                <a:schemeClr val="tx1"/>
              </a:solidFill>
              <a:effectLst/>
              <a:uLnTx/>
              <a:uFillTx/>
              <a:latin typeface="Calibri"/>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Calibri"/>
              <a:ea typeface="+mn-ea"/>
              <a:cs typeface="Calibri"/>
            </a:endParaRPr>
          </a:p>
        </p:txBody>
      </p:sp>
      <p:sp>
        <p:nvSpPr>
          <p:cNvPr id="10" name="Speech Bubble: Rectangle with Corners Rounded 9">
            <a:extLst>
              <a:ext uri="{FF2B5EF4-FFF2-40B4-BE49-F238E27FC236}">
                <a16:creationId xmlns:a16="http://schemas.microsoft.com/office/drawing/2014/main" id="{8B1182F1-2730-D8C8-C356-0482DF6D070D}"/>
              </a:ext>
            </a:extLst>
          </p:cNvPr>
          <p:cNvSpPr/>
          <p:nvPr/>
        </p:nvSpPr>
        <p:spPr>
          <a:xfrm flipH="1">
            <a:off x="4202281" y="1372286"/>
            <a:ext cx="3425688" cy="4113428"/>
          </a:xfrm>
          <a:prstGeom prst="wedgeRoundRectCallout">
            <a:avLst/>
          </a:prstGeom>
          <a:solidFill>
            <a:schemeClr val="tx2">
              <a:lumMod val="10000"/>
              <a:lumOff val="90000"/>
            </a:schemeClr>
          </a:solidFill>
          <a:ln w="9525" cap="rnd" algn="ctr">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chemeClr val="tx1"/>
                </a:solidFill>
                <a:effectLst/>
                <a:uLnTx/>
                <a:uFillTx/>
                <a:latin typeface="Calibri"/>
                <a:ea typeface="+mn-ea"/>
                <a:cs typeface="+mn-cs"/>
              </a:rPr>
              <a:t>"I think it's intuitive, (the way the excel is structured) the team who usually  consolidates and provides data to FCA would know who to reach out to. It looks straightforward to me to be very honest.  Just by looking at it I know who to go to get the data."</a:t>
            </a:r>
            <a:endParaRPr kumimoji="0" lang="en-US" sz="2000" b="1" i="0" u="none" strike="noStrike" kern="1200" cap="none" spc="0" normalizeH="0" baseline="0" noProof="0">
              <a:ln>
                <a:noFill/>
              </a:ln>
              <a:solidFill>
                <a:schemeClr val="tx1"/>
              </a:solidFill>
              <a:effectLst/>
              <a:uLnTx/>
              <a:uFillTx/>
              <a:latin typeface="Calibri"/>
              <a:ea typeface="+mn-ea"/>
              <a:cs typeface="Calibri"/>
            </a:endParaRPr>
          </a:p>
        </p:txBody>
      </p:sp>
      <p:sp>
        <p:nvSpPr>
          <p:cNvPr id="11" name="Speech Bubble: Rectangle with Corners Rounded 10">
            <a:extLst>
              <a:ext uri="{FF2B5EF4-FFF2-40B4-BE49-F238E27FC236}">
                <a16:creationId xmlns:a16="http://schemas.microsoft.com/office/drawing/2014/main" id="{1FFB2D96-65A3-48C5-20E6-7F34A6E2852C}"/>
              </a:ext>
            </a:extLst>
          </p:cNvPr>
          <p:cNvSpPr/>
          <p:nvPr/>
        </p:nvSpPr>
        <p:spPr>
          <a:xfrm>
            <a:off x="694046" y="3560276"/>
            <a:ext cx="3156224" cy="2125600"/>
          </a:xfrm>
          <a:prstGeom prst="wedgeRoundRectCallout">
            <a:avLst/>
          </a:prstGeom>
          <a:solidFill>
            <a:schemeClr val="tx2">
              <a:lumMod val="10000"/>
              <a:lumOff val="90000"/>
            </a:schemeClr>
          </a:solidFill>
          <a:ln w="9525" cap="rnd" algn="ctr">
            <a:prstDash val="solid"/>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chemeClr val="tx1"/>
                </a:solidFill>
                <a:effectLst/>
                <a:uLnTx/>
                <a:uFillTx/>
                <a:latin typeface="Calibri"/>
                <a:ea typeface="+mn-ea"/>
                <a:cs typeface="Calibri"/>
              </a:rPr>
              <a:t>"It looks like you've done a load on work on it, (the excel) improving the previous template. We won't have this issue we had last time."</a:t>
            </a:r>
          </a:p>
        </p:txBody>
      </p:sp>
    </p:spTree>
    <p:extLst>
      <p:ext uri="{BB962C8B-B14F-4D97-AF65-F5344CB8AC3E}">
        <p14:creationId xmlns:p14="http://schemas.microsoft.com/office/powerpoint/2010/main" val="21555802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a:bodyPr>
          <a:lstStyle/>
          <a:p>
            <a:r>
              <a:rPr lang="en-GB"/>
              <a:t>What’s next</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5954007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p:txBody>
          <a:bodyPr/>
          <a:lstStyle/>
          <a:p>
            <a:r>
              <a:rPr lang="en-GB" sz="4400">
                <a:ea typeface="Verdana"/>
              </a:rPr>
              <a:t>What’s next?</a:t>
            </a:r>
            <a:endParaRPr lang="en-GB"/>
          </a:p>
        </p:txBody>
      </p:sp>
      <p:sp>
        <p:nvSpPr>
          <p:cNvPr id="4" name="TextBox 3">
            <a:extLst>
              <a:ext uri="{FF2B5EF4-FFF2-40B4-BE49-F238E27FC236}">
                <a16:creationId xmlns:a16="http://schemas.microsoft.com/office/drawing/2014/main" id="{945E13CC-014D-7134-61C6-2D911861343F}"/>
              </a:ext>
            </a:extLst>
          </p:cNvPr>
          <p:cNvSpPr txBox="1"/>
          <p:nvPr/>
        </p:nvSpPr>
        <p:spPr>
          <a:xfrm>
            <a:off x="475331" y="1664288"/>
            <a:ext cx="10956333" cy="4386842"/>
          </a:xfrm>
          <a:prstGeom prst="rect">
            <a:avLst/>
          </a:prstGeom>
          <a:noFill/>
        </p:spPr>
        <p:txBody>
          <a:bodyPr wrap="none" rtlCol="0">
            <a:spAutoFit/>
          </a:bodyPr>
          <a:lstStyle/>
          <a:p>
            <a:pPr marL="380365" marR="0" lvl="0" indent="-380365" algn="just" defTabSz="609585" rtl="0" eaLnBrk="1" fontAlgn="auto" latinLnBrk="0" hangingPunct="1">
              <a:lnSpc>
                <a:spcPct val="100000"/>
              </a:lnSpc>
              <a:spcBef>
                <a:spcPct val="20000"/>
              </a:spcBef>
              <a:spcAft>
                <a:spcPts val="2933"/>
              </a:spcAft>
              <a:buClr>
                <a:srgbClr val="701B45"/>
              </a:buClr>
              <a:buSzTx/>
              <a:buFont typeface="Arial"/>
              <a:buChar char="•"/>
              <a:defRPr/>
            </a:pPr>
            <a:r>
              <a:rPr kumimoji="0" lang="en-GB" sz="2400" b="0" i="0" u="none" strike="noStrike" kern="1200" cap="none" spc="0" normalizeH="0" baseline="0" noProof="0">
                <a:ln>
                  <a:noFill/>
                </a:ln>
                <a:effectLst/>
                <a:uLnTx/>
                <a:uFillTx/>
                <a:latin typeface="Verdana"/>
                <a:ea typeface="Verdana"/>
              </a:rPr>
              <a:t>Draft version of the TDC external committee recommendations to </a:t>
            </a:r>
            <a:br>
              <a:rPr kumimoji="0" lang="en-GB" sz="2400" b="0" i="0" u="none" strike="noStrike" kern="1200" cap="none" spc="0" normalizeH="0" baseline="0" noProof="0">
                <a:ln>
                  <a:noFill/>
                </a:ln>
                <a:effectLst/>
                <a:uLnTx/>
                <a:uFillTx/>
                <a:latin typeface="Verdana"/>
                <a:ea typeface="Verdana"/>
              </a:rPr>
            </a:br>
            <a:r>
              <a:rPr kumimoji="0" lang="en-GB" sz="2400" b="0" i="0" u="none" strike="noStrike" kern="1200" cap="none" spc="0" normalizeH="0" baseline="0" noProof="0">
                <a:ln>
                  <a:noFill/>
                </a:ln>
                <a:effectLst/>
                <a:uLnTx/>
                <a:uFillTx/>
                <a:latin typeface="Verdana"/>
                <a:ea typeface="Verdana"/>
              </a:rPr>
              <a:t>be available in July 2023</a:t>
            </a:r>
          </a:p>
          <a:p>
            <a:pPr marL="380365" marR="0" lvl="0" indent="-380365" algn="just" defTabSz="609585" rtl="0" eaLnBrk="1" fontAlgn="auto" latinLnBrk="0" hangingPunct="1">
              <a:lnSpc>
                <a:spcPct val="100000"/>
              </a:lnSpc>
              <a:spcBef>
                <a:spcPct val="20000"/>
              </a:spcBef>
              <a:spcAft>
                <a:spcPts val="2933"/>
              </a:spcAft>
              <a:buClr>
                <a:srgbClr val="701B45"/>
              </a:buClr>
              <a:buSzTx/>
              <a:buFont typeface="Arial"/>
              <a:buChar char="•"/>
              <a:defRPr/>
            </a:pPr>
            <a:r>
              <a:rPr kumimoji="0" lang="en-GB" sz="2400" b="0" i="0" u="none" strike="noStrike" kern="1200" cap="none" spc="0" normalizeH="0" baseline="0" noProof="0">
                <a:ln>
                  <a:noFill/>
                </a:ln>
                <a:effectLst/>
                <a:uLnTx/>
                <a:uFillTx/>
                <a:latin typeface="Verdana"/>
                <a:ea typeface="Verdana"/>
              </a:rPr>
              <a:t>External committee members to provide recommendations to </a:t>
            </a:r>
            <a:br>
              <a:rPr kumimoji="0" lang="en-GB" sz="2400" b="0" i="0" u="none" strike="noStrike" kern="1200" cap="none" spc="0" normalizeH="0" baseline="0" noProof="0">
                <a:ln>
                  <a:noFill/>
                </a:ln>
                <a:effectLst/>
                <a:uLnTx/>
                <a:uFillTx/>
                <a:latin typeface="Verdana"/>
                <a:ea typeface="Verdana"/>
              </a:rPr>
            </a:br>
            <a:r>
              <a:rPr kumimoji="0" lang="en-GB" sz="2400" b="0" i="0" u="none" strike="noStrike" kern="1200" cap="none" spc="0" normalizeH="0" baseline="0" noProof="0">
                <a:ln>
                  <a:noFill/>
                </a:ln>
                <a:effectLst/>
                <a:uLnTx/>
                <a:uFillTx/>
                <a:latin typeface="Verdana"/>
                <a:ea typeface="Verdana"/>
              </a:rPr>
              <a:t>FCA in Sep 2023</a:t>
            </a:r>
          </a:p>
          <a:p>
            <a:pPr marL="380365" marR="0" lvl="0" indent="-380365" algn="just" defTabSz="609585" rtl="0" eaLnBrk="1" fontAlgn="auto" latinLnBrk="0" hangingPunct="1">
              <a:lnSpc>
                <a:spcPct val="100000"/>
              </a:lnSpc>
              <a:spcBef>
                <a:spcPct val="20000"/>
              </a:spcBef>
              <a:spcAft>
                <a:spcPts val="2933"/>
              </a:spcAft>
              <a:buClr>
                <a:srgbClr val="701B45"/>
              </a:buClr>
              <a:buSzTx/>
              <a:buFont typeface="Arial"/>
              <a:buChar char="•"/>
              <a:defRPr/>
            </a:pPr>
            <a:r>
              <a:rPr kumimoji="0" lang="en-GB" sz="2400" b="0" i="0" u="none" strike="noStrike" kern="1200" cap="none" spc="0" normalizeH="0" baseline="0" noProof="0">
                <a:ln>
                  <a:noFill/>
                </a:ln>
                <a:effectLst/>
                <a:uLnTx/>
                <a:uFillTx/>
                <a:latin typeface="Verdana"/>
                <a:ea typeface="Verdana"/>
              </a:rPr>
              <a:t>Iterate prototype and template design, continue to test with users</a:t>
            </a:r>
          </a:p>
          <a:p>
            <a:pPr marL="380365" marR="0" lvl="0" indent="-380365" algn="just" defTabSz="609585" rtl="0" eaLnBrk="1" fontAlgn="auto" latinLnBrk="0" hangingPunct="1">
              <a:lnSpc>
                <a:spcPct val="100000"/>
              </a:lnSpc>
              <a:spcBef>
                <a:spcPct val="20000"/>
              </a:spcBef>
              <a:spcAft>
                <a:spcPts val="2933"/>
              </a:spcAft>
              <a:buClr>
                <a:srgbClr val="701B45"/>
              </a:buClr>
              <a:buSzTx/>
              <a:buFont typeface="Arial"/>
              <a:buChar char="•"/>
              <a:defRPr/>
            </a:pPr>
            <a:r>
              <a:rPr kumimoji="0" lang="en-GB" sz="2400" b="0" i="0" u="none" strike="noStrike" kern="1200" cap="none" spc="0" normalizeH="0" baseline="0" noProof="0">
                <a:ln>
                  <a:noFill/>
                </a:ln>
                <a:effectLst/>
                <a:uLnTx/>
                <a:uFillTx/>
                <a:latin typeface="Verdana"/>
                <a:ea typeface="Verdana"/>
              </a:rPr>
              <a:t>Internal discussion and decision on feasibility and options Q4 2023</a:t>
            </a:r>
          </a:p>
          <a:p>
            <a:endParaRPr lang="en-GB" sz="2400"/>
          </a:p>
        </p:txBody>
      </p:sp>
    </p:spTree>
    <p:extLst>
      <p:ext uri="{BB962C8B-B14F-4D97-AF65-F5344CB8AC3E}">
        <p14:creationId xmlns:p14="http://schemas.microsoft.com/office/powerpoint/2010/main" val="15296491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How to get in touch with us?</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6912756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a:xfrm>
            <a:off x="289415" y="0"/>
            <a:ext cx="10849640" cy="1064525"/>
          </a:xfrm>
        </p:spPr>
        <p:txBody>
          <a:bodyPr>
            <a:normAutofit/>
          </a:bodyPr>
          <a:lstStyle/>
          <a:p>
            <a:r>
              <a:rPr lang="en-GB" sz="4400">
                <a:ea typeface="Verdana"/>
              </a:rPr>
              <a:t>Would you like to participate in testing?</a:t>
            </a:r>
            <a:endParaRPr lang="en-GB"/>
          </a:p>
        </p:txBody>
      </p:sp>
      <p:sp>
        <p:nvSpPr>
          <p:cNvPr id="2" name="Content Placeholder 3">
            <a:extLst>
              <a:ext uri="{FF2B5EF4-FFF2-40B4-BE49-F238E27FC236}">
                <a16:creationId xmlns:a16="http://schemas.microsoft.com/office/drawing/2014/main" id="{4C3379B5-079F-1F74-7F68-D2026CFF187B}"/>
              </a:ext>
            </a:extLst>
          </p:cNvPr>
          <p:cNvSpPr txBox="1"/>
          <p:nvPr/>
        </p:nvSpPr>
        <p:spPr>
          <a:xfrm>
            <a:off x="495126" y="1716372"/>
            <a:ext cx="7086600" cy="3878559"/>
          </a:xfrm>
          <a:prstGeom prst="rect">
            <a:avLst/>
          </a:prstGeom>
        </p:spPr>
        <p:txBody>
          <a:bodyPr vert="horz" lIns="121920" tIns="60960" rIns="121920" bIns="60960" rtlCol="0" anchor="ctr">
            <a:noAutofit/>
          </a:bodyPr>
          <a:lstStyle>
            <a:lvl1pPr marL="0" indent="0" algn="l" defTabSz="457200" rtl="0" eaLnBrk="1" latinLnBrk="0" hangingPunct="1">
              <a:spcBef>
                <a:spcPct val="20000"/>
              </a:spcBef>
              <a:spcAft>
                <a:spcPts val="2200"/>
              </a:spcAft>
              <a:buClr>
                <a:schemeClr val="tx1"/>
              </a:buClr>
              <a:buFontTx/>
              <a:buNone/>
              <a:defRPr sz="2000" b="0" i="0" kern="1200" baseline="0">
                <a:solidFill>
                  <a:srgbClr val="701B45"/>
                </a:solidFill>
                <a:latin typeface="Verdana"/>
                <a:ea typeface="+mn-ea"/>
                <a:cs typeface="Verdana"/>
              </a:defRPr>
            </a:lvl1pPr>
            <a:lvl2pPr marL="742950" indent="-28575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2pPr>
            <a:lvl3pPr marL="1143000" indent="-22860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3pPr>
            <a:lvl4pPr marL="1600200" indent="-22860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4pPr>
            <a:lvl5pPr marL="2057400" indent="-22860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609585" rtl="0" eaLnBrk="1" fontAlgn="auto" latinLnBrk="0" hangingPunct="1">
              <a:lnSpc>
                <a:spcPct val="100000"/>
              </a:lnSpc>
              <a:spcBef>
                <a:spcPct val="20000"/>
              </a:spcBef>
              <a:spcAft>
                <a:spcPts val="2933"/>
              </a:spcAft>
              <a:buClr>
                <a:srgbClr val="701B45"/>
              </a:buClr>
              <a:buSzTx/>
              <a:buFontTx/>
              <a:buNone/>
              <a:defRPr/>
            </a:pPr>
            <a:r>
              <a:rPr kumimoji="0" lang="en-GB" sz="24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rPr>
              <a:t>If you would like to participate in testing or have any queries or feedback to share, please write to</a:t>
            </a:r>
            <a:r>
              <a:rPr kumimoji="0" lang="en-GB" sz="2400" b="0" i="0" u="none" strike="noStrike" kern="1200" cap="none" spc="0" normalizeH="0" baseline="0" noProof="0">
                <a:ln>
                  <a:noFill/>
                </a:ln>
                <a:solidFill>
                  <a:srgbClr val="701B45"/>
                </a:solidFill>
                <a:effectLst/>
                <a:uLnTx/>
                <a:uFillTx/>
                <a:latin typeface="Verdana" panose="020B0604030504040204" pitchFamily="34" charset="0"/>
                <a:ea typeface="Verdana" panose="020B0604030504040204" pitchFamily="34" charset="0"/>
              </a:rPr>
              <a:t>:</a:t>
            </a:r>
          </a:p>
          <a:p>
            <a:pPr marL="0" marR="0" lvl="0" indent="0" algn="just" defTabSz="457200" rtl="0" eaLnBrk="1" fontAlgn="auto" latinLnBrk="0" hangingPunct="1">
              <a:lnSpc>
                <a:spcPct val="100000"/>
              </a:lnSpc>
              <a:spcBef>
                <a:spcPct val="20000"/>
              </a:spcBef>
              <a:spcAft>
                <a:spcPts val="2200"/>
              </a:spcAft>
              <a:buClr>
                <a:srgbClr val="701B45"/>
              </a:buClr>
              <a:buSzTx/>
              <a:buFontTx/>
              <a:buNone/>
              <a:defRPr/>
            </a:pPr>
            <a:r>
              <a:rPr kumimoji="0" lang="en-GB" sz="3000" b="0" i="0" u="none" strike="noStrike" kern="1200" cap="none" spc="0" normalizeH="0" baseline="0" noProof="0">
                <a:ln>
                  <a:noFill/>
                </a:ln>
                <a:solidFill>
                  <a:srgbClr val="701B45"/>
                </a:solidFill>
                <a:effectLst/>
                <a:uLnTx/>
                <a:uFillTx/>
                <a:latin typeface="Verdana" panose="020B0604030504040204" pitchFamily="34" charset="0"/>
                <a:ea typeface="Verdana" panose="020B0604030504040204" pitchFamily="34" charset="0"/>
                <a:hlinkClick r:id="rId3" tooltip="mailto:tdcprogrammecomms@fca.org.uk"/>
              </a:rPr>
              <a:t>TDCProgrammeComms@fca.org.uk</a:t>
            </a:r>
            <a:endParaRPr kumimoji="0" lang="en-GB" sz="2400" b="0" i="0" u="none" strike="noStrike" kern="1200" cap="none" spc="0" normalizeH="0" baseline="0" noProof="0">
              <a:ln>
                <a:noFill/>
              </a:ln>
              <a:solidFill>
                <a:srgbClr val="701B45"/>
              </a:solidFill>
              <a:effectLst/>
              <a:uLnTx/>
              <a:uFillTx/>
              <a:latin typeface="Verdana" panose="020B0604030504040204" pitchFamily="34" charset="0"/>
              <a:ea typeface="Verdana" panose="020B0604030504040204" pitchFamily="34" charset="0"/>
            </a:endParaRPr>
          </a:p>
          <a:p>
            <a:pPr marL="0" marR="0" lvl="0" indent="0" algn="just" defTabSz="609585" rtl="0" eaLnBrk="1" fontAlgn="auto" latinLnBrk="0" hangingPunct="1">
              <a:lnSpc>
                <a:spcPct val="100000"/>
              </a:lnSpc>
              <a:spcBef>
                <a:spcPct val="20000"/>
              </a:spcBef>
              <a:spcAft>
                <a:spcPts val="2933"/>
              </a:spcAft>
              <a:buClr>
                <a:srgbClr val="701B45"/>
              </a:buClr>
              <a:buSzTx/>
              <a:buFontTx/>
              <a:buNone/>
              <a:defRPr/>
            </a:pPr>
            <a:endParaRPr kumimoji="0" lang="en-GB" sz="2400" b="0" i="0" u="none" strike="noStrike" kern="1200" cap="none" spc="0" normalizeH="0" baseline="0" noProof="0">
              <a:ln>
                <a:noFill/>
              </a:ln>
              <a:solidFill>
                <a:srgbClr val="701B45"/>
              </a:solidFill>
              <a:effectLst/>
              <a:uLnTx/>
              <a:uFillTx/>
              <a:latin typeface="Verdana" panose="020B0604030504040204" pitchFamily="34" charset="0"/>
              <a:ea typeface="Verdana" panose="020B0604030504040204" pitchFamily="34" charset="0"/>
            </a:endParaRPr>
          </a:p>
        </p:txBody>
      </p:sp>
      <p:pic>
        <p:nvPicPr>
          <p:cNvPr id="5" name="Graphic 4" descr="Questions with solid fill">
            <a:extLst>
              <a:ext uri="{FF2B5EF4-FFF2-40B4-BE49-F238E27FC236}">
                <a16:creationId xmlns:a16="http://schemas.microsoft.com/office/drawing/2014/main" id="{724C4787-C845-160D-4CCB-99FEC626ECFD}"/>
              </a:ext>
            </a:extLst>
          </p:cNvPr>
          <p:cNvPicPr>
            <a:picLocks noChangeAspect="1"/>
          </p:cNvPicPr>
          <p:nvPr/>
        </p:nvPicPr>
        <p:blipFill>
          <a:blip r:embed="rId4">
            <a:duotone>
              <a:schemeClr val="accent1">
                <a:shade val="45000"/>
                <a:satMod val="135000"/>
              </a:schemeClr>
              <a:prstClr val="white"/>
            </a:duotone>
          </a:blip>
          <a:srcRect/>
          <a:stretch>
            <a:fillRect/>
          </a:stretch>
        </p:blipFill>
        <p:spPr>
          <a:xfrm>
            <a:off x="10411242" y="3145521"/>
            <a:ext cx="1393085" cy="1393085"/>
          </a:xfrm>
          <a:prstGeom prst="rect">
            <a:avLst/>
          </a:prstGeom>
        </p:spPr>
      </p:pic>
      <p:pic>
        <p:nvPicPr>
          <p:cNvPr id="6" name="Graphic 5" descr="Customer review with solid fill">
            <a:extLst>
              <a:ext uri="{FF2B5EF4-FFF2-40B4-BE49-F238E27FC236}">
                <a16:creationId xmlns:a16="http://schemas.microsoft.com/office/drawing/2014/main" id="{6E677843-505F-2741-92D9-F132DF9CE24D}"/>
              </a:ext>
            </a:extLst>
          </p:cNvPr>
          <p:cNvPicPr>
            <a:picLocks noChangeAspect="1"/>
          </p:cNvPicPr>
          <p:nvPr/>
        </p:nvPicPr>
        <p:blipFill>
          <a:blip r:embed="rId5">
            <a:duotone>
              <a:schemeClr val="accent1">
                <a:shade val="45000"/>
                <a:satMod val="135000"/>
              </a:schemeClr>
              <a:prstClr val="white"/>
            </a:duotone>
          </a:blip>
          <a:srcRect/>
          <a:stretch>
            <a:fillRect/>
          </a:stretch>
        </p:blipFill>
        <p:spPr>
          <a:xfrm>
            <a:off x="8253582" y="3145521"/>
            <a:ext cx="1393085" cy="1393085"/>
          </a:xfrm>
          <a:prstGeom prst="rect">
            <a:avLst/>
          </a:prstGeom>
        </p:spPr>
      </p:pic>
      <p:pic>
        <p:nvPicPr>
          <p:cNvPr id="7" name="Graphic 6" descr="Test tubes with solid fill">
            <a:extLst>
              <a:ext uri="{FF2B5EF4-FFF2-40B4-BE49-F238E27FC236}">
                <a16:creationId xmlns:a16="http://schemas.microsoft.com/office/drawing/2014/main" id="{465F62A1-4065-F174-D266-4FEA1781E195}"/>
              </a:ext>
            </a:extLst>
          </p:cNvPr>
          <p:cNvPicPr>
            <a:picLocks noChangeAspect="1"/>
          </p:cNvPicPr>
          <p:nvPr/>
        </p:nvPicPr>
        <p:blipFill>
          <a:blip r:embed="rId6">
            <a:duotone>
              <a:schemeClr val="accent1">
                <a:shade val="45000"/>
                <a:satMod val="135000"/>
              </a:schemeClr>
              <a:prstClr val="white"/>
            </a:duotone>
          </a:blip>
          <a:srcRect/>
          <a:stretch>
            <a:fillRect/>
          </a:stretch>
        </p:blipFill>
        <p:spPr>
          <a:xfrm>
            <a:off x="9416650" y="1860421"/>
            <a:ext cx="914400" cy="914400"/>
          </a:xfrm>
          <a:prstGeom prst="rect">
            <a:avLst/>
          </a:prstGeom>
        </p:spPr>
      </p:pic>
    </p:spTree>
    <p:extLst>
      <p:ext uri="{BB962C8B-B14F-4D97-AF65-F5344CB8AC3E}">
        <p14:creationId xmlns:p14="http://schemas.microsoft.com/office/powerpoint/2010/main" val="14921203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a:bodyPr>
          <a:lstStyle/>
          <a:p>
            <a:r>
              <a:rPr lang="en-GB"/>
              <a:t>Appendix</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5456119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a:xfrm>
            <a:off x="289415" y="0"/>
            <a:ext cx="10849640" cy="1064525"/>
          </a:xfrm>
        </p:spPr>
        <p:txBody>
          <a:bodyPr>
            <a:normAutofit/>
          </a:bodyPr>
          <a:lstStyle/>
          <a:p>
            <a:r>
              <a:rPr lang="en-GB" sz="4400">
                <a:solidFill>
                  <a:schemeClr val="tx1"/>
                </a:solidFill>
              </a:rPr>
              <a:t>Following GDS principles</a:t>
            </a:r>
            <a:endParaRPr lang="en-GB"/>
          </a:p>
        </p:txBody>
      </p:sp>
      <p:pic>
        <p:nvPicPr>
          <p:cNvPr id="4" name="Picture 3">
            <a:extLst>
              <a:ext uri="{FF2B5EF4-FFF2-40B4-BE49-F238E27FC236}">
                <a16:creationId xmlns:a16="http://schemas.microsoft.com/office/drawing/2014/main" id="{6690AA3B-A131-0898-5EBC-A85449A44EC6}"/>
              </a:ext>
            </a:extLst>
          </p:cNvPr>
          <p:cNvPicPr>
            <a:picLocks noChangeAspect="1"/>
          </p:cNvPicPr>
          <p:nvPr/>
        </p:nvPicPr>
        <p:blipFill>
          <a:blip r:embed="rId3"/>
          <a:srcRect l="73" t="22222" r="-81" b="-370"/>
          <a:stretch>
            <a:fillRect/>
          </a:stretch>
        </p:blipFill>
        <p:spPr>
          <a:xfrm>
            <a:off x="348344" y="2619399"/>
            <a:ext cx="11756571" cy="2004528"/>
          </a:xfrm>
          <a:prstGeom prst="rect">
            <a:avLst/>
          </a:prstGeom>
        </p:spPr>
      </p:pic>
      <p:pic>
        <p:nvPicPr>
          <p:cNvPr id="8" name="Picture 4" descr="Find out more about the Government Digital Service - Civil Service Local">
            <a:extLst>
              <a:ext uri="{FF2B5EF4-FFF2-40B4-BE49-F238E27FC236}">
                <a16:creationId xmlns:a16="http://schemas.microsoft.com/office/drawing/2014/main" id="{D9654158-A9AE-2B07-3864-63D56E5788CC}"/>
              </a:ext>
            </a:extLst>
          </p:cNvPr>
          <p:cNvPicPr>
            <a:picLocks noChangeAspect="1" noChangeArrowheads="1"/>
          </p:cNvPicPr>
          <p:nvPr/>
        </p:nvPicPr>
        <p:blipFill>
          <a:blip r:embed="rId4"/>
          <a:srcRect/>
          <a:stretch>
            <a:fillRect/>
          </a:stretch>
        </p:blipFill>
        <p:spPr>
          <a:xfrm>
            <a:off x="8210289" y="824447"/>
            <a:ext cx="1686105" cy="10931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FAB0B5-6A26-DC8F-1DDB-519B6195109A}"/>
              </a:ext>
            </a:extLst>
          </p:cNvPr>
          <p:cNvSpPr txBox="1"/>
          <p:nvPr/>
        </p:nvSpPr>
        <p:spPr>
          <a:xfrm>
            <a:off x="2462529" y="5906867"/>
            <a:ext cx="7073895" cy="543867"/>
          </a:xfrm>
          <a:prstGeom prst="rect">
            <a:avLst/>
          </a:prstGeom>
          <a:noFill/>
        </p:spPr>
        <p:txBody>
          <a:bodyPr wrap="square" rtlCol="0">
            <a:spAutoFit/>
          </a:bodyPr>
          <a:lstStyle/>
          <a:p>
            <a:pPr marL="0" marR="0" lvl="0" indent="0" algn="l" defTabSz="609585" rtl="0" eaLnBrk="1" fontAlgn="auto" latinLnBrk="0" hangingPunct="1">
              <a:lnSpc>
                <a:spcPct val="100000"/>
              </a:lnSpc>
              <a:spcBef>
                <a:spcPct val="0"/>
              </a:spcBef>
              <a:spcAft>
                <a:spcPts val="1600"/>
              </a:spcAft>
              <a:buClrTx/>
              <a:buSzTx/>
              <a:buFontTx/>
              <a:buNone/>
              <a:defRPr/>
            </a:pPr>
            <a:r>
              <a:rPr kumimoji="0" lang="en-GB" sz="1467" b="0" i="0" u="none" strike="noStrike" kern="1200" cap="none" spc="0" normalizeH="0" baseline="0" noProof="0">
                <a:ln>
                  <a:noFill/>
                </a:ln>
                <a:effectLst/>
                <a:uLnTx/>
                <a:uFillTx/>
                <a:latin typeface="Calibri"/>
                <a:ea typeface="+mn-ea"/>
                <a:cs typeface="+mn-cs"/>
              </a:rPr>
              <a:t>If you want to find out more about the Government design principles, you can find out more here: </a:t>
            </a:r>
            <a:r>
              <a:rPr kumimoji="0" lang="en-GB" sz="1467" b="0" i="0" u="none" strike="noStrike" kern="1200" cap="none" spc="0" normalizeH="0" baseline="0" noProof="0">
                <a:ln>
                  <a:noFill/>
                </a:ln>
                <a:solidFill>
                  <a:srgbClr val="003C71">
                    <a:lumMod val="60000"/>
                    <a:lumOff val="40000"/>
                  </a:srgbClr>
                </a:solidFill>
                <a:effectLst/>
                <a:uLnTx/>
                <a:uFillTx/>
                <a:latin typeface="Calibri"/>
                <a:ea typeface="+mn-ea"/>
                <a:cs typeface="+mn-cs"/>
                <a:hlinkClick r:id="rId5">
                  <a:extLst>
                    <a:ext uri="{A12FA001-AC4F-418D-AE19-62706E023703}">
                      <ahyp:hlinkClr xmlns:ahyp="http://schemas.microsoft.com/office/drawing/2018/hyperlinkcolor" xmlns="" val="tx"/>
                    </a:ext>
                  </a:extLst>
                </a:hlinkClick>
              </a:rPr>
              <a:t>https://www.gov.uk/guidance/government-design-principles</a:t>
            </a:r>
            <a:endParaRPr kumimoji="0" lang="en-GB" sz="2400" b="0" i="0" u="none" strike="noStrike" kern="1200" cap="none" spc="0" normalizeH="0" baseline="0" noProof="0">
              <a:ln>
                <a:noFill/>
              </a:ln>
              <a:solidFill>
                <a:srgbClr val="003C71">
                  <a:lumMod val="60000"/>
                  <a:lumOff val="40000"/>
                </a:srgbClr>
              </a:solidFill>
              <a:effectLst/>
              <a:uLnTx/>
              <a:uFillTx/>
              <a:latin typeface="Calibri"/>
              <a:ea typeface="+mn-ea"/>
              <a:cs typeface="+mn-cs"/>
            </a:endParaRPr>
          </a:p>
        </p:txBody>
      </p:sp>
    </p:spTree>
    <p:extLst>
      <p:ext uri="{BB962C8B-B14F-4D97-AF65-F5344CB8AC3E}">
        <p14:creationId xmlns:p14="http://schemas.microsoft.com/office/powerpoint/2010/main" val="271925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A507-9B67-567E-3B90-FC0303FD47B3}"/>
              </a:ext>
            </a:extLst>
          </p:cNvPr>
          <p:cNvSpPr>
            <a:spLocks noGrp="1"/>
          </p:cNvSpPr>
          <p:nvPr>
            <p:ph type="ctrTitle"/>
          </p:nvPr>
        </p:nvSpPr>
        <p:spPr>
          <a:xfrm>
            <a:off x="678812" y="2199092"/>
            <a:ext cx="5477614" cy="1542074"/>
          </a:xfrm>
        </p:spPr>
        <p:txBody>
          <a:bodyPr>
            <a:normAutofit fontScale="90000"/>
          </a:bodyPr>
          <a:lstStyle/>
          <a:p>
            <a:r>
              <a:rPr lang="en-GB"/>
              <a:t>The story of Transforming Data Collection </a:t>
            </a:r>
            <a:endParaRPr lang="en-US"/>
          </a:p>
        </p:txBody>
      </p:sp>
      <p:pic>
        <p:nvPicPr>
          <p:cNvPr id="3" name="Picture 2">
            <a:extLst>
              <a:ext uri="{FF2B5EF4-FFF2-40B4-BE49-F238E27FC236}">
                <a16:creationId xmlns:a16="http://schemas.microsoft.com/office/drawing/2014/main" id="{F6261757-57AB-C481-6A86-12FEC5A19BC3}"/>
              </a:ext>
            </a:extLst>
          </p:cNvPr>
          <p:cNvPicPr>
            <a:picLocks noChangeAspect="1"/>
          </p:cNvPicPr>
          <p:nvPr/>
        </p:nvPicPr>
        <p:blipFill>
          <a:blip r:embed="rId2"/>
          <a:srcRect l="35599" t="1634" r="24625" b="1634"/>
          <a:stretch>
            <a:fillRect/>
          </a:stretch>
        </p:blipFill>
        <p:spPr>
          <a:xfrm>
            <a:off x="7967662" y="0"/>
            <a:ext cx="4224338" cy="6858000"/>
          </a:xfrm>
          <a:prstGeom prst="rect">
            <a:avLst/>
          </a:prstGeom>
        </p:spPr>
      </p:pic>
      <p:pic>
        <p:nvPicPr>
          <p:cNvPr id="4" name="Picture 3">
            <a:extLst>
              <a:ext uri="{FF2B5EF4-FFF2-40B4-BE49-F238E27FC236}">
                <a16:creationId xmlns:a16="http://schemas.microsoft.com/office/drawing/2014/main" id="{24729C6B-5C75-1FA2-4048-C79395CBC97F}"/>
              </a:ext>
            </a:extLst>
          </p:cNvPr>
          <p:cNvPicPr>
            <a:picLocks noChangeAspect="1"/>
          </p:cNvPicPr>
          <p:nvPr/>
        </p:nvPicPr>
        <p:blipFill>
          <a:blip r:embed="rId3">
            <a:alphaModFix amt="20000"/>
          </a:blip>
          <a:srcRect l="1" r="19007" b="3950"/>
          <a:stretch>
            <a:fillRect/>
          </a:stretch>
        </p:blipFill>
        <p:spPr>
          <a:xfrm>
            <a:off x="6714386" y="0"/>
            <a:ext cx="5477614" cy="6858000"/>
          </a:xfrm>
          <a:prstGeom prst="rect">
            <a:avLst/>
          </a:prstGeom>
        </p:spPr>
      </p:pic>
      <p:pic>
        <p:nvPicPr>
          <p:cNvPr id="11" name="Graphic 10">
            <a:extLst>
              <a:ext uri="{FF2B5EF4-FFF2-40B4-BE49-F238E27FC236}">
                <a16:creationId xmlns:a16="http://schemas.microsoft.com/office/drawing/2014/main" id="{040BC7C4-DA32-D517-843B-8427CFE23957}"/>
              </a:ext>
            </a:extLst>
          </p:cNvPr>
          <p:cNvPicPr>
            <a:picLocks noChangeAspect="1"/>
          </p:cNvPicPr>
          <p:nvPr/>
        </p:nvPicPr>
        <p:blipFill>
          <a:blip r:embed="rId4">
            <a:alphaModFix amt="90000"/>
          </a:blip>
          <a:srcRect/>
          <a:stretch>
            <a:fillRect/>
          </a:stretch>
        </p:blipFill>
        <p:spPr>
          <a:xfrm>
            <a:off x="9263279" y="4202500"/>
            <a:ext cx="2938769" cy="2675596"/>
          </a:xfrm>
          <a:prstGeom prst="rect">
            <a:avLst/>
          </a:prstGeom>
        </p:spPr>
      </p:pic>
      <p:pic>
        <p:nvPicPr>
          <p:cNvPr id="12" name="Graphic 11">
            <a:extLst>
              <a:ext uri="{FF2B5EF4-FFF2-40B4-BE49-F238E27FC236}">
                <a16:creationId xmlns:a16="http://schemas.microsoft.com/office/drawing/2014/main" id="{76CF1F9A-57DE-49BB-9672-8127AC2083AC}"/>
              </a:ext>
            </a:extLst>
          </p:cNvPr>
          <p:cNvPicPr>
            <a:picLocks noChangeAspect="1"/>
          </p:cNvPicPr>
          <p:nvPr/>
        </p:nvPicPr>
        <p:blipFill>
          <a:blip r:embed="rId4">
            <a:alphaModFix amt="80000"/>
          </a:blip>
          <a:srcRect/>
          <a:stretch>
            <a:fillRect/>
          </a:stretch>
        </p:blipFill>
        <p:spPr>
          <a:xfrm>
            <a:off x="7575788" y="5341721"/>
            <a:ext cx="1687492" cy="1536373"/>
          </a:xfrm>
          <a:prstGeom prst="rect">
            <a:avLst/>
          </a:prstGeom>
        </p:spPr>
      </p:pic>
      <p:pic>
        <p:nvPicPr>
          <p:cNvPr id="13" name="Graphic 12">
            <a:extLst>
              <a:ext uri="{FF2B5EF4-FFF2-40B4-BE49-F238E27FC236}">
                <a16:creationId xmlns:a16="http://schemas.microsoft.com/office/drawing/2014/main" id="{14FC1E6A-CFE3-FE51-52A4-B99630D0E5B6}"/>
              </a:ext>
            </a:extLst>
          </p:cNvPr>
          <p:cNvPicPr>
            <a:picLocks noChangeAspect="1"/>
          </p:cNvPicPr>
          <p:nvPr/>
        </p:nvPicPr>
        <p:blipFill>
          <a:blip r:embed="rId5">
            <a:alphaModFix amt="80000"/>
          </a:blip>
          <a:srcRect/>
          <a:stretch>
            <a:fillRect/>
          </a:stretch>
        </p:blipFill>
        <p:spPr>
          <a:xfrm>
            <a:off x="9263278" y="3805346"/>
            <a:ext cx="1687492" cy="1536373"/>
          </a:xfrm>
          <a:prstGeom prst="rect">
            <a:avLst/>
          </a:prstGeom>
        </p:spPr>
      </p:pic>
    </p:spTree>
    <p:extLst>
      <p:ext uri="{BB962C8B-B14F-4D97-AF65-F5344CB8AC3E}">
        <p14:creationId xmlns:p14="http://schemas.microsoft.com/office/powerpoint/2010/main" val="32026273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a:xfrm>
            <a:off x="289415" y="0"/>
            <a:ext cx="10849640" cy="1064525"/>
          </a:xfrm>
        </p:spPr>
        <p:txBody>
          <a:bodyPr>
            <a:normAutofit/>
          </a:bodyPr>
          <a:lstStyle/>
          <a:p>
            <a:r>
              <a:rPr lang="en-GB">
                <a:ea typeface="Verdana"/>
              </a:rPr>
              <a:t>What is a GDS Alpha phase?</a:t>
            </a:r>
            <a:endParaRPr lang="en-GB"/>
          </a:p>
        </p:txBody>
      </p:sp>
      <p:sp>
        <p:nvSpPr>
          <p:cNvPr id="2" name="Text Placeholder 3">
            <a:extLst>
              <a:ext uri="{FF2B5EF4-FFF2-40B4-BE49-F238E27FC236}">
                <a16:creationId xmlns:a16="http://schemas.microsoft.com/office/drawing/2014/main" id="{B178A61B-F765-A3E6-6E42-25E7F6F22183}"/>
              </a:ext>
            </a:extLst>
          </p:cNvPr>
          <p:cNvSpPr txBox="1"/>
          <p:nvPr/>
        </p:nvSpPr>
        <p:spPr>
          <a:xfrm>
            <a:off x="3907230" y="1804465"/>
            <a:ext cx="7605535" cy="4555863"/>
          </a:xfrm>
          <a:prstGeom prst="rect">
            <a:avLst/>
          </a:prstGeom>
        </p:spPr>
        <p:txBody>
          <a:bodyPr vert="horz" lIns="121920" tIns="60960" rIns="121920" bIns="60960" rtlCol="0" anchor="t">
            <a:normAutofit/>
          </a:bodyPr>
          <a:lstStyle>
            <a:lvl1pPr marL="342900" indent="-34290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1pPr>
            <a:lvl2pPr marL="742950" indent="-28575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2pPr>
            <a:lvl3pPr marL="1143000" indent="-22860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3pPr>
            <a:lvl4pPr marL="1600200" indent="-22860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4pPr>
            <a:lvl5pPr marL="2057400" indent="-228600" algn="l" defTabSz="457200" rtl="0" eaLnBrk="1" latinLnBrk="0" hangingPunct="1">
              <a:spcBef>
                <a:spcPct val="20000"/>
              </a:spcBef>
              <a:buClr>
                <a:schemeClr val="tx1"/>
              </a:buClr>
              <a:buFont typeface="Arial"/>
              <a:buChar char="•"/>
              <a:defRPr sz="2000" b="0" i="0" kern="1200">
                <a:solidFill>
                  <a:srgbClr val="701B45"/>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r>
              <a:rPr kumimoji="0" lang="en-GB" b="0" i="0" u="none" strike="noStrike" kern="1200" cap="none" spc="0" normalizeH="0" baseline="0" noProof="0">
                <a:ln>
                  <a:noFill/>
                </a:ln>
                <a:solidFill>
                  <a:schemeClr val="tx1"/>
                </a:solidFill>
                <a:effectLst/>
                <a:uLnTx/>
                <a:uFillTx/>
                <a:latin typeface="Verdana"/>
                <a:ea typeface="Verdana"/>
              </a:rPr>
              <a:t>Alpha is </a:t>
            </a:r>
            <a:r>
              <a:rPr kumimoji="0" lang="en-GB" b="1" i="0" u="none" strike="noStrike" kern="1200" cap="none" spc="0" normalizeH="0" baseline="0" noProof="0">
                <a:ln>
                  <a:noFill/>
                </a:ln>
                <a:solidFill>
                  <a:schemeClr val="tx1"/>
                </a:solidFill>
                <a:effectLst/>
                <a:uLnTx/>
                <a:uFillTx/>
                <a:latin typeface="Verdana"/>
                <a:ea typeface="Verdana"/>
              </a:rPr>
              <a:t>an experimental stage</a:t>
            </a:r>
            <a:r>
              <a:rPr kumimoji="0" lang="en-GB" b="0" i="0" u="none" strike="noStrike" kern="1200" cap="none" spc="0" normalizeH="0" baseline="0" noProof="0">
                <a:ln>
                  <a:noFill/>
                </a:ln>
                <a:solidFill>
                  <a:schemeClr val="tx1"/>
                </a:solidFill>
                <a:effectLst/>
                <a:uLnTx/>
                <a:uFillTx/>
                <a:latin typeface="Verdana"/>
                <a:ea typeface="Verdana"/>
              </a:rPr>
              <a:t>.</a:t>
            </a:r>
            <a:endParaRPr kumimoji="0" lang="en-US" b="0" i="0" u="none" strike="noStrike" kern="1200" cap="none" spc="0" normalizeH="0" baseline="0" noProof="0">
              <a:ln>
                <a:noFill/>
              </a:ln>
              <a:solidFill>
                <a:schemeClr val="tx1"/>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US" b="0" i="0" u="none" strike="noStrike" kern="1200" cap="none" spc="0" normalizeH="0" baseline="0" noProof="0">
              <a:ln>
                <a:noFill/>
              </a:ln>
              <a:solidFill>
                <a:schemeClr val="tx1"/>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r>
              <a:rPr kumimoji="0" lang="en-GB" b="0" i="0" u="none" strike="noStrike" kern="1200" cap="none" spc="0" normalizeH="0" baseline="0" noProof="0">
                <a:ln>
                  <a:noFill/>
                </a:ln>
                <a:solidFill>
                  <a:schemeClr val="tx1"/>
                </a:solidFill>
                <a:effectLst/>
                <a:uLnTx/>
                <a:uFillTx/>
                <a:latin typeface="Verdana"/>
                <a:ea typeface="Verdana"/>
              </a:rPr>
              <a:t>It's an opportunity to use </a:t>
            </a:r>
            <a:r>
              <a:rPr kumimoji="0" lang="en-GB" b="1" i="0" u="none" strike="noStrike" kern="1200" cap="none" spc="0" normalizeH="0" baseline="0" noProof="0">
                <a:ln>
                  <a:noFill/>
                </a:ln>
                <a:solidFill>
                  <a:schemeClr val="tx1"/>
                </a:solidFill>
                <a:effectLst/>
                <a:uLnTx/>
                <a:uFillTx/>
                <a:latin typeface="Verdana"/>
                <a:ea typeface="Verdana"/>
              </a:rPr>
              <a:t>prototypes </a:t>
            </a:r>
            <a:r>
              <a:rPr kumimoji="0" lang="en-GB" b="0" i="0" u="none" strike="noStrike" kern="1200" cap="none" spc="0" normalizeH="0" baseline="0" noProof="0">
                <a:ln>
                  <a:noFill/>
                </a:ln>
                <a:solidFill>
                  <a:schemeClr val="tx1"/>
                </a:solidFill>
                <a:effectLst/>
                <a:uLnTx/>
                <a:uFillTx/>
                <a:latin typeface="Verdana"/>
                <a:ea typeface="Verdana"/>
              </a:rPr>
              <a:t>to work out the right thing to build. </a:t>
            </a:r>
            <a:endParaRPr kumimoji="0" lang="en-US" b="0" i="0" u="none" strike="noStrike" kern="1200" cap="none" spc="0" normalizeH="0" baseline="0" noProof="0">
              <a:ln>
                <a:noFill/>
              </a:ln>
              <a:solidFill>
                <a:schemeClr val="tx1"/>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GB" b="0" i="0" u="none" strike="noStrike" kern="1200" cap="none" spc="0" normalizeH="0" baseline="0" noProof="0">
              <a:ln>
                <a:noFill/>
              </a:ln>
              <a:solidFill>
                <a:schemeClr val="tx1"/>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r>
              <a:rPr kumimoji="0" lang="en-GB" b="0" i="0" u="none" strike="noStrike" kern="1200" cap="none" spc="0" normalizeH="0" baseline="0" noProof="0">
                <a:ln>
                  <a:noFill/>
                </a:ln>
                <a:solidFill>
                  <a:schemeClr val="tx1"/>
                </a:solidFill>
                <a:effectLst/>
                <a:uLnTx/>
                <a:uFillTx/>
                <a:latin typeface="Verdana"/>
                <a:ea typeface="Verdana"/>
              </a:rPr>
              <a:t>In Alpha stage we </a:t>
            </a:r>
            <a:r>
              <a:rPr kumimoji="0" lang="en-GB" b="1" i="0" u="none" strike="noStrike" kern="1200" cap="none" spc="0" normalizeH="0" baseline="0" noProof="0">
                <a:ln>
                  <a:noFill/>
                </a:ln>
                <a:solidFill>
                  <a:schemeClr val="tx1"/>
                </a:solidFill>
                <a:effectLst/>
                <a:uLnTx/>
                <a:uFillTx/>
                <a:latin typeface="Verdana"/>
                <a:ea typeface="Verdana"/>
              </a:rPr>
              <a:t>test the hypotheses</a:t>
            </a:r>
            <a:r>
              <a:rPr kumimoji="0" lang="en-GB" b="0" i="0" u="none" strike="noStrike" kern="1200" cap="none" spc="0" normalizeH="0" baseline="0" noProof="0">
                <a:ln>
                  <a:noFill/>
                </a:ln>
                <a:solidFill>
                  <a:schemeClr val="tx1"/>
                </a:solidFill>
                <a:effectLst/>
                <a:uLnTx/>
                <a:uFillTx/>
                <a:latin typeface="Verdana"/>
                <a:ea typeface="Verdana"/>
              </a:rPr>
              <a:t> that we reached at the end of Discovery stage. </a:t>
            </a:r>
            <a:endParaRPr kumimoji="0" lang="en-US" b="0" i="0" u="none" strike="noStrike" kern="1200" cap="none" spc="0" normalizeH="0" baseline="0" noProof="0">
              <a:ln>
                <a:noFill/>
              </a:ln>
              <a:solidFill>
                <a:schemeClr val="tx1"/>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GB" b="0" i="0" u="none" strike="noStrike" kern="1200" cap="none" spc="0" normalizeH="0" baseline="0" noProof="0">
              <a:ln>
                <a:noFill/>
              </a:ln>
              <a:solidFill>
                <a:schemeClr val="tx1"/>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r>
              <a:rPr kumimoji="0" lang="en-GB" b="0" i="0" u="none" strike="noStrike" kern="1200" cap="none" spc="0" normalizeH="0" baseline="0" noProof="0">
                <a:ln>
                  <a:noFill/>
                </a:ln>
                <a:solidFill>
                  <a:schemeClr val="tx1"/>
                </a:solidFill>
                <a:effectLst/>
                <a:uLnTx/>
                <a:uFillTx/>
                <a:latin typeface="Verdana"/>
                <a:ea typeface="Verdana"/>
              </a:rPr>
              <a:t>As we progress through Alpha, we will produce new hypotheses as we </a:t>
            </a:r>
            <a:r>
              <a:rPr kumimoji="0" lang="en-GB" b="1" i="0" u="none" strike="noStrike" kern="1200" cap="none" spc="0" normalizeH="0" baseline="0" noProof="0">
                <a:ln>
                  <a:noFill/>
                </a:ln>
                <a:solidFill>
                  <a:schemeClr val="tx1"/>
                </a:solidFill>
                <a:effectLst/>
                <a:uLnTx/>
                <a:uFillTx/>
                <a:latin typeface="Verdana"/>
                <a:ea typeface="Verdana"/>
              </a:rPr>
              <a:t>discover new things about the users and service.</a:t>
            </a:r>
            <a:endParaRPr kumimoji="0" lang="en-US" b="1" i="0" u="none" strike="noStrike" kern="1200" cap="none" spc="0" normalizeH="0" baseline="0" noProof="0">
              <a:ln>
                <a:noFill/>
              </a:ln>
              <a:solidFill>
                <a:schemeClr val="tx1"/>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GB" sz="1867" b="1" i="0" u="none" strike="noStrike" kern="1200" cap="none" spc="0" normalizeH="0" baseline="0" noProof="0">
              <a:ln>
                <a:noFill/>
              </a:ln>
              <a:solidFill>
                <a:srgbClr val="701B45"/>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GB" sz="1867" b="0" i="0" u="none" strike="noStrike" kern="1200" cap="none" spc="0" normalizeH="0" baseline="0" noProof="0">
              <a:ln>
                <a:noFill/>
              </a:ln>
              <a:solidFill>
                <a:srgbClr val="701B45"/>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GB" sz="1867" b="0" i="0" u="none" strike="noStrike" kern="1200" cap="none" spc="0" normalizeH="0" baseline="0" noProof="0">
              <a:ln>
                <a:noFill/>
              </a:ln>
              <a:solidFill>
                <a:srgbClr val="701B45"/>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GB" sz="1867" b="0" i="0" u="none" strike="noStrike" kern="1200" cap="none" spc="0" normalizeH="0" baseline="0" noProof="0">
              <a:ln>
                <a:noFill/>
              </a:ln>
              <a:solidFill>
                <a:srgbClr val="701B45"/>
              </a:solidFill>
              <a:effectLst/>
              <a:uLnTx/>
              <a:uFillTx/>
              <a:latin typeface="Verdana"/>
              <a:ea typeface="Verdana"/>
            </a:endParaRPr>
          </a:p>
          <a:p>
            <a:pPr marL="0" marR="0" lvl="0" indent="0" algn="l" defTabSz="609585" rtl="0" eaLnBrk="1" fontAlgn="auto" latinLnBrk="0" hangingPunct="1">
              <a:lnSpc>
                <a:spcPct val="120000"/>
              </a:lnSpc>
              <a:spcBef>
                <a:spcPct val="20000"/>
              </a:spcBef>
              <a:spcAft>
                <a:spcPct val="0"/>
              </a:spcAft>
              <a:buClr>
                <a:srgbClr val="701B45"/>
              </a:buClr>
              <a:buSzTx/>
              <a:buFont typeface="Arial"/>
              <a:buNone/>
              <a:defRPr/>
            </a:pPr>
            <a:endParaRPr kumimoji="0" lang="en-GB" sz="1867" b="0" i="0" u="none" strike="noStrike" kern="1200" cap="none" spc="0" normalizeH="0" baseline="0" noProof="0">
              <a:ln>
                <a:noFill/>
              </a:ln>
              <a:solidFill>
                <a:srgbClr val="701B45"/>
              </a:solidFill>
              <a:effectLst/>
              <a:uLnTx/>
              <a:uFillTx/>
              <a:latin typeface="Verdana"/>
              <a:ea typeface="Verdana"/>
            </a:endParaRPr>
          </a:p>
        </p:txBody>
      </p:sp>
      <p:pic>
        <p:nvPicPr>
          <p:cNvPr id="5" name="Picture 8" descr="Logo&#10;&#10;Description automatically generated">
            <a:extLst>
              <a:ext uri="{FF2B5EF4-FFF2-40B4-BE49-F238E27FC236}">
                <a16:creationId xmlns:a16="http://schemas.microsoft.com/office/drawing/2014/main" id="{88F505FB-979B-C7F1-FC04-28B5314CFBAC}"/>
              </a:ext>
            </a:extLst>
          </p:cNvPr>
          <p:cNvPicPr>
            <a:picLocks noChangeAspect="1"/>
          </p:cNvPicPr>
          <p:nvPr/>
        </p:nvPicPr>
        <p:blipFill>
          <a:blip r:embed="rId3"/>
          <a:srcRect/>
          <a:stretch>
            <a:fillRect/>
          </a:stretch>
        </p:blipFill>
        <p:spPr>
          <a:xfrm>
            <a:off x="608912" y="1905340"/>
            <a:ext cx="2870617" cy="4051704"/>
          </a:xfrm>
          <a:prstGeom prst="rect">
            <a:avLst/>
          </a:prstGeom>
        </p:spPr>
      </p:pic>
    </p:spTree>
    <p:extLst>
      <p:ext uri="{BB962C8B-B14F-4D97-AF65-F5344CB8AC3E}">
        <p14:creationId xmlns:p14="http://schemas.microsoft.com/office/powerpoint/2010/main" val="33767762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a:xfrm>
            <a:off x="289415" y="0"/>
            <a:ext cx="10849640" cy="1064525"/>
          </a:xfrm>
        </p:spPr>
        <p:txBody>
          <a:bodyPr>
            <a:normAutofit/>
          </a:bodyPr>
          <a:lstStyle/>
          <a:p>
            <a:r>
              <a:rPr lang="en-GB"/>
              <a:t>Proposed Activities for Alpha</a:t>
            </a:r>
          </a:p>
        </p:txBody>
      </p:sp>
      <p:pic>
        <p:nvPicPr>
          <p:cNvPr id="2" name="Picture 1">
            <a:extLst>
              <a:ext uri="{FF2B5EF4-FFF2-40B4-BE49-F238E27FC236}">
                <a16:creationId xmlns:a16="http://schemas.microsoft.com/office/drawing/2014/main" id="{1C139011-9393-8DCD-DFA2-2C6FD318CCBA}"/>
              </a:ext>
            </a:extLst>
          </p:cNvPr>
          <p:cNvPicPr>
            <a:picLocks noChangeAspect="1"/>
          </p:cNvPicPr>
          <p:nvPr/>
        </p:nvPicPr>
        <p:blipFill>
          <a:blip r:embed="rId3"/>
          <a:srcRect/>
          <a:stretch>
            <a:fillRect/>
          </a:stretch>
        </p:blipFill>
        <p:spPr>
          <a:xfrm>
            <a:off x="320506" y="1461326"/>
            <a:ext cx="11550987" cy="4479344"/>
          </a:xfrm>
          <a:prstGeom prst="rect">
            <a:avLst/>
          </a:prstGeom>
        </p:spPr>
      </p:pic>
    </p:spTree>
    <p:extLst>
      <p:ext uri="{BB962C8B-B14F-4D97-AF65-F5344CB8AC3E}">
        <p14:creationId xmlns:p14="http://schemas.microsoft.com/office/powerpoint/2010/main" val="9041516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199AF-1D4C-98E6-BB35-896B46EC754C}"/>
              </a:ext>
            </a:extLst>
          </p:cNvPr>
          <p:cNvSpPr>
            <a:spLocks noGrp="1"/>
          </p:cNvSpPr>
          <p:nvPr>
            <p:ph type="title"/>
          </p:nvPr>
        </p:nvSpPr>
        <p:spPr>
          <a:xfrm>
            <a:off x="289415" y="0"/>
            <a:ext cx="10849640" cy="1064525"/>
          </a:xfrm>
        </p:spPr>
        <p:txBody>
          <a:bodyPr>
            <a:normAutofit/>
          </a:bodyPr>
          <a:lstStyle/>
          <a:p>
            <a:r>
              <a:rPr lang="en-GB"/>
              <a:t>What to expect at end of Alpha?</a:t>
            </a:r>
          </a:p>
        </p:txBody>
      </p:sp>
      <p:sp>
        <p:nvSpPr>
          <p:cNvPr id="2" name="Slide Number Placeholder 2">
            <a:extLst>
              <a:ext uri="{FF2B5EF4-FFF2-40B4-BE49-F238E27FC236}">
                <a16:creationId xmlns:a16="http://schemas.microsoft.com/office/drawing/2014/main" id="{1C28B244-A00A-C898-3ADD-E488B8747125}"/>
              </a:ext>
            </a:extLst>
          </p:cNvPr>
          <p:cNvSpPr txBox="1"/>
          <p:nvPr/>
        </p:nvSpPr>
        <p:spPr>
          <a:xfrm>
            <a:off x="11439405" y="6293631"/>
            <a:ext cx="56946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fld id="{2066355A-084C-D24E-9AD2-7E4FC41EA627}" type="slidenum">
              <a:rPr lang="en-US" sz="1200" smtClean="0">
                <a:solidFill>
                  <a:srgbClr val="EBEBEB"/>
                </a:solidFill>
                <a:latin typeface="Verdana"/>
              </a:rPr>
              <a:t>82</a:t>
            </a:fld>
            <a:endParaRPr lang="en-US" sz="1200">
              <a:solidFill>
                <a:srgbClr val="EBEBEB"/>
              </a:solidFill>
              <a:latin typeface="Verdana"/>
            </a:endParaRPr>
          </a:p>
        </p:txBody>
      </p:sp>
      <p:sp>
        <p:nvSpPr>
          <p:cNvPr id="5" name="Content Placeholder 3">
            <a:extLst>
              <a:ext uri="{FF2B5EF4-FFF2-40B4-BE49-F238E27FC236}">
                <a16:creationId xmlns:a16="http://schemas.microsoft.com/office/drawing/2014/main" id="{5F3D2B78-007C-7AD5-9F93-E5DEC1EF51C8}"/>
              </a:ext>
            </a:extLst>
          </p:cNvPr>
          <p:cNvSpPr>
            <a:spLocks noGrp="1"/>
          </p:cNvSpPr>
          <p:nvPr>
            <p:ph idx="1"/>
          </p:nvPr>
        </p:nvSpPr>
        <p:spPr>
          <a:xfrm>
            <a:off x="466605" y="1570716"/>
            <a:ext cx="10972800" cy="4188526"/>
          </a:xfrm>
        </p:spPr>
        <p:txBody>
          <a:bodyPr>
            <a:normAutofit/>
          </a:bodyPr>
          <a:lstStyle/>
          <a:p>
            <a:pPr marL="514350" indent="-514350">
              <a:buAutoNum type="arabicPeriod"/>
            </a:pPr>
            <a:r>
              <a:rPr lang="en-GB" sz="2400"/>
              <a:t>Alpha design recommendations</a:t>
            </a:r>
            <a:br>
              <a:rPr lang="en-GB" sz="2400"/>
            </a:br>
            <a:endParaRPr lang="en-GB" sz="2400"/>
          </a:p>
          <a:p>
            <a:pPr marL="514350" indent="-514350">
              <a:buAutoNum type="arabicPeriod"/>
            </a:pPr>
            <a:r>
              <a:rPr lang="en-GB" sz="2400"/>
              <a:t>How will we measure success - Measurable KPI</a:t>
            </a:r>
            <a:br>
              <a:rPr lang="en-GB" sz="2400"/>
            </a:br>
            <a:endParaRPr lang="en-GB" sz="2400"/>
          </a:p>
          <a:p>
            <a:pPr marL="514350" indent="-514350">
              <a:buAutoNum type="arabicPeriod"/>
            </a:pPr>
            <a:r>
              <a:rPr lang="en-GB" sz="2400"/>
              <a:t>Alpha prototype</a:t>
            </a:r>
            <a:br>
              <a:rPr lang="en-GB" sz="2400"/>
            </a:br>
            <a:endParaRPr lang="en-GB" sz="2400"/>
          </a:p>
          <a:p>
            <a:pPr marL="514350" indent="-514350">
              <a:buFontTx/>
              <a:buAutoNum type="arabicPeriod"/>
            </a:pPr>
            <a:r>
              <a:rPr lang="en-GB" sz="2400"/>
              <a:t>Technology feasibility – impact to FCA platforms/products</a:t>
            </a:r>
          </a:p>
        </p:txBody>
      </p:sp>
      <p:pic>
        <p:nvPicPr>
          <p:cNvPr id="6" name="Picture 5">
            <a:extLst>
              <a:ext uri="{FF2B5EF4-FFF2-40B4-BE49-F238E27FC236}">
                <a16:creationId xmlns:a16="http://schemas.microsoft.com/office/drawing/2014/main" id="{7FCA6BB2-8C24-2667-7395-EE9287B58DA7}"/>
              </a:ext>
            </a:extLst>
          </p:cNvPr>
          <p:cNvPicPr>
            <a:picLocks noChangeAspect="1"/>
          </p:cNvPicPr>
          <p:nvPr/>
        </p:nvPicPr>
        <p:blipFill>
          <a:blip r:embed="rId3"/>
          <a:srcRect b="2479"/>
          <a:stretch>
            <a:fillRect/>
          </a:stretch>
        </p:blipFill>
        <p:spPr>
          <a:xfrm>
            <a:off x="9391505" y="1478768"/>
            <a:ext cx="1952898" cy="1635088"/>
          </a:xfrm>
          <a:prstGeom prst="rect">
            <a:avLst/>
          </a:prstGeom>
        </p:spPr>
      </p:pic>
    </p:spTree>
    <p:extLst>
      <p:ext uri="{BB962C8B-B14F-4D97-AF65-F5344CB8AC3E}">
        <p14:creationId xmlns:p14="http://schemas.microsoft.com/office/powerpoint/2010/main" val="1723896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15F787B-86E9-F3B1-9F09-394544737D59}"/>
              </a:ext>
            </a:extLst>
          </p:cNvPr>
          <p:cNvSpPr>
            <a:spLocks noGrp="1"/>
          </p:cNvSpPr>
          <p:nvPr>
            <p:ph type="title"/>
          </p:nvPr>
        </p:nvSpPr>
        <p:spPr>
          <a:xfrm>
            <a:off x="396461" y="283450"/>
            <a:ext cx="10683385" cy="1064525"/>
          </a:xfrm>
        </p:spPr>
        <p:txBody>
          <a:bodyPr>
            <a:normAutofit/>
          </a:bodyPr>
          <a:lstStyle/>
          <a:p>
            <a:r>
              <a:rPr lang="en-US"/>
              <a:t>Setting the Scene</a:t>
            </a:r>
          </a:p>
        </p:txBody>
      </p:sp>
      <p:sp>
        <p:nvSpPr>
          <p:cNvPr id="10" name="Arrow: Pentagon 9">
            <a:extLst>
              <a:ext uri="{FF2B5EF4-FFF2-40B4-BE49-F238E27FC236}">
                <a16:creationId xmlns:a16="http://schemas.microsoft.com/office/drawing/2014/main" id="{CE3BFAAD-60D6-0049-A509-B6BEBBF0BF0F}"/>
              </a:ext>
            </a:extLst>
          </p:cNvPr>
          <p:cNvSpPr/>
          <p:nvPr/>
        </p:nvSpPr>
        <p:spPr>
          <a:xfrm>
            <a:off x="1652488" y="1983266"/>
            <a:ext cx="8443355" cy="1053790"/>
          </a:xfrm>
          <a:prstGeom prst="homePlat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endParaRPr>
          </a:p>
        </p:txBody>
      </p:sp>
      <p:sp>
        <p:nvSpPr>
          <p:cNvPr id="11" name="Arrow: Pentagon 10">
            <a:extLst>
              <a:ext uri="{FF2B5EF4-FFF2-40B4-BE49-F238E27FC236}">
                <a16:creationId xmlns:a16="http://schemas.microsoft.com/office/drawing/2014/main" id="{F610C7FE-89C0-90A3-89C6-D402832ABB49}"/>
              </a:ext>
            </a:extLst>
          </p:cNvPr>
          <p:cNvSpPr/>
          <p:nvPr/>
        </p:nvSpPr>
        <p:spPr>
          <a:xfrm>
            <a:off x="1652488" y="3474580"/>
            <a:ext cx="8443355" cy="1053790"/>
          </a:xfrm>
          <a:prstGeom prst="homePlat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endParaRPr>
          </a:p>
        </p:txBody>
      </p:sp>
      <p:sp>
        <p:nvSpPr>
          <p:cNvPr id="12" name="Arrow: Pentagon 11">
            <a:extLst>
              <a:ext uri="{FF2B5EF4-FFF2-40B4-BE49-F238E27FC236}">
                <a16:creationId xmlns:a16="http://schemas.microsoft.com/office/drawing/2014/main" id="{36FBBD2A-07EC-C045-3F5E-9DBC76681589}"/>
              </a:ext>
            </a:extLst>
          </p:cNvPr>
          <p:cNvSpPr/>
          <p:nvPr/>
        </p:nvSpPr>
        <p:spPr>
          <a:xfrm>
            <a:off x="1689146" y="5022393"/>
            <a:ext cx="8379836" cy="1053790"/>
          </a:xfrm>
          <a:prstGeom prst="homePlate">
            <a:avLst/>
          </a:prstGeom>
          <a:solidFill>
            <a:schemeClr val="tx2">
              <a:lumMod val="10000"/>
              <a:lumOff val="90000"/>
            </a:schemeClr>
          </a:solidFill>
          <a:ln w="15875" cap="rnd"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atin typeface="Verdana" panose="020B0604030504040204" pitchFamily="34" charset="0"/>
              <a:ea typeface="Verdana" panose="020B0604030504040204" pitchFamily="34" charset="0"/>
            </a:endParaRPr>
          </a:p>
        </p:txBody>
      </p:sp>
      <p:sp>
        <p:nvSpPr>
          <p:cNvPr id="15" name="Oval 14">
            <a:extLst>
              <a:ext uri="{FF2B5EF4-FFF2-40B4-BE49-F238E27FC236}">
                <a16:creationId xmlns:a16="http://schemas.microsoft.com/office/drawing/2014/main" id="{08DDA2FA-BCE3-FDDD-5C27-63B1D8EB2C3A}"/>
              </a:ext>
            </a:extLst>
          </p:cNvPr>
          <p:cNvSpPr/>
          <p:nvPr/>
        </p:nvSpPr>
        <p:spPr>
          <a:xfrm>
            <a:off x="663357" y="1883582"/>
            <a:ext cx="1280891" cy="1280891"/>
          </a:xfrm>
          <a:prstGeom prst="ellipse">
            <a:avLst/>
          </a:prstGeom>
          <a:solidFill>
            <a:schemeClr val="bg1"/>
          </a:solidFill>
          <a:ln w="285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23E69A8-225B-8687-92C6-AF952D62C44B}"/>
              </a:ext>
            </a:extLst>
          </p:cNvPr>
          <p:cNvSpPr txBox="1"/>
          <p:nvPr/>
        </p:nvSpPr>
        <p:spPr>
          <a:xfrm>
            <a:off x="2077151" y="2314571"/>
            <a:ext cx="7322004" cy="646331"/>
          </a:xfrm>
          <a:prstGeom prst="rect">
            <a:avLst/>
          </a:prstGeom>
          <a:noFill/>
        </p:spPr>
        <p:txBody>
          <a:bodyPr wrap="none" rtlCol="0">
            <a:spAutoFit/>
          </a:bodyPr>
          <a:lstStyle/>
          <a:p>
            <a:r>
              <a:rPr lang="en-GB">
                <a:solidFill>
                  <a:schemeClr val="tx2"/>
                </a:solidFill>
                <a:latin typeface="Verdana" panose="020B0604030504040204" pitchFamily="34" charset="0"/>
                <a:ea typeface="Verdana" panose="020B0604030504040204" pitchFamily="34" charset="0"/>
              </a:rPr>
              <a:t>Reporting is one of the most </a:t>
            </a:r>
            <a:r>
              <a:rPr lang="en-GB" b="1">
                <a:solidFill>
                  <a:schemeClr val="tx2"/>
                </a:solidFill>
                <a:latin typeface="Verdana" panose="020B0604030504040204" pitchFamily="34" charset="0"/>
                <a:ea typeface="Verdana" panose="020B0604030504040204" pitchFamily="34" charset="0"/>
              </a:rPr>
              <a:t>demanding parts </a:t>
            </a:r>
            <a:r>
              <a:rPr lang="en-GB">
                <a:solidFill>
                  <a:schemeClr val="tx2"/>
                </a:solidFill>
                <a:latin typeface="Verdana" panose="020B0604030504040204" pitchFamily="34" charset="0"/>
                <a:ea typeface="Verdana" panose="020B0604030504040204" pitchFamily="34" charset="0"/>
              </a:rPr>
              <a:t>of regulation</a:t>
            </a:r>
            <a:endParaRPr lang="en-GB">
              <a:solidFill>
                <a:schemeClr val="tx2"/>
              </a:solidFill>
            </a:endParaRPr>
          </a:p>
          <a:p>
            <a:endParaRPr lang="en-GB"/>
          </a:p>
        </p:txBody>
      </p:sp>
      <p:pic>
        <p:nvPicPr>
          <p:cNvPr id="17" name="Picture 16">
            <a:extLst>
              <a:ext uri="{FF2B5EF4-FFF2-40B4-BE49-F238E27FC236}">
                <a16:creationId xmlns:a16="http://schemas.microsoft.com/office/drawing/2014/main" id="{2A4B4CF5-5BD2-B724-D503-22EC7FA3973F}"/>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868728" y="2088817"/>
            <a:ext cx="900000" cy="900000"/>
          </a:xfrm>
          <a:prstGeom prst="rect">
            <a:avLst/>
          </a:prstGeom>
        </p:spPr>
      </p:pic>
      <p:sp>
        <p:nvSpPr>
          <p:cNvPr id="18" name="Oval 17">
            <a:extLst>
              <a:ext uri="{FF2B5EF4-FFF2-40B4-BE49-F238E27FC236}">
                <a16:creationId xmlns:a16="http://schemas.microsoft.com/office/drawing/2014/main" id="{DE68FC6D-8C54-19C4-2925-E4C9F71BAC86}"/>
              </a:ext>
            </a:extLst>
          </p:cNvPr>
          <p:cNvSpPr/>
          <p:nvPr/>
        </p:nvSpPr>
        <p:spPr>
          <a:xfrm>
            <a:off x="690709" y="3368203"/>
            <a:ext cx="1280891" cy="1280891"/>
          </a:xfrm>
          <a:prstGeom prst="ellipse">
            <a:avLst/>
          </a:prstGeom>
          <a:solidFill>
            <a:schemeClr val="bg1"/>
          </a:solidFill>
          <a:ln w="285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7517499-662C-63F3-C6D5-8F6567904506}"/>
              </a:ext>
            </a:extLst>
          </p:cNvPr>
          <p:cNvSpPr/>
          <p:nvPr/>
        </p:nvSpPr>
        <p:spPr>
          <a:xfrm>
            <a:off x="678283" y="4894976"/>
            <a:ext cx="1280891" cy="1280891"/>
          </a:xfrm>
          <a:prstGeom prst="ellipse">
            <a:avLst/>
          </a:prstGeom>
          <a:solidFill>
            <a:schemeClr val="bg1"/>
          </a:solidFill>
          <a:ln w="28575" cap="rnd"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C889FF3-5015-7ACB-67A2-731423221D57}"/>
              </a:ext>
            </a:extLst>
          </p:cNvPr>
          <p:cNvSpPr txBox="1"/>
          <p:nvPr/>
        </p:nvSpPr>
        <p:spPr>
          <a:xfrm>
            <a:off x="2113471" y="3660739"/>
            <a:ext cx="7331679" cy="646331"/>
          </a:xfrm>
          <a:prstGeom prst="rect">
            <a:avLst/>
          </a:prstGeom>
          <a:noFill/>
        </p:spPr>
        <p:txBody>
          <a:bodyPr wrap="square" rtlCol="0">
            <a:spAutoFit/>
          </a:bodyPr>
          <a:lstStyle/>
          <a:p>
            <a:r>
              <a:rPr lang="en-GB">
                <a:solidFill>
                  <a:schemeClr val="tx2"/>
                </a:solidFill>
                <a:latin typeface="Verdana" panose="020B0604030504040204" pitchFamily="34" charset="0"/>
                <a:ea typeface="Verdana" panose="020B0604030504040204" pitchFamily="34" charset="0"/>
              </a:rPr>
              <a:t>The quality of data regulators receive is </a:t>
            </a:r>
            <a:r>
              <a:rPr lang="en-GB" b="1">
                <a:solidFill>
                  <a:schemeClr val="tx2"/>
                </a:solidFill>
                <a:latin typeface="Verdana" panose="020B0604030504040204" pitchFamily="34" charset="0"/>
                <a:ea typeface="Verdana" panose="020B0604030504040204" pitchFamily="34" charset="0"/>
              </a:rPr>
              <a:t>not always </a:t>
            </a:r>
            <a:r>
              <a:rPr lang="en-GB">
                <a:solidFill>
                  <a:schemeClr val="tx2"/>
                </a:solidFill>
                <a:latin typeface="Verdana" panose="020B0604030504040204" pitchFamily="34" charset="0"/>
                <a:ea typeface="Verdana" panose="020B0604030504040204" pitchFamily="34" charset="0"/>
              </a:rPr>
              <a:t>to the </a:t>
            </a:r>
            <a:r>
              <a:rPr lang="en-GB" b="1">
                <a:solidFill>
                  <a:schemeClr val="tx2"/>
                </a:solidFill>
                <a:latin typeface="Verdana" panose="020B0604030504040204" pitchFamily="34" charset="0"/>
                <a:ea typeface="Verdana" panose="020B0604030504040204" pitchFamily="34" charset="0"/>
              </a:rPr>
              <a:t>standard required</a:t>
            </a:r>
            <a:endParaRPr lang="en-GB" b="1">
              <a:solidFill>
                <a:schemeClr val="tx2"/>
              </a:solidFill>
            </a:endParaRPr>
          </a:p>
        </p:txBody>
      </p:sp>
      <p:sp>
        <p:nvSpPr>
          <p:cNvPr id="21" name="TextBox 20">
            <a:extLst>
              <a:ext uri="{FF2B5EF4-FFF2-40B4-BE49-F238E27FC236}">
                <a16:creationId xmlns:a16="http://schemas.microsoft.com/office/drawing/2014/main" id="{0900ABD9-C117-B846-0211-A73A8CFE5336}"/>
              </a:ext>
            </a:extLst>
          </p:cNvPr>
          <p:cNvSpPr txBox="1"/>
          <p:nvPr/>
        </p:nvSpPr>
        <p:spPr>
          <a:xfrm>
            <a:off x="2113471" y="5264450"/>
            <a:ext cx="7331679" cy="646331"/>
          </a:xfrm>
          <a:prstGeom prst="rect">
            <a:avLst/>
          </a:prstGeom>
          <a:noFill/>
        </p:spPr>
        <p:txBody>
          <a:bodyPr wrap="square" rtlCol="0">
            <a:spAutoFit/>
          </a:bodyPr>
          <a:lstStyle/>
          <a:p>
            <a:r>
              <a:rPr lang="en-GB" b="1">
                <a:solidFill>
                  <a:schemeClr val="tx2"/>
                </a:solidFill>
                <a:latin typeface="Verdana" panose="020B0604030504040204" pitchFamily="34" charset="0"/>
                <a:ea typeface="Verdana" panose="020B0604030504040204" pitchFamily="34" charset="0"/>
              </a:rPr>
              <a:t>Data needs </a:t>
            </a:r>
            <a:r>
              <a:rPr lang="en-GB">
                <a:solidFill>
                  <a:schemeClr val="tx2"/>
                </a:solidFill>
                <a:latin typeface="Verdana" panose="020B0604030504040204" pitchFamily="34" charset="0"/>
                <a:ea typeface="Verdana" panose="020B0604030504040204" pitchFamily="34" charset="0"/>
              </a:rPr>
              <a:t>have </a:t>
            </a:r>
            <a:r>
              <a:rPr lang="en-GB" b="1">
                <a:solidFill>
                  <a:schemeClr val="tx2"/>
                </a:solidFill>
                <a:latin typeface="Verdana" panose="020B0604030504040204" pitchFamily="34" charset="0"/>
                <a:ea typeface="Verdana" panose="020B0604030504040204" pitchFamily="34" charset="0"/>
              </a:rPr>
              <a:t>evolved</a:t>
            </a:r>
            <a:r>
              <a:rPr lang="en-GB">
                <a:solidFill>
                  <a:schemeClr val="tx2"/>
                </a:solidFill>
                <a:latin typeface="Verdana" panose="020B0604030504040204" pitchFamily="34" charset="0"/>
                <a:ea typeface="Verdana" panose="020B0604030504040204" pitchFamily="34" charset="0"/>
              </a:rPr>
              <a:t> as technology and business </a:t>
            </a:r>
          </a:p>
          <a:p>
            <a:r>
              <a:rPr lang="en-GB">
                <a:solidFill>
                  <a:schemeClr val="tx2"/>
                </a:solidFill>
                <a:latin typeface="Verdana" panose="020B0604030504040204" pitchFamily="34" charset="0"/>
                <a:ea typeface="Verdana" panose="020B0604030504040204" pitchFamily="34" charset="0"/>
              </a:rPr>
              <a:t>models have changed</a:t>
            </a:r>
            <a:endParaRPr lang="en-GB">
              <a:solidFill>
                <a:schemeClr val="tx2"/>
              </a:solidFill>
            </a:endParaRPr>
          </a:p>
        </p:txBody>
      </p:sp>
      <p:pic>
        <p:nvPicPr>
          <p:cNvPr id="30" name="Picture 29" descr="A blue and black logo&#10;&#10;Description automatically generated">
            <a:extLst>
              <a:ext uri="{FF2B5EF4-FFF2-40B4-BE49-F238E27FC236}">
                <a16:creationId xmlns:a16="http://schemas.microsoft.com/office/drawing/2014/main" id="{6C4D2F2D-700D-7425-D460-FD5DD91DA5B3}"/>
              </a:ext>
            </a:extLst>
          </p:cNvPr>
          <p:cNvPicPr>
            <a:picLocks noChangeAspect="1"/>
          </p:cNvPicPr>
          <p:nvPr/>
        </p:nvPicPr>
        <p:blipFill>
          <a:blip r:embed="rId4">
            <a:duotone>
              <a:schemeClr val="accent1">
                <a:shade val="45000"/>
                <a:satMod val="135000"/>
              </a:schemeClr>
              <a:prstClr val="white"/>
            </a:duotone>
          </a:blip>
          <a:srcRect/>
          <a:stretch>
            <a:fillRect/>
          </a:stretch>
        </p:blipFill>
        <p:spPr>
          <a:xfrm>
            <a:off x="881154" y="3546106"/>
            <a:ext cx="900000" cy="900000"/>
          </a:xfrm>
          <a:prstGeom prst="rect">
            <a:avLst/>
          </a:prstGeom>
        </p:spPr>
      </p:pic>
      <p:pic>
        <p:nvPicPr>
          <p:cNvPr id="33" name="Picture 32" descr="A blue circle with arrows in it&#10;&#10;Description automatically generated">
            <a:extLst>
              <a:ext uri="{FF2B5EF4-FFF2-40B4-BE49-F238E27FC236}">
                <a16:creationId xmlns:a16="http://schemas.microsoft.com/office/drawing/2014/main" id="{CF25C5C6-FD30-BC36-F3D3-3DDFCA78E390}"/>
              </a:ext>
            </a:extLst>
          </p:cNvPr>
          <p:cNvPicPr>
            <a:picLocks noChangeAspect="1"/>
          </p:cNvPicPr>
          <p:nvPr/>
        </p:nvPicPr>
        <p:blipFill>
          <a:blip r:embed="rId5">
            <a:duotone>
              <a:schemeClr val="accent1">
                <a:shade val="45000"/>
                <a:satMod val="135000"/>
              </a:schemeClr>
              <a:prstClr val="white"/>
            </a:duotone>
          </a:blip>
          <a:srcRect/>
          <a:stretch>
            <a:fillRect/>
          </a:stretch>
        </p:blipFill>
        <p:spPr>
          <a:xfrm>
            <a:off x="868728" y="5074659"/>
            <a:ext cx="900000" cy="900000"/>
          </a:xfrm>
          <a:prstGeom prst="rect">
            <a:avLst/>
          </a:prstGeom>
        </p:spPr>
      </p:pic>
    </p:spTree>
    <p:extLst>
      <p:ext uri="{BB962C8B-B14F-4D97-AF65-F5344CB8AC3E}">
        <p14:creationId xmlns:p14="http://schemas.microsoft.com/office/powerpoint/2010/main" val="32202162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GO">
  <a:themeElements>
    <a:clrScheme name="TDC">
      <a:dk1>
        <a:srgbClr val="341D36"/>
      </a:dk1>
      <a:lt1>
        <a:srgbClr val="FFFFFF"/>
      </a:lt1>
      <a:dk2>
        <a:srgbClr val="341D36"/>
      </a:dk2>
      <a:lt2>
        <a:srgbClr val="F6F6F6"/>
      </a:lt2>
      <a:accent1>
        <a:srgbClr val="BB16A3"/>
      </a:accent1>
      <a:accent2>
        <a:srgbClr val="9E71FE"/>
      </a:accent2>
      <a:accent3>
        <a:srgbClr val="FF7300"/>
      </a:accent3>
      <a:accent4>
        <a:srgbClr val="341D36"/>
      </a:accent4>
      <a:accent5>
        <a:srgbClr val="C3D600"/>
      </a:accent5>
      <a:accent6>
        <a:srgbClr val="D3AF37"/>
      </a:accent6>
      <a:hlink>
        <a:srgbClr val="0549FF"/>
      </a:hlink>
      <a:folHlink>
        <a:srgbClr val="8B0D8F"/>
      </a:folHlink>
    </a:clrScheme>
    <a:fontScheme name="Parallax">
      <a:maj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Arial"/>
        <a:font script="Arab" typeface="Tahoma"/>
        <a:font script="Hebr" typeface="Miriam"/>
        <a:font script="Telu" typeface="Gautami"/>
        <a:font script="Ethi" typeface="Nyala"/>
        <a:font script="Jpan" typeface="HGｺﾞｼｯｸM"/>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华文楷体"/>
        <a:font script="Guru" typeface="Raavi"/>
        <a:font script="Thaa" typeface="MV Boli"/>
        <a:font script="Cans" typeface="Euphemia"/>
        <a:font script="Hang" typeface="HY엽서L"/>
        <a:font script="Syrc" typeface="Estrangelo Edessa"/>
      </a:majorFont>
      <a:min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Arial"/>
        <a:font script="Arab" typeface="Tahoma"/>
        <a:font script="Hebr" typeface="Miriam"/>
        <a:font script="Telu" typeface="Gautami"/>
        <a:font script="Ethi" typeface="Nyala"/>
        <a:font script="Jpan" typeface="HGｺﾞｼｯｸM"/>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华文楷体"/>
        <a:font script="Guru" typeface="Raavi"/>
        <a:font script="Thaa" typeface="MV Boli"/>
        <a:font script="Cans" typeface="Euphemia"/>
        <a:font script="Hang" typeface="HY엽서L"/>
        <a:font script="Syrc" typeface="Estrangelo Edessa"/>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tileRect/>
        </a:gradFill>
        <a:gradFill rotWithShape="1">
          <a:gsLst>
            <a:gs pos="0">
              <a:schemeClr val="phClr">
                <a:tint val="96000"/>
                <a:lumMod val="102000"/>
              </a:schemeClr>
            </a:gs>
            <a:gs pos="100000">
              <a:schemeClr val="phClr">
                <a:shade val="88000"/>
                <a:lumMod val="94000"/>
              </a:schemeClr>
            </a:gs>
          </a:gsLst>
          <a:path path="circle"/>
          <a:tileRect/>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tileRect/>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1_PresentationGO">
  <a:themeElements>
    <a:clrScheme name="TDC">
      <a:dk1>
        <a:srgbClr val="341D36"/>
      </a:dk1>
      <a:lt1>
        <a:srgbClr val="FFFFFF"/>
      </a:lt1>
      <a:dk2>
        <a:srgbClr val="341D36"/>
      </a:dk2>
      <a:lt2>
        <a:srgbClr val="F6F6F6"/>
      </a:lt2>
      <a:accent1>
        <a:srgbClr val="BB16A3"/>
      </a:accent1>
      <a:accent2>
        <a:srgbClr val="9E71FE"/>
      </a:accent2>
      <a:accent3>
        <a:srgbClr val="FF7300"/>
      </a:accent3>
      <a:accent4>
        <a:srgbClr val="341D36"/>
      </a:accent4>
      <a:accent5>
        <a:srgbClr val="C3D600"/>
      </a:accent5>
      <a:accent6>
        <a:srgbClr val="D3AF37"/>
      </a:accent6>
      <a:hlink>
        <a:srgbClr val="0549FF"/>
      </a:hlink>
      <a:folHlink>
        <a:srgbClr val="8B0D8F"/>
      </a:folHlink>
    </a:clrScheme>
    <a:fontScheme name="Parallax">
      <a:maj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Arial"/>
        <a:font script="Arab" typeface="Tahoma"/>
        <a:font script="Hebr" typeface="Miriam"/>
        <a:font script="Telu" typeface="Gautami"/>
        <a:font script="Ethi" typeface="Nyala"/>
        <a:font script="Jpan" typeface="HGｺﾞｼｯｸM"/>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华文楷体"/>
        <a:font script="Guru" typeface="Raavi"/>
        <a:font script="Thaa" typeface="MV Boli"/>
        <a:font script="Cans" typeface="Euphemia"/>
        <a:font script="Hang" typeface="HY엽서L"/>
        <a:font script="Syrc" typeface="Estrangelo Edessa"/>
      </a:majorFont>
      <a:min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Arial"/>
        <a:font script="Arab" typeface="Tahoma"/>
        <a:font script="Hebr" typeface="Miriam"/>
        <a:font script="Telu" typeface="Gautami"/>
        <a:font script="Ethi" typeface="Nyala"/>
        <a:font script="Jpan" typeface="HGｺﾞｼｯｸM"/>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华文楷体"/>
        <a:font script="Guru" typeface="Raavi"/>
        <a:font script="Thaa" typeface="MV Boli"/>
        <a:font script="Cans" typeface="Euphemia"/>
        <a:font script="Hang" typeface="HY엽서L"/>
        <a:font script="Syrc" typeface="Estrangelo Edessa"/>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tileRect/>
        </a:gradFill>
        <a:gradFill rotWithShape="1">
          <a:gsLst>
            <a:gs pos="0">
              <a:schemeClr val="phClr">
                <a:tint val="96000"/>
                <a:lumMod val="102000"/>
              </a:schemeClr>
            </a:gs>
            <a:gs pos="100000">
              <a:schemeClr val="phClr">
                <a:shade val="88000"/>
                <a:lumMod val="94000"/>
              </a:schemeClr>
            </a:gs>
          </a:gsLst>
          <a:path path="circle"/>
          <a:tileRect/>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tileRect/>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rcRect/>
          <a:stretch>
            <a:fillRect/>
          </a:stretch>
        </a:blipFill>
      </a:bgFillStyleLst>
    </a:fmtScheme>
  </a:themeElements>
  <a:objectDefaults/>
  <a:extraClrSchemeLst/>
</a:theme>
</file>

<file path=ppt/theme/theme3.xml><?xml version="1.0" encoding="utf-8"?>
<a:theme xmlns:a="http://schemas.openxmlformats.org/drawingml/2006/main" name="2_PresentationGO">
  <a:themeElements>
    <a:clrScheme name="TDC">
      <a:dk1>
        <a:srgbClr val="341D36"/>
      </a:dk1>
      <a:lt1>
        <a:srgbClr val="FFFFFF"/>
      </a:lt1>
      <a:dk2>
        <a:srgbClr val="341D36"/>
      </a:dk2>
      <a:lt2>
        <a:srgbClr val="F6F6F6"/>
      </a:lt2>
      <a:accent1>
        <a:srgbClr val="BB16A3"/>
      </a:accent1>
      <a:accent2>
        <a:srgbClr val="9E71FE"/>
      </a:accent2>
      <a:accent3>
        <a:srgbClr val="FF7300"/>
      </a:accent3>
      <a:accent4>
        <a:srgbClr val="341D36"/>
      </a:accent4>
      <a:accent5>
        <a:srgbClr val="C3D600"/>
      </a:accent5>
      <a:accent6>
        <a:srgbClr val="D3AF37"/>
      </a:accent6>
      <a:hlink>
        <a:srgbClr val="0549FF"/>
      </a:hlink>
      <a:folHlink>
        <a:srgbClr val="8B0D8F"/>
      </a:folHlink>
    </a:clrScheme>
    <a:fontScheme name="Parallax">
      <a:maj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Arial"/>
        <a:font script="Arab" typeface="Tahoma"/>
        <a:font script="Hebr" typeface="Miriam"/>
        <a:font script="Telu" typeface="Gautami"/>
        <a:font script="Ethi" typeface="Nyala"/>
        <a:font script="Jpan" typeface="HGｺﾞｼｯｸM"/>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华文楷体"/>
        <a:font script="Guru" typeface="Raavi"/>
        <a:font script="Thaa" typeface="MV Boli"/>
        <a:font script="Cans" typeface="Euphemia"/>
        <a:font script="Hang" typeface="HY엽서L"/>
        <a:font script="Syrc" typeface="Estrangelo Edessa"/>
      </a:majorFont>
      <a:minorFont>
        <a:latin typeface="Corbel" panose="020B0503020204020204"/>
        <a:ea typeface=""/>
        <a:cs typeface=""/>
        <a:font script="Uigh" typeface="Microsoft Uighur"/>
        <a:font script="Beng" typeface="Vrinda"/>
        <a:font script="Thai" typeface="DilleniaUPC"/>
        <a:font script="Mlym" typeface="Kartika"/>
        <a:font script="Yiii" typeface="Microsoft Yi Baiti"/>
        <a:font script="Cher" typeface="Plantagenet Cherokee"/>
        <a:font script="Orya" typeface="Kalinga"/>
        <a:font script="Geor" typeface="Sylfaen"/>
        <a:font script="Gujr" typeface="Shruti"/>
        <a:font script="Viet" typeface="Arial"/>
        <a:font script="Arab" typeface="Tahoma"/>
        <a:font script="Hebr" typeface="Miriam"/>
        <a:font script="Telu" typeface="Gautami"/>
        <a:font script="Ethi" typeface="Nyala"/>
        <a:font script="Jpan" typeface="HGｺﾞｼｯｸM"/>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华文楷体"/>
        <a:font script="Guru" typeface="Raavi"/>
        <a:font script="Thaa" typeface="MV Boli"/>
        <a:font script="Cans" typeface="Euphemia"/>
        <a:font script="Hang" typeface="HY엽서L"/>
        <a:font script="Syrc" typeface="Estrangelo Edessa"/>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tileRect/>
        </a:gradFill>
        <a:gradFill rotWithShape="1">
          <a:gsLst>
            <a:gs pos="0">
              <a:schemeClr val="phClr">
                <a:tint val="96000"/>
                <a:lumMod val="102000"/>
              </a:schemeClr>
            </a:gs>
            <a:gs pos="100000">
              <a:schemeClr val="phClr">
                <a:shade val="88000"/>
                <a:lumMod val="94000"/>
              </a:schemeClr>
            </a:gs>
          </a:gsLst>
          <a:path path="circle"/>
          <a:tileRect/>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tileRect/>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rcRect/>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Syrn" typeface="Estrangelo Edessa"/>
        <a:font script="Nkoo" typeface="Ebrima"/>
        <a:font script="Yiii" typeface="Microsoft Yi Baiti"/>
        <a:font script="Cher" typeface="Plantagenet Cherokee"/>
        <a:font script="Geor" typeface="Sylfaen"/>
        <a:font script="Tibt" typeface="Microsoft Himalaya"/>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Talu" typeface="Microsoft New Tai Lue"/>
        <a:font script="Armn" typeface="Arial"/>
        <a:font script="Sinh" typeface="Iskoola Pota"/>
        <a:font script="Tfng" typeface="Ebrima"/>
        <a:font script="Sora" typeface="Nirmala UI"/>
        <a:font script="Deva" typeface="Mangal"/>
        <a:font script="Knda" typeface="Tunga"/>
        <a:font script="Orya" typeface="Kalinga"/>
        <a:font script="Khmr" typeface="MoolBoran"/>
        <a:font script="Mymr" typeface="Myanmar Text"/>
        <a:font script="Olck" typeface="Nirmala UI"/>
        <a:font script="Bugi" typeface="Leelawadee UI"/>
        <a:font script="Java" typeface="Javanese Text"/>
        <a:font script="Taml" typeface="Latha"/>
        <a:font script="Laoo" typeface="DokChampa"/>
        <a:font script="Mong" typeface="Mongolian Baiti"/>
        <a:font script="Hans" typeface="等线 Light"/>
        <a:font script="Phag" typeface="Phagspa"/>
        <a:font script="Guru" typeface="Raavi"/>
        <a:font script="Osma" typeface="Ebrima"/>
        <a:font script="Hant" typeface="新細明體"/>
        <a:font script="Mlym" typeface="Kartika"/>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Syrn" typeface="Estrangelo Edessa"/>
        <a:font script="Nkoo" typeface="Ebrima"/>
        <a:font script="Yiii" typeface="Microsoft Yi Baiti"/>
        <a:font script="Cher" typeface="Plantagenet Cherokee"/>
        <a:font script="Geor" typeface="Sylfaen"/>
        <a:font script="Tibt" typeface="Microsoft Himalaya"/>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Talu" typeface="Microsoft New Tai Lue"/>
        <a:font script="Armn" typeface="Arial"/>
        <a:font script="Sinh" typeface="Iskoola Pota"/>
        <a:font script="Tfng" typeface="Ebrima"/>
        <a:font script="Sora" typeface="Nirmala UI"/>
        <a:font script="Deva" typeface="Mangal"/>
        <a:font script="Knda" typeface="Tunga"/>
        <a:font script="Orya" typeface="Kalinga"/>
        <a:font script="Khmr" typeface="DaunPenh"/>
        <a:font script="Mymr" typeface="Myanmar Text"/>
        <a:font script="Olck" typeface="Nirmala UI"/>
        <a:font script="Bugi" typeface="Leelawadee UI"/>
        <a:font script="Java" typeface="Javanese Text"/>
        <a:font script="Taml" typeface="Latha"/>
        <a:font script="Laoo" typeface="DokChampa"/>
        <a:font script="Mong" typeface="Mongolian Baiti"/>
        <a:font script="Hans" typeface="等线"/>
        <a:font script="Phag" typeface="Phagspa"/>
        <a:font script="Guru" typeface="Raavi"/>
        <a:font script="Osma" typeface="Ebrima"/>
        <a:font script="Hant" typeface="新細明體"/>
        <a:font script="Mlym" typeface="Kartik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Syrn" typeface="Estrangelo Edessa"/>
        <a:font script="Nkoo" typeface="Ebrima"/>
        <a:font script="Yiii" typeface="Microsoft Yi Baiti"/>
        <a:font script="Cher" typeface="Plantagenet Cherokee"/>
        <a:font script="Geor" typeface="Sylfaen"/>
        <a:font script="Tibt" typeface="Microsoft Himalaya"/>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Talu" typeface="Microsoft New Tai Lue"/>
        <a:font script="Armn" typeface="Arial"/>
        <a:font script="Sinh" typeface="Iskoola Pota"/>
        <a:font script="Tfng" typeface="Ebrima"/>
        <a:font script="Sora" typeface="Nirmala UI"/>
        <a:font script="Deva" typeface="Mangal"/>
        <a:font script="Knda" typeface="Tunga"/>
        <a:font script="Orya" typeface="Kalinga"/>
        <a:font script="Khmr" typeface="MoolBoran"/>
        <a:font script="Mymr" typeface="Myanmar Text"/>
        <a:font script="Olck" typeface="Nirmala UI"/>
        <a:font script="Bugi" typeface="Leelawadee UI"/>
        <a:font script="Java" typeface="Javanese Text"/>
        <a:font script="Taml" typeface="Latha"/>
        <a:font script="Laoo" typeface="DokChampa"/>
        <a:font script="Mong" typeface="Mongolian Baiti"/>
        <a:font script="Hans" typeface="等线 Light"/>
        <a:font script="Phag" typeface="Phagspa"/>
        <a:font script="Guru" typeface="Raavi"/>
        <a:font script="Osma" typeface="Ebrima"/>
        <a:font script="Hant" typeface="新細明體"/>
        <a:font script="Mlym" typeface="Kartika"/>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Syrn" typeface="Estrangelo Edessa"/>
        <a:font script="Nkoo" typeface="Ebrima"/>
        <a:font script="Yiii" typeface="Microsoft Yi Baiti"/>
        <a:font script="Cher" typeface="Plantagenet Cherokee"/>
        <a:font script="Geor" typeface="Sylfaen"/>
        <a:font script="Tibt" typeface="Microsoft Himalaya"/>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Talu" typeface="Microsoft New Tai Lue"/>
        <a:font script="Armn" typeface="Arial"/>
        <a:font script="Sinh" typeface="Iskoola Pota"/>
        <a:font script="Tfng" typeface="Ebrima"/>
        <a:font script="Sora" typeface="Nirmala UI"/>
        <a:font script="Deva" typeface="Mangal"/>
        <a:font script="Knda" typeface="Tunga"/>
        <a:font script="Orya" typeface="Kalinga"/>
        <a:font script="Khmr" typeface="DaunPenh"/>
        <a:font script="Mymr" typeface="Myanmar Text"/>
        <a:font script="Olck" typeface="Nirmala UI"/>
        <a:font script="Bugi" typeface="Leelawadee UI"/>
        <a:font script="Java" typeface="Javanese Text"/>
        <a:font script="Taml" typeface="Latha"/>
        <a:font script="Laoo" typeface="DokChampa"/>
        <a:font script="Mong" typeface="Mongolian Baiti"/>
        <a:font script="Hans" typeface="等线"/>
        <a:font script="Phag" typeface="Phagspa"/>
        <a:font script="Guru" typeface="Raavi"/>
        <a:font script="Osma" typeface="Ebrima"/>
        <a:font script="Hant" typeface="新細明體"/>
        <a:font script="Mlym" typeface="Kartik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Is_FirstChKInDone xmlns="http://schemas.microsoft.com/sharepoint/v3">Yes</Is_FirstChKInDone>
    <fca_mig_date xmlns="http://schemas.microsoft.com/sharepoint/v3" xsi:nil="true"/>
    <i7382953a7c14d49b483126af46f0dd6 xmlns="964f0a7c-bcf0-4337-b577-3747e0a5c4bc">
      <Terms xmlns="http://schemas.microsoft.com/office/infopath/2007/PartnerControls">
        <TermInfo xmlns="http://schemas.microsoft.com/office/infopath/2007/PartnerControls">
          <TermName xmlns="http://schemas.microsoft.com/office/infopath/2007/PartnerControls">Project ＆ Portfolio Management</TermName>
          <TermId xmlns="http://schemas.microsoft.com/office/infopath/2007/PartnerControls">e9ab2795-4d7f-4cd1-ada8-509538d933b6</TermId>
        </TermInfo>
      </Terms>
    </i7382953a7c14d49b483126af46f0dd6>
    <n5d298318bf84df1a5abce2fe3c5d466 xmlns="c77035d9-9dc5-4806-a7ac-7fc660300c3e">
      <Terms xmlns="http://schemas.microsoft.com/office/infopath/2007/PartnerControls">
        <TermInfo xmlns="http://schemas.microsoft.com/office/infopath/2007/PartnerControls">
          <TermName xmlns="http://schemas.microsoft.com/office/infopath/2007/PartnerControls">Project Delivery</TermName>
          <TermId xmlns="http://schemas.microsoft.com/office/infopath/2007/PartnerControls">e75520af-2b50-426d-b275-964da6777396</TermId>
        </TermInfo>
      </Terms>
    </n5d298318bf84df1a5abce2fe3c5d466>
    <fca_livelink_obj_id xmlns="http://schemas.microsoft.com/sharepoint/v3" xsi:nil="true"/>
    <fca_mig_stage xmlns="964f0a7c-bcf0-4337-b577-3747e0a5c4bc">0</fca_mig_stage>
    <j863df97efa040da9c8165feb4e31e75 xmlns="964f0a7c-bcf0-4337-b577-3747e0a5c4bc">
      <Terms xmlns="http://schemas.microsoft.com/office/infopath/2007/PartnerControls">
        <TermInfo xmlns="http://schemas.microsoft.com/office/infopath/2007/PartnerControls">
          <TermName xmlns="http://schemas.microsoft.com/office/infopath/2007/PartnerControls">FCA Official</TermName>
          <TermId xmlns="http://schemas.microsoft.com/office/infopath/2007/PartnerControls">d07129ec-4894-4cda-af0c-a925cb68d6e3</TermId>
        </TermInfo>
      </Terms>
    </j863df97efa040da9c8165feb4e31e75>
    <fca_mig_source xmlns="http://schemas.microsoft.com/sharepoint/v3" xsi:nil="true"/>
    <fca_livelink_description xmlns="http://schemas.microsoft.com/sharepoint/v3" xsi:nil="true"/>
    <fca_mig_full_path xmlns="http://schemas.microsoft.com/sharepoint/v3" xsi:nil="true"/>
    <TaxCatchAll xmlns="964f0a7c-bcf0-4337-b577-3747e0a5c4bc">
      <Value>91</Value>
      <Value>81</Value>
      <Value>66</Value>
      <Value>104</Value>
      <Value>4</Value>
    </TaxCatchAll>
    <fca_mig_stage_2 xmlns="964f0a7c-bcf0-4337-b577-3747e0a5c4bc" xsi:nil="true"/>
    <fca_prop_ret_label xmlns="http://schemas.microsoft.com/sharepoint/v3" xsi:nil="true"/>
    <fca_livelink_recstatus xmlns="http://schemas.microsoft.com/sharepoint/v3" xsi:nil="true"/>
    <fca_retention_trg_date xmlns="http://schemas.microsoft.com/sharepoint/v3" xsi:nil="true"/>
    <kb78ecf289e843dd902f09853b2b2261 xmlns="964f0a7c-bcf0-4337-b577-3747e0a5c4bc">
      <Terms xmlns="http://schemas.microsoft.com/office/infopath/2007/PartnerControls">
        <TermInfo xmlns="http://schemas.microsoft.com/office/infopath/2007/PartnerControls">
          <TermName xmlns="http://schemas.microsoft.com/office/infopath/2007/PartnerControls">Open</TermName>
          <TermId xmlns="http://schemas.microsoft.com/office/infopath/2007/PartnerControls">7fa14611-0723-4064-a4f8-e1c28255eca8</TermId>
        </TermInfo>
      </Terms>
    </kb78ecf289e843dd902f09853b2b2261>
    <fca_livelink_recstatus_date xmlns="http://schemas.microsoft.com/sharepoint/v3" xsi:nil="true"/>
    <fca_mig_partial_path xmlns="http://schemas.microsoft.com/sharepoint/v3" xsi:nil="true"/>
    <m35f0cf4621c4df88fa334671c69b596 xmlns="c77035d9-9dc5-4806-a7ac-7fc660300c3e">
      <Terms xmlns="http://schemas.microsoft.com/office/infopath/2007/PartnerControls">
        <TermInfo xmlns="http://schemas.microsoft.com/office/infopath/2007/PartnerControls">
          <TermName xmlns="http://schemas.microsoft.com/office/infopath/2007/PartnerControls">Communications and Engagement</TermName>
          <TermId xmlns="http://schemas.microsoft.com/office/infopath/2007/PartnerControls">9ebb0a21-77c2-48fa-ae4e-c8a4020dc71f</TermId>
        </TermInfo>
      </Terms>
    </m35f0cf4621c4df88fa334671c69b596>
    <_dlc_DocId xmlns="964f0a7c-bcf0-4337-b577-3747e0a5c4bc">VA6TWXEP6WTQ-1829393250-1387</_dlc_DocId>
    <_dlc_DocIdPersistId xmlns="964f0a7c-bcf0-4337-b577-3747e0a5c4bc">true</_dlc_DocIdPersistId>
    <_dlc_DocIdUrl xmlns="964f0a7c-bcf0-4337-b577-3747e0a5c4bc">
      <Url>https://thefca.sharepoint.com/sites/ProProandPor/_layouts/15/DocIdRedir.aspx?ID=VA6TWXEP6WTQ-1829393250-1387</Url>
      <Description>VA6TWXEP6WTQ-1829393250-1387</Description>
    </_dlc_DocIdUrl>
  </documentManagement>
</p:properties>
</file>

<file path=customXml/item4.xml><?xml version="1.0" encoding="utf-8"?>
<?mso-contentType ?>
<SharedContentType xmlns="Microsoft.SharePoint.Taxonomy.ContentTypeSync" SourceId="141bad0b-5ec6-4ecd-811e-f9d8ff358b9c" ContentTypeId="0x0101005A9549D9A06FAF49B2796176C16A6E110E03" PreviousValue="false" LastSyncTimeStamp="2021-08-20T11:30:54.127Z"/>
</file>

<file path=customXml/item5.xml><?xml version="1.0" encoding="utf-8"?>
<ct:contentTypeSchema xmlns:ct="http://schemas.microsoft.com/office/2006/metadata/contentType" xmlns:ma="http://schemas.microsoft.com/office/2006/metadata/properties/metaAttributes" ct:_="" ma:_="" ma:contentTypeName="Digital Services Project Document" ma:contentTypeID="0x0101005A9549D9A06FAF49B2796176C16A6E110E0300870819B87B4E8A489C078B1C07E51C8F" ma:contentTypeVersion="117" ma:contentTypeDescription="Digital Services Project Document" ma:contentTypeScope="" ma:versionID="ba976ce810ff518b240b1b6a236577f6">
  <xsd:schema xmlns:xsd="http://www.w3.org/2001/XMLSchema" xmlns:xs="http://www.w3.org/2001/XMLSchema" xmlns:p="http://schemas.microsoft.com/office/2006/metadata/properties" xmlns:ns1="http://schemas.microsoft.com/sharepoint/v3" xmlns:ns2="964f0a7c-bcf0-4337-b577-3747e0a5c4bc" xmlns:ns3="c77035d9-9dc5-4806-a7ac-7fc660300c3e" targetNamespace="http://schemas.microsoft.com/office/2006/metadata/properties" ma:root="true" ma:fieldsID="fce78b039c16ac6694f4ee177fa37cea" ns1:_="" ns2:_="" ns3:_="">
    <xsd:import namespace="http://schemas.microsoft.com/sharepoint/v3"/>
    <xsd:import namespace="964f0a7c-bcf0-4337-b577-3747e0a5c4bc"/>
    <xsd:import namespace="c77035d9-9dc5-4806-a7ac-7fc660300c3e"/>
    <xsd:element name="properties">
      <xsd:complexType>
        <xsd:sequence>
          <xsd:element name="documentManagement">
            <xsd:complexType>
              <xsd:all>
                <xsd:element ref="ns2:TaxCatchAll" minOccurs="0"/>
                <xsd:element ref="ns2:TaxCatchAllLabel" minOccurs="0"/>
                <xsd:element ref="ns2:j863df97efa040da9c8165feb4e31e75" minOccurs="0"/>
                <xsd:element ref="ns2:i7382953a7c14d49b483126af46f0dd6" minOccurs="0"/>
                <xsd:element ref="ns2:kb78ecf289e843dd902f09853b2b2261" minOccurs="0"/>
                <xsd:element ref="ns2:_dlc_DocId" minOccurs="0"/>
                <xsd:element ref="ns2:_dlc_DocIdUrl" minOccurs="0"/>
                <xsd:element ref="ns2:_dlc_DocIdPersistId" minOccurs="0"/>
                <xsd:element ref="ns1:fca_mig_source" minOccurs="0"/>
                <xsd:element ref="ns1:fca_mig_full_path" minOccurs="0"/>
                <xsd:element ref="ns1:fca_mig_partial_path" minOccurs="0"/>
                <xsd:element ref="ns1:fca_livelink_obj_id" minOccurs="0"/>
                <xsd:element ref="ns1:fca_mig_date" minOccurs="0"/>
                <xsd:element ref="ns1:fca_retention_trg_date" minOccurs="0"/>
                <xsd:element ref="ns1:fca_livelink_description" minOccurs="0"/>
                <xsd:element ref="ns1:fca_livelink_recstatus" minOccurs="0"/>
                <xsd:element ref="ns1:fca_livelink_recstatus_date" minOccurs="0"/>
                <xsd:element ref="ns3:n5d298318bf84df1a5abce2fe3c5d466" minOccurs="0"/>
                <xsd:element ref="ns3:m35f0cf4621c4df88fa334671c69b596" minOccurs="0"/>
                <xsd:element ref="ns1:Is_FirstChKInDone" minOccurs="0"/>
                <xsd:element ref="ns2:fca_mig_stage_2" minOccurs="0"/>
                <xsd:element ref="ns1:fca_prop_ret_label" minOccurs="0"/>
                <xsd:element ref="ns2:fca_mig_st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ca_mig_source" ma:index="19" nillable="true" ma:displayName="Source" ma:internalName="fca_mig_source">
      <xsd:simpleType>
        <xsd:restriction base="dms:Text"/>
      </xsd:simpleType>
    </xsd:element>
    <xsd:element name="fca_mig_full_path" ma:index="20" nillable="true" ma:displayName="Full Source Path" ma:internalName="fca_mig_full_path">
      <xsd:simpleType>
        <xsd:restriction base="dms:Note">
          <xsd:maxLength value="255"/>
        </xsd:restriction>
      </xsd:simpleType>
    </xsd:element>
    <xsd:element name="fca_mig_partial_path" ma:index="21" nillable="true" ma:displayName="Partial Source Path" ma:internalName="fca_mig_partial_path">
      <xsd:simpleType>
        <xsd:restriction base="dms:Note">
          <xsd:maxLength value="255"/>
        </xsd:restriction>
      </xsd:simpleType>
    </xsd:element>
    <xsd:element name="fca_livelink_obj_id" ma:index="22" nillable="true" ma:displayName="Livelink Object Id" ma:internalName="fca_livelink_obj_id">
      <xsd:simpleType>
        <xsd:restriction base="dms:Text"/>
      </xsd:simpleType>
    </xsd:element>
    <xsd:element name="fca_mig_date" ma:index="23" nillable="true" ma:displayName="Source Migration Date" ma:format="DateOnly" ma:internalName="fca_mig_date">
      <xsd:simpleType>
        <xsd:restriction base="dms:DateTime"/>
      </xsd:simpleType>
    </xsd:element>
    <xsd:element name="fca_retention_trg_date" ma:index="24" nillable="true" ma:displayName="Retention Date" ma:format="DateOnly" ma:internalName="fca_retention_trg_date">
      <xsd:simpleType>
        <xsd:restriction base="dms:DateTime"/>
      </xsd:simpleType>
    </xsd:element>
    <xsd:element name="fca_livelink_description" ma:index="25" nillable="true" ma:displayName="Description(Livelink)" ma:internalName="fca_livelink_description">
      <xsd:simpleType>
        <xsd:restriction base="dms:Note">
          <xsd:maxLength value="255"/>
        </xsd:restriction>
      </xsd:simpleType>
    </xsd:element>
    <xsd:element name="fca_livelink_recstatus" ma:index="26" nillable="true" ma:displayName="Records Status" ma:internalName="fca_livelink_recstatus">
      <xsd:simpleType>
        <xsd:restriction base="dms:Text"/>
      </xsd:simpleType>
    </xsd:element>
    <xsd:element name="fca_livelink_recstatus_date" ma:index="27" nillable="true" ma:displayName="Records Status Date" ma:format="DateOnly" ma:internalName="fca_livelink_recstatus_date">
      <xsd:simpleType>
        <xsd:restriction base="dms:DateTime"/>
      </xsd:simpleType>
    </xsd:element>
    <xsd:element name="Is_FirstChKInDone" ma:index="32" nillable="true" ma:displayName="IsFCDone" ma:default="No" ma:internalName="Is_FirstChKInDone">
      <xsd:simpleType>
        <xsd:restriction base="dms:Choice">
          <xsd:enumeration value="Yes"/>
          <xsd:enumeration value="No"/>
        </xsd:restriction>
      </xsd:simpleType>
    </xsd:element>
    <xsd:element name="fca_prop_ret_label" ma:index="34" nillable="true" ma:displayName="Proposed Retention Label" ma:internalName="fca_prop_ret_label">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4f0a7c-bcf0-4337-b577-3747e0a5c4bc"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4a432f1c-8876-450f-a959-5dd3914b2d45}" ma:internalName="TaxCatchAll" ma:showField="CatchAllData" ma:web="c77035d9-9dc5-4806-a7ac-7fc660300c3e">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4a432f1c-8876-450f-a959-5dd3914b2d45}" ma:internalName="TaxCatchAllLabel" ma:readOnly="true" ma:showField="CatchAllDataLabel" ma:web="c77035d9-9dc5-4806-a7ac-7fc660300c3e">
      <xsd:complexType>
        <xsd:complexContent>
          <xsd:extension base="dms:MultiChoiceLookup">
            <xsd:sequence>
              <xsd:element name="Value" type="dms:Lookup" maxOccurs="unbounded" minOccurs="0" nillable="true"/>
            </xsd:sequence>
          </xsd:extension>
        </xsd:complexContent>
      </xsd:complexType>
    </xsd:element>
    <xsd:element name="j863df97efa040da9c8165feb4e31e75" ma:index="10" ma:taxonomy="true" ma:internalName="j863df97efa040da9c8165feb4e31e75" ma:taxonomyFieldName="fca_information_classification" ma:displayName="Sensitivity." ma:default="4;#FCA Official|d07129ec-4894-4cda-af0c-a925cb68d6e3" ma:fieldId="{3863df97-efa0-40da-9c81-65feb4e31e75}" ma:sspId="141bad0b-5ec6-4ecd-811e-f9d8ff358b9c" ma:termSetId="1f854455-1460-4e20-9f4d-cbd019a1a236" ma:anchorId="00000000-0000-0000-0000-000000000000" ma:open="false" ma:isKeyword="false">
      <xsd:complexType>
        <xsd:sequence>
          <xsd:element ref="pc:Terms" minOccurs="0" maxOccurs="1"/>
        </xsd:sequence>
      </xsd:complexType>
    </xsd:element>
    <xsd:element name="i7382953a7c14d49b483126af46f0dd6" ma:index="12" ma:taxonomy="true" ma:internalName="i7382953a7c14d49b483126af46f0dd6" ma:taxonomyFieldName="fca_document_purpose" ma:displayName="Document Purpose" ma:default="0;#Project ＆ Portfolio Management|e9ab2795-4d7f-4cd1-ada8-509538d933b6" ma:fieldId="{27382953-a7c1-4d49-b483-126af46f0dd6}" ma:taxonomyMulti="true" ma:sspId="141bad0b-5ec6-4ecd-811e-f9d8ff358b9c" ma:termSetId="8643fc3f-c8a3-4ea7-8c0a-a86eca4242b7" ma:anchorId="00000000-0000-0000-0000-000000000000" ma:open="false" ma:isKeyword="false">
      <xsd:complexType>
        <xsd:sequence>
          <xsd:element ref="pc:Terms" minOccurs="0" maxOccurs="1"/>
        </xsd:sequence>
      </xsd:complexType>
    </xsd:element>
    <xsd:element name="kb78ecf289e843dd902f09853b2b2261" ma:index="14" ma:taxonomy="true" ma:internalName="kb78ecf289e843dd902f09853b2b2261" ma:taxonomyFieldName="fca_project_status_txnmy" ma:displayName="Project Status" ma:default="0;#Open|7fa14611-0723-4064-a4f8-e1c28255eca8" ma:fieldId="{4b78ecf2-89e8-43dd-902f-09853b2b2261}" ma:sspId="141bad0b-5ec6-4ecd-811e-f9d8ff358b9c" ma:termSetId="872fc7b5-22b4-4f93-89e4-6e151d828d01" ma:anchorId="00000000-0000-0000-0000-000000000000" ma:open="false" ma:isKeyword="false">
      <xsd:complexType>
        <xsd:sequence>
          <xsd:element ref="pc:Terms" minOccurs="0" maxOccurs="1"/>
        </xsd:sequence>
      </xsd:complexType>
    </xsd:element>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fault="1" ma:description="Keep ID on add." ma:hidden="true" ma:internalName="_dlc_DocIdPersistId" ma:readOnly="true">
      <xsd:simpleType>
        <xsd:restriction base="dms:Boolean"/>
      </xsd:simpleType>
    </xsd:element>
    <xsd:element name="fca_mig_stage_2" ma:index="33" nillable="true" ma:displayName="Migration Stage 2" ma:indexed="true" ma:internalName="fca_mig_stage_2">
      <xsd:simpleType>
        <xsd:restriction base="dms:Number"/>
      </xsd:simpleType>
    </xsd:element>
    <xsd:element name="fca_mig_stage" ma:index="35" nillable="true" ma:displayName="Migration Stage" ma:default="0" ma:internalName="fca_mig_stag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c77035d9-9dc5-4806-a7ac-7fc660300c3e" elementFormDefault="qualified">
    <xsd:import namespace="http://schemas.microsoft.com/office/2006/documentManagement/types"/>
    <xsd:import namespace="http://schemas.microsoft.com/office/infopath/2007/PartnerControls"/>
    <xsd:element name="n5d298318bf84df1a5abce2fe3c5d466" ma:index="28" ma:taxonomy="true" ma:internalName="n5d298318bf84df1a5abce2fe3c5d466" ma:taxonomyFieldName="fca_proj_phase" ma:displayName="Phase" ma:default="0;#Project Delivery|e75520af-2b50-426d-b275-964da6777396" ma:fieldId="{75d29831-8bf8-4df1-a5ab-ce2fe3c5d466}" ma:sspId="141bad0b-5ec6-4ecd-811e-f9d8ff358b9c" ma:termSetId="71c8e3f2-680e-43ab-84e2-764103e605da" ma:anchorId="00000000-0000-0000-0000-000000000000" ma:open="false" ma:isKeyword="false">
      <xsd:complexType>
        <xsd:sequence>
          <xsd:element ref="pc:Terms" minOccurs="0" maxOccurs="1"/>
        </xsd:sequence>
      </xsd:complexType>
    </xsd:element>
    <xsd:element name="m35f0cf4621c4df88fa334671c69b596" ma:index="30" ma:taxonomy="true" ma:internalName="m35f0cf4621c4df88fa334671c69b596" ma:taxonomyFieldName="fca_proj_activity" ma:displayName="Project Activity" ma:readOnly="false" ma:fieldId="{635f0cf4-621c-4df8-8fa3-34671c69b596}" ma:sspId="141bad0b-5ec6-4ecd-811e-f9d8ff358b9c" ma:termSetId="d838ddfe-3615-4bc0-96ef-6db16c162e1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6C68B6-6670-4405-AA43-51DA336C10FB}">
  <ds:schemaRefs>
    <ds:schemaRef ds:uri="http://schemas.microsoft.com/sharepoint/v3/contenttype/forms"/>
  </ds:schemaRefs>
</ds:datastoreItem>
</file>

<file path=customXml/itemProps2.xml><?xml version="1.0" encoding="utf-8"?>
<ds:datastoreItem xmlns:ds="http://schemas.openxmlformats.org/officeDocument/2006/customXml" ds:itemID="{3BE51F01-0B00-4C2A-A97C-9872797A115D}">
  <ds:schemaRefs>
    <ds:schemaRef ds:uri="http://schemas.microsoft.com/sharepoint/events"/>
  </ds:schemaRefs>
</ds:datastoreItem>
</file>

<file path=customXml/itemProps3.xml><?xml version="1.0" encoding="utf-8"?>
<ds:datastoreItem xmlns:ds="http://schemas.openxmlformats.org/officeDocument/2006/customXml" ds:itemID="{B5B39F0B-2090-4C76-9FAC-3144FDAF4FD1}">
  <ds:schemaRefs>
    <ds:schemaRef ds:uri="http://schemas.microsoft.com/office/2006/metadata/properties"/>
    <ds:schemaRef ds:uri="http://purl.org/dc/elements/1.1/"/>
    <ds:schemaRef ds:uri="http://schemas.microsoft.com/sharepoint/v3"/>
    <ds:schemaRef ds:uri="c77035d9-9dc5-4806-a7ac-7fc660300c3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964f0a7c-bcf0-4337-b577-3747e0a5c4bc"/>
    <ds:schemaRef ds:uri="http://www.w3.org/XML/1998/namespace"/>
    <ds:schemaRef ds:uri="http://purl.org/dc/dcmitype/"/>
  </ds:schemaRefs>
</ds:datastoreItem>
</file>

<file path=customXml/itemProps4.xml><?xml version="1.0" encoding="utf-8"?>
<ds:datastoreItem xmlns:ds="http://schemas.openxmlformats.org/officeDocument/2006/customXml" ds:itemID="{2ED496BA-74F7-4A19-9E0C-9336172EFB7C}">
  <ds:schemaRefs>
    <ds:schemaRef ds:uri="Microsoft.SharePoint.Taxonomy.ContentTypeSync"/>
  </ds:schemaRefs>
</ds:datastoreItem>
</file>

<file path=customXml/itemProps5.xml><?xml version="1.0" encoding="utf-8"?>
<ds:datastoreItem xmlns:ds="http://schemas.openxmlformats.org/officeDocument/2006/customXml" ds:itemID="{27A3FE0C-4FD9-48C8-8C28-E7412D502029}">
  <ds:schemaRefs>
    <ds:schemaRef ds:uri="964f0a7c-bcf0-4337-b577-3747e0a5c4bc"/>
    <ds:schemaRef ds:uri="c77035d9-9dc5-4806-a7ac-7fc660300c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1646</TotalTime>
  <Words>4085</Words>
  <Application>Microsoft Office PowerPoint</Application>
  <PresentationFormat>Widescreen</PresentationFormat>
  <Paragraphs>581</Paragraphs>
  <Slides>82</Slides>
  <Notes>66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82</vt:i4>
      </vt:variant>
    </vt:vector>
  </HeadingPairs>
  <TitlesOfParts>
    <vt:vector size="95" baseType="lpstr">
      <vt:lpstr>-apple-system</vt:lpstr>
      <vt:lpstr>Arial</vt:lpstr>
      <vt:lpstr>Calibri</vt:lpstr>
      <vt:lpstr>Calibri Light</vt:lpstr>
      <vt:lpstr>Century Gothic</vt:lpstr>
      <vt:lpstr>Corbel</vt:lpstr>
      <vt:lpstr>Segoe UI</vt:lpstr>
      <vt:lpstr>Times New Roman</vt:lpstr>
      <vt:lpstr>Verdana</vt:lpstr>
      <vt:lpstr>Wingdings</vt:lpstr>
      <vt:lpstr>PresentationGO</vt:lpstr>
      <vt:lpstr>1_PresentationGO</vt:lpstr>
      <vt:lpstr>2_PresentationGO</vt:lpstr>
      <vt:lpstr>Transforming  Data Collection</vt:lpstr>
      <vt:lpstr>Contents</vt:lpstr>
      <vt:lpstr>Showcase</vt:lpstr>
      <vt:lpstr>Welcome</vt:lpstr>
      <vt:lpstr>PowerPoint Presentation</vt:lpstr>
      <vt:lpstr>The Bank of England and FCA deliver on phase one commitments</vt:lpstr>
      <vt:lpstr>What we have delivered</vt:lpstr>
      <vt:lpstr>The story of Transforming Data Collection </vt:lpstr>
      <vt:lpstr>Setting the Scene</vt:lpstr>
      <vt:lpstr>What does data collection look like today?</vt:lpstr>
      <vt:lpstr>Working together to transform data collection </vt:lpstr>
      <vt:lpstr>Our vision of data collection</vt:lpstr>
      <vt:lpstr>A phased approach </vt:lpstr>
      <vt:lpstr>The beginning </vt:lpstr>
      <vt:lpstr>The Story of Phase One</vt:lpstr>
      <vt:lpstr>The Story of Phase One</vt:lpstr>
      <vt:lpstr>What we learnt in Phase One</vt:lpstr>
      <vt:lpstr>The Story of Phase Two</vt:lpstr>
      <vt:lpstr>What we discovered </vt:lpstr>
      <vt:lpstr>Where we are today</vt:lpstr>
      <vt:lpstr>What could the firm experience could look like</vt:lpstr>
      <vt:lpstr>A personalised portal for firms </vt:lpstr>
      <vt:lpstr>Improved Forms</vt:lpstr>
      <vt:lpstr>Benefits of Intuitive Form Design</vt:lpstr>
      <vt:lpstr>Better Landing Pages</vt:lpstr>
      <vt:lpstr>Restructured reporting instructions</vt:lpstr>
      <vt:lpstr>A dashboard so firms can view the data submitted </vt:lpstr>
      <vt:lpstr>Where we are</vt:lpstr>
      <vt:lpstr>Q&amp;A</vt:lpstr>
      <vt:lpstr>Closing  Remarks</vt:lpstr>
      <vt:lpstr>Thank you</vt:lpstr>
      <vt:lpstr>Showcase</vt:lpstr>
      <vt:lpstr>Commercial Real Estate</vt:lpstr>
      <vt:lpstr>Pre-Validation of Data Submission </vt:lpstr>
      <vt:lpstr>Pre-Validation of Data Submission </vt:lpstr>
      <vt:lpstr>Submission System 2.0 with Commentary</vt:lpstr>
      <vt:lpstr>Submission System 2.0 with Commentary</vt:lpstr>
      <vt:lpstr>FAQS</vt:lpstr>
      <vt:lpstr>FAQS</vt:lpstr>
      <vt:lpstr>FAQS</vt:lpstr>
      <vt:lpstr>Regulatory Academy</vt:lpstr>
      <vt:lpstr>Regulatory Academy</vt:lpstr>
      <vt:lpstr>FAQS</vt:lpstr>
      <vt:lpstr>Quarterly derivatives  (Form DQ) return</vt:lpstr>
      <vt:lpstr>Preview of the web pages launching 31 July 2023</vt:lpstr>
      <vt:lpstr>Using insights from our user research, we have been exploring potential future concepts for the statistical reporting web pages</vt:lpstr>
      <vt:lpstr>High level technical diagram of the steps to be considered when developing a solution for Counterparty Classification</vt:lpstr>
      <vt:lpstr>Retail Banking Business Model Data</vt:lpstr>
      <vt:lpstr>Who we are – RBBMD alpha team </vt:lpstr>
      <vt:lpstr>Who we are – RBBMD Stakeholders</vt:lpstr>
      <vt:lpstr>Content</vt:lpstr>
      <vt:lpstr>Intro and TDC vision</vt:lpstr>
      <vt:lpstr>What is the objective of Retail Banking Business Data Model (RBBMD) collection for FCA?</vt:lpstr>
      <vt:lpstr>Transforming data collection (TDC) programme vision</vt:lpstr>
      <vt:lpstr>Recap on the use case</vt:lpstr>
      <vt:lpstr>RBBMD discovery on a page </vt:lpstr>
      <vt:lpstr>Emerging problem areas</vt:lpstr>
      <vt:lpstr>Benefits if service is delivered</vt:lpstr>
      <vt:lpstr>Where is RBBMD in the transforming  journey</vt:lpstr>
      <vt:lpstr>What are we testing in Alpha?</vt:lpstr>
      <vt:lpstr>Alpha activities</vt:lpstr>
      <vt:lpstr>RBBMD service design</vt:lpstr>
      <vt:lpstr>PowerPoint Presentation</vt:lpstr>
      <vt:lpstr>PowerPoint Presentation</vt:lpstr>
      <vt:lpstr>PowerPoint Presentation</vt:lpstr>
      <vt:lpstr>PowerPoint Presentation</vt:lpstr>
      <vt:lpstr>PowerPoint Presentation</vt:lpstr>
      <vt:lpstr>RBBMD Prototype</vt:lpstr>
      <vt:lpstr>Redesigned RBBMD template</vt:lpstr>
      <vt:lpstr>RBBMD template redesigned</vt:lpstr>
      <vt:lpstr>RBBMD user testing feedback</vt:lpstr>
      <vt:lpstr>Who have we completed user research sessions with to date?</vt:lpstr>
      <vt:lpstr>User testing feedback</vt:lpstr>
      <vt:lpstr>What’s next</vt:lpstr>
      <vt:lpstr>What’s next?</vt:lpstr>
      <vt:lpstr>How to get in touch with us?</vt:lpstr>
      <vt:lpstr>Would you like to participate in testing?</vt:lpstr>
      <vt:lpstr>Appendix</vt:lpstr>
      <vt:lpstr>Following GDS principles</vt:lpstr>
      <vt:lpstr>What is a GDS Alpha phase?</vt:lpstr>
      <vt:lpstr>Proposed Activities for Alpha</vt:lpstr>
      <vt:lpstr>What to expect at end of Alpha?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Data Collection</dc:title>
  <dc:creator/>
  <dc:description/>
  <cp:lastModifiedBy>Loveridge, Phillippa</cp:lastModifiedBy>
  <cp:revision>5</cp:revision>
  <cp:lastPrinted>2023-07-26T16:57:32Z</cp:lastPrinted>
  <dcterms:created xsi:type="dcterms:W3CDTF">2023-07-26T16:57:32Z</dcterms:created>
  <dcterms:modified xsi:type="dcterms:W3CDTF">2023-07-28T13:26:10Z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-1226266207</vt:i4>
  </property>
  <property fmtid="{D5CDD505-2E9C-101B-9397-08002B2CF9AE}" pid="3" name="_NewReviewCycle">
    <vt:lpwstr/>
  </property>
  <property fmtid="{D5CDD505-2E9C-101B-9397-08002B2CF9AE}" pid="4" name="_EmailSubject">
    <vt:lpwstr>Publication to TDC webpage</vt:lpwstr>
  </property>
  <property fmtid="{D5CDD505-2E9C-101B-9397-08002B2CF9AE}" pid="5" name="_AuthorEmail">
    <vt:lpwstr>Phillippa.Loveridge@bankofengland.co.uk</vt:lpwstr>
  </property>
  <property fmtid="{D5CDD505-2E9C-101B-9397-08002B2CF9AE}" pid="6" name="_AuthorEmailDisplayName">
    <vt:lpwstr>Loveridge, Phillippa</vt:lpwstr>
  </property>
</Properties>
</file>