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5"/>
  </p:notesMasterIdLst>
  <p:sldIdLst>
    <p:sldId id="326" r:id="rId2"/>
    <p:sldId id="305" r:id="rId3"/>
    <p:sldId id="382" r:id="rId4"/>
    <p:sldId id="381" r:id="rId5"/>
    <p:sldId id="374" r:id="rId6"/>
    <p:sldId id="375" r:id="rId7"/>
    <p:sldId id="376" r:id="rId8"/>
    <p:sldId id="377" r:id="rId9"/>
    <p:sldId id="378" r:id="rId10"/>
    <p:sldId id="379" r:id="rId11"/>
    <p:sldId id="380" r:id="rId12"/>
    <p:sldId id="373"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al-Ricart, Bernat" initials="GB" lastIdx="3" clrIdx="0">
    <p:extLst>
      <p:ext uri="{19B8F6BF-5375-455C-9EA6-DF929625EA0E}">
        <p15:presenceInfo xmlns:p15="http://schemas.microsoft.com/office/powerpoint/2012/main" userId="S-1-5-21-606747145-527237240-682003330-216530" providerId="AD"/>
      </p:ext>
    </p:extLst>
  </p:cmAuthor>
  <p:cmAuthor id="2" name="Roberts-Sklar, Matt" initials="RM" lastIdx="1" clrIdx="1">
    <p:extLst>
      <p:ext uri="{19B8F6BF-5375-455C-9EA6-DF929625EA0E}">
        <p15:presenceInfo xmlns:p15="http://schemas.microsoft.com/office/powerpoint/2012/main" userId="S-1-5-21-606747145-527237240-682003330-41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94660"/>
  </p:normalViewPr>
  <p:slideViewPr>
    <p:cSldViewPr snapToGrid="0" showGuides="1">
      <p:cViewPr varScale="1">
        <p:scale>
          <a:sx n="86" d="100"/>
          <a:sy n="86" d="100"/>
        </p:scale>
        <p:origin x="48" y="15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E002-B88B-4BB0-BA5A-919501F4FBF2}" type="datetimeFigureOut">
              <a:rPr lang="en-GB" smtClean="0"/>
              <a:t>16/11/2020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E53B0-EFB7-4B0E-B012-E676534541B5}" type="slidenum">
              <a:rPr lang="en-GB" smtClean="0"/>
              <a:t>‹#›</a:t>
            </a:fld>
            <a:endParaRPr lang="en-GB"/>
          </a:p>
        </p:txBody>
      </p:sp>
    </p:spTree>
    <p:extLst>
      <p:ext uri="{BB962C8B-B14F-4D97-AF65-F5344CB8AC3E}">
        <p14:creationId xmlns:p14="http://schemas.microsoft.com/office/powerpoint/2010/main" val="2830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rrow Cover 1">
    <p:spTree>
      <p:nvGrpSpPr>
        <p:cNvPr id="1" name=""/>
        <p:cNvGrpSpPr/>
        <p:nvPr/>
      </p:nvGrpSpPr>
      <p:grpSpPr>
        <a:xfrm>
          <a:off x="0" y="0"/>
          <a:ext cx="0" cy="0"/>
          <a:chOff x="0" y="0"/>
          <a:chExt cx="0" cy="0"/>
        </a:xfrm>
      </p:grpSpPr>
      <p:sp>
        <p:nvSpPr>
          <p:cNvPr id="15" name="Rectangle 14"/>
          <p:cNvSpPr/>
          <p:nvPr userDrawn="1"/>
        </p:nvSpPr>
        <p:spPr>
          <a:xfrm>
            <a:off x="7623174" y="1371599"/>
            <a:ext cx="2286001" cy="137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909175" y="2744788"/>
            <a:ext cx="2286001" cy="4113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624364" y="2744788"/>
            <a:ext cx="2284810" cy="4113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9909175" y="1371599"/>
            <a:ext cx="2286001" cy="137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userDrawn="1">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userDrawn="1">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83" name="Picture Placeholder 276"/>
          <p:cNvSpPr>
            <a:spLocks noGrp="1"/>
          </p:cNvSpPr>
          <p:nvPr userDrawn="1">
            <p:ph type="pic" sz="quarter" idx="10"/>
          </p:nvPr>
        </p:nvSpPr>
        <p:spPr>
          <a:xfrm>
            <a:off x="7624364" y="2741613"/>
            <a:ext cx="2286000" cy="4114799"/>
          </a:xfrm>
          <a:prstGeom prst="rect">
            <a:avLst/>
          </a:prstGeom>
          <a:noFill/>
        </p:spPr>
        <p:txBody>
          <a:bodyPr/>
          <a:lstStyle/>
          <a:p>
            <a:r>
              <a:rPr lang="en-US" smtClean="0"/>
              <a:t>Click icon to add picture</a:t>
            </a:r>
            <a:endParaRPr lang="en-GB" dirty="0"/>
          </a:p>
        </p:txBody>
      </p:sp>
      <p:sp>
        <p:nvSpPr>
          <p:cNvPr id="37" name="Picture Placeholder 276"/>
          <p:cNvSpPr>
            <a:spLocks noGrp="1"/>
          </p:cNvSpPr>
          <p:nvPr userDrawn="1">
            <p:ph type="pic" sz="quarter" idx="15"/>
          </p:nvPr>
        </p:nvSpPr>
        <p:spPr>
          <a:xfrm>
            <a:off x="9909176" y="1371599"/>
            <a:ext cx="2286000" cy="1371602"/>
          </a:xfrm>
          <a:prstGeom prst="rect">
            <a:avLst/>
          </a:prstGeom>
          <a:noFill/>
        </p:spPr>
        <p:txBody>
          <a:bodyPr/>
          <a:lstStyle/>
          <a:p>
            <a:r>
              <a:rPr lang="en-US" smtClean="0"/>
              <a:t>Click icon to add picture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325" name="Group 324"/>
          <p:cNvGrpSpPr>
            <a:grpSpLocks noChangeAspect="1"/>
          </p:cNvGrpSpPr>
          <p:nvPr userDrawn="1"/>
        </p:nvGrpSpPr>
        <p:grpSpPr>
          <a:xfrm>
            <a:off x="7643215" y="1430000"/>
            <a:ext cx="4424850" cy="5290581"/>
            <a:chOff x="2603500" y="336550"/>
            <a:chExt cx="2044701" cy="2444751"/>
          </a:xfrm>
          <a:solidFill>
            <a:srgbClr val="FFFFFF">
              <a:alpha val="20000"/>
            </a:srgbClr>
          </a:solidFill>
        </p:grpSpPr>
        <p:sp>
          <p:nvSpPr>
            <p:cNvPr id="328" name="Freeform 13"/>
            <p:cNvSpPr>
              <a:spLocks/>
            </p:cNvSpPr>
            <p:nvPr/>
          </p:nvSpPr>
          <p:spPr bwMode="auto">
            <a:xfrm>
              <a:off x="2603500"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4"/>
            <p:cNvSpPr>
              <a:spLocks/>
            </p:cNvSpPr>
            <p:nvPr/>
          </p:nvSpPr>
          <p:spPr bwMode="auto">
            <a:xfrm>
              <a:off x="2693988"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5"/>
            <p:cNvSpPr>
              <a:spLocks/>
            </p:cNvSpPr>
            <p:nvPr/>
          </p:nvSpPr>
          <p:spPr bwMode="auto">
            <a:xfrm>
              <a:off x="2784475"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6"/>
            <p:cNvSpPr>
              <a:spLocks/>
            </p:cNvSpPr>
            <p:nvPr/>
          </p:nvSpPr>
          <p:spPr bwMode="auto">
            <a:xfrm>
              <a:off x="2873375"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7"/>
            <p:cNvSpPr>
              <a:spLocks/>
            </p:cNvSpPr>
            <p:nvPr/>
          </p:nvSpPr>
          <p:spPr bwMode="auto">
            <a:xfrm>
              <a:off x="29638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8"/>
            <p:cNvSpPr>
              <a:spLocks/>
            </p:cNvSpPr>
            <p:nvPr/>
          </p:nvSpPr>
          <p:spPr bwMode="auto">
            <a:xfrm>
              <a:off x="30527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9"/>
            <p:cNvSpPr>
              <a:spLocks/>
            </p:cNvSpPr>
            <p:nvPr/>
          </p:nvSpPr>
          <p:spPr bwMode="auto">
            <a:xfrm>
              <a:off x="3141663"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20"/>
            <p:cNvSpPr>
              <a:spLocks/>
            </p:cNvSpPr>
            <p:nvPr/>
          </p:nvSpPr>
          <p:spPr bwMode="auto">
            <a:xfrm>
              <a:off x="3232150"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21"/>
            <p:cNvSpPr>
              <a:spLocks/>
            </p:cNvSpPr>
            <p:nvPr/>
          </p:nvSpPr>
          <p:spPr bwMode="auto">
            <a:xfrm>
              <a:off x="3322638"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22"/>
            <p:cNvSpPr>
              <a:spLocks/>
            </p:cNvSpPr>
            <p:nvPr/>
          </p:nvSpPr>
          <p:spPr bwMode="auto">
            <a:xfrm>
              <a:off x="3411538"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23"/>
            <p:cNvSpPr>
              <a:spLocks/>
            </p:cNvSpPr>
            <p:nvPr/>
          </p:nvSpPr>
          <p:spPr bwMode="auto">
            <a:xfrm>
              <a:off x="3502025" y="3365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24"/>
            <p:cNvSpPr>
              <a:spLocks/>
            </p:cNvSpPr>
            <p:nvPr/>
          </p:nvSpPr>
          <p:spPr bwMode="auto">
            <a:xfrm>
              <a:off x="3590925" y="3365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25"/>
            <p:cNvSpPr>
              <a:spLocks/>
            </p:cNvSpPr>
            <p:nvPr/>
          </p:nvSpPr>
          <p:spPr bwMode="auto">
            <a:xfrm>
              <a:off x="2603500"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26"/>
            <p:cNvSpPr>
              <a:spLocks/>
            </p:cNvSpPr>
            <p:nvPr/>
          </p:nvSpPr>
          <p:spPr bwMode="auto">
            <a:xfrm>
              <a:off x="2693988"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27"/>
            <p:cNvSpPr>
              <a:spLocks/>
            </p:cNvSpPr>
            <p:nvPr/>
          </p:nvSpPr>
          <p:spPr bwMode="auto">
            <a:xfrm>
              <a:off x="2784475"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28"/>
            <p:cNvSpPr>
              <a:spLocks/>
            </p:cNvSpPr>
            <p:nvPr/>
          </p:nvSpPr>
          <p:spPr bwMode="auto">
            <a:xfrm>
              <a:off x="2873375"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29"/>
            <p:cNvSpPr>
              <a:spLocks/>
            </p:cNvSpPr>
            <p:nvPr/>
          </p:nvSpPr>
          <p:spPr bwMode="auto">
            <a:xfrm>
              <a:off x="29638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30"/>
            <p:cNvSpPr>
              <a:spLocks/>
            </p:cNvSpPr>
            <p:nvPr/>
          </p:nvSpPr>
          <p:spPr bwMode="auto">
            <a:xfrm>
              <a:off x="30527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31"/>
            <p:cNvSpPr>
              <a:spLocks/>
            </p:cNvSpPr>
            <p:nvPr/>
          </p:nvSpPr>
          <p:spPr bwMode="auto">
            <a:xfrm>
              <a:off x="3141663"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32"/>
            <p:cNvSpPr>
              <a:spLocks/>
            </p:cNvSpPr>
            <p:nvPr/>
          </p:nvSpPr>
          <p:spPr bwMode="auto">
            <a:xfrm>
              <a:off x="3232150"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33"/>
            <p:cNvSpPr>
              <a:spLocks/>
            </p:cNvSpPr>
            <p:nvPr/>
          </p:nvSpPr>
          <p:spPr bwMode="auto">
            <a:xfrm>
              <a:off x="3322638"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34"/>
            <p:cNvSpPr>
              <a:spLocks/>
            </p:cNvSpPr>
            <p:nvPr/>
          </p:nvSpPr>
          <p:spPr bwMode="auto">
            <a:xfrm>
              <a:off x="3411538"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35"/>
            <p:cNvSpPr>
              <a:spLocks/>
            </p:cNvSpPr>
            <p:nvPr/>
          </p:nvSpPr>
          <p:spPr bwMode="auto">
            <a:xfrm>
              <a:off x="3502025" y="4254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36"/>
            <p:cNvSpPr>
              <a:spLocks/>
            </p:cNvSpPr>
            <p:nvPr/>
          </p:nvSpPr>
          <p:spPr bwMode="auto">
            <a:xfrm>
              <a:off x="3590925" y="4254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37"/>
            <p:cNvSpPr>
              <a:spLocks/>
            </p:cNvSpPr>
            <p:nvPr/>
          </p:nvSpPr>
          <p:spPr bwMode="auto">
            <a:xfrm>
              <a:off x="2603500"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38"/>
            <p:cNvSpPr>
              <a:spLocks/>
            </p:cNvSpPr>
            <p:nvPr/>
          </p:nvSpPr>
          <p:spPr bwMode="auto">
            <a:xfrm>
              <a:off x="2693988"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39"/>
            <p:cNvSpPr>
              <a:spLocks/>
            </p:cNvSpPr>
            <p:nvPr/>
          </p:nvSpPr>
          <p:spPr bwMode="auto">
            <a:xfrm>
              <a:off x="2784475"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40"/>
            <p:cNvSpPr>
              <a:spLocks/>
            </p:cNvSpPr>
            <p:nvPr/>
          </p:nvSpPr>
          <p:spPr bwMode="auto">
            <a:xfrm>
              <a:off x="2873375"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41"/>
            <p:cNvSpPr>
              <a:spLocks/>
            </p:cNvSpPr>
            <p:nvPr/>
          </p:nvSpPr>
          <p:spPr bwMode="auto">
            <a:xfrm>
              <a:off x="29638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42"/>
            <p:cNvSpPr>
              <a:spLocks/>
            </p:cNvSpPr>
            <p:nvPr/>
          </p:nvSpPr>
          <p:spPr bwMode="auto">
            <a:xfrm>
              <a:off x="30527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43"/>
            <p:cNvSpPr>
              <a:spLocks/>
            </p:cNvSpPr>
            <p:nvPr/>
          </p:nvSpPr>
          <p:spPr bwMode="auto">
            <a:xfrm>
              <a:off x="3141663"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44"/>
            <p:cNvSpPr>
              <a:spLocks/>
            </p:cNvSpPr>
            <p:nvPr/>
          </p:nvSpPr>
          <p:spPr bwMode="auto">
            <a:xfrm>
              <a:off x="3232150"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45"/>
            <p:cNvSpPr>
              <a:spLocks/>
            </p:cNvSpPr>
            <p:nvPr/>
          </p:nvSpPr>
          <p:spPr bwMode="auto">
            <a:xfrm>
              <a:off x="3322638"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46"/>
            <p:cNvSpPr>
              <a:spLocks/>
            </p:cNvSpPr>
            <p:nvPr/>
          </p:nvSpPr>
          <p:spPr bwMode="auto">
            <a:xfrm>
              <a:off x="3411538"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47"/>
            <p:cNvSpPr>
              <a:spLocks/>
            </p:cNvSpPr>
            <p:nvPr/>
          </p:nvSpPr>
          <p:spPr bwMode="auto">
            <a:xfrm>
              <a:off x="3502025" y="515938"/>
              <a:ext cx="46038" cy="46038"/>
            </a:xfrm>
            <a:custGeom>
              <a:avLst/>
              <a:gdLst>
                <a:gd name="T0" fmla="*/ 57 w 57"/>
                <a:gd name="T1" fmla="*/ 29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48"/>
            <p:cNvSpPr>
              <a:spLocks/>
            </p:cNvSpPr>
            <p:nvPr/>
          </p:nvSpPr>
          <p:spPr bwMode="auto">
            <a:xfrm>
              <a:off x="3590925" y="515938"/>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9"/>
            <p:cNvSpPr>
              <a:spLocks/>
            </p:cNvSpPr>
            <p:nvPr/>
          </p:nvSpPr>
          <p:spPr bwMode="auto">
            <a:xfrm>
              <a:off x="2603500"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50"/>
            <p:cNvSpPr>
              <a:spLocks/>
            </p:cNvSpPr>
            <p:nvPr/>
          </p:nvSpPr>
          <p:spPr bwMode="auto">
            <a:xfrm>
              <a:off x="2693988"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51"/>
            <p:cNvSpPr>
              <a:spLocks/>
            </p:cNvSpPr>
            <p:nvPr/>
          </p:nvSpPr>
          <p:spPr bwMode="auto">
            <a:xfrm>
              <a:off x="2784475"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52"/>
            <p:cNvSpPr>
              <a:spLocks/>
            </p:cNvSpPr>
            <p:nvPr/>
          </p:nvSpPr>
          <p:spPr bwMode="auto">
            <a:xfrm>
              <a:off x="2873375"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53"/>
            <p:cNvSpPr>
              <a:spLocks/>
            </p:cNvSpPr>
            <p:nvPr/>
          </p:nvSpPr>
          <p:spPr bwMode="auto">
            <a:xfrm>
              <a:off x="29638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54"/>
            <p:cNvSpPr>
              <a:spLocks/>
            </p:cNvSpPr>
            <p:nvPr/>
          </p:nvSpPr>
          <p:spPr bwMode="auto">
            <a:xfrm>
              <a:off x="30527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55"/>
            <p:cNvSpPr>
              <a:spLocks/>
            </p:cNvSpPr>
            <p:nvPr/>
          </p:nvSpPr>
          <p:spPr bwMode="auto">
            <a:xfrm>
              <a:off x="3141663"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56"/>
            <p:cNvSpPr>
              <a:spLocks/>
            </p:cNvSpPr>
            <p:nvPr/>
          </p:nvSpPr>
          <p:spPr bwMode="auto">
            <a:xfrm>
              <a:off x="3232150"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57"/>
            <p:cNvSpPr>
              <a:spLocks/>
            </p:cNvSpPr>
            <p:nvPr/>
          </p:nvSpPr>
          <p:spPr bwMode="auto">
            <a:xfrm>
              <a:off x="3322638"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58"/>
            <p:cNvSpPr>
              <a:spLocks/>
            </p:cNvSpPr>
            <p:nvPr/>
          </p:nvSpPr>
          <p:spPr bwMode="auto">
            <a:xfrm>
              <a:off x="3411538"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59"/>
            <p:cNvSpPr>
              <a:spLocks/>
            </p:cNvSpPr>
            <p:nvPr/>
          </p:nvSpPr>
          <p:spPr bwMode="auto">
            <a:xfrm>
              <a:off x="3502025" y="604838"/>
              <a:ext cx="46038" cy="46038"/>
            </a:xfrm>
            <a:custGeom>
              <a:avLst/>
              <a:gdLst>
                <a:gd name="T0" fmla="*/ 57 w 57"/>
                <a:gd name="T1" fmla="*/ 29 h 57"/>
                <a:gd name="T2" fmla="*/ 48 w 57"/>
                <a:gd name="T3" fmla="*/ 20 h 57"/>
                <a:gd name="T4" fmla="*/ 48 w 57"/>
                <a:gd name="T5" fmla="*/ 20 h 57"/>
                <a:gd name="T6" fmla="*/ 40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60"/>
            <p:cNvSpPr>
              <a:spLocks/>
            </p:cNvSpPr>
            <p:nvPr/>
          </p:nvSpPr>
          <p:spPr bwMode="auto">
            <a:xfrm>
              <a:off x="3590925" y="604838"/>
              <a:ext cx="46038" cy="46038"/>
            </a:xfrm>
            <a:custGeom>
              <a:avLst/>
              <a:gdLst>
                <a:gd name="T0" fmla="*/ 48 w 57"/>
                <a:gd name="T1" fmla="*/ 20 h 57"/>
                <a:gd name="T2" fmla="*/ 48 w 57"/>
                <a:gd name="T3" fmla="*/ 20 h 57"/>
                <a:gd name="T4" fmla="*/ 41 w 57"/>
                <a:gd name="T5" fmla="*/ 26 h 57"/>
                <a:gd name="T6" fmla="*/ 32 w 57"/>
                <a:gd name="T7" fmla="*/ 26 h 57"/>
                <a:gd name="T8" fmla="*/ 32 w 57"/>
                <a:gd name="T9" fmla="*/ 17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7 h 57"/>
                <a:gd name="T22" fmla="*/ 25 w 57"/>
                <a:gd name="T23" fmla="*/ 26 h 57"/>
                <a:gd name="T24" fmla="*/ 16 w 57"/>
                <a:gd name="T25" fmla="*/ 26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9 h 57"/>
                <a:gd name="T44" fmla="*/ 20 w 57"/>
                <a:gd name="T45" fmla="*/ 49 h 57"/>
                <a:gd name="T46" fmla="*/ 29 w 57"/>
                <a:gd name="T47" fmla="*/ 57 h 57"/>
                <a:gd name="T48" fmla="*/ 37 w 57"/>
                <a:gd name="T49" fmla="*/ 49 h 57"/>
                <a:gd name="T50" fmla="*/ 37 w 57"/>
                <a:gd name="T51" fmla="*/ 49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61"/>
            <p:cNvSpPr>
              <a:spLocks/>
            </p:cNvSpPr>
            <p:nvPr/>
          </p:nvSpPr>
          <p:spPr bwMode="auto">
            <a:xfrm>
              <a:off x="2603500"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62"/>
            <p:cNvSpPr>
              <a:spLocks/>
            </p:cNvSpPr>
            <p:nvPr/>
          </p:nvSpPr>
          <p:spPr bwMode="auto">
            <a:xfrm>
              <a:off x="2693988"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63"/>
            <p:cNvSpPr>
              <a:spLocks/>
            </p:cNvSpPr>
            <p:nvPr/>
          </p:nvSpPr>
          <p:spPr bwMode="auto">
            <a:xfrm>
              <a:off x="2784475"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64"/>
            <p:cNvSpPr>
              <a:spLocks/>
            </p:cNvSpPr>
            <p:nvPr/>
          </p:nvSpPr>
          <p:spPr bwMode="auto">
            <a:xfrm>
              <a:off x="2873375"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65"/>
            <p:cNvSpPr>
              <a:spLocks/>
            </p:cNvSpPr>
            <p:nvPr/>
          </p:nvSpPr>
          <p:spPr bwMode="auto">
            <a:xfrm>
              <a:off x="29638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66"/>
            <p:cNvSpPr>
              <a:spLocks/>
            </p:cNvSpPr>
            <p:nvPr/>
          </p:nvSpPr>
          <p:spPr bwMode="auto">
            <a:xfrm>
              <a:off x="30527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67"/>
            <p:cNvSpPr>
              <a:spLocks/>
            </p:cNvSpPr>
            <p:nvPr/>
          </p:nvSpPr>
          <p:spPr bwMode="auto">
            <a:xfrm>
              <a:off x="3141663"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68"/>
            <p:cNvSpPr>
              <a:spLocks/>
            </p:cNvSpPr>
            <p:nvPr/>
          </p:nvSpPr>
          <p:spPr bwMode="auto">
            <a:xfrm>
              <a:off x="3232150"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69"/>
            <p:cNvSpPr>
              <a:spLocks/>
            </p:cNvSpPr>
            <p:nvPr/>
          </p:nvSpPr>
          <p:spPr bwMode="auto">
            <a:xfrm>
              <a:off x="3322638"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70"/>
            <p:cNvSpPr>
              <a:spLocks/>
            </p:cNvSpPr>
            <p:nvPr/>
          </p:nvSpPr>
          <p:spPr bwMode="auto">
            <a:xfrm>
              <a:off x="3411538"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71"/>
            <p:cNvSpPr>
              <a:spLocks/>
            </p:cNvSpPr>
            <p:nvPr/>
          </p:nvSpPr>
          <p:spPr bwMode="auto">
            <a:xfrm>
              <a:off x="3502025" y="695325"/>
              <a:ext cx="46038" cy="46038"/>
            </a:xfrm>
            <a:custGeom>
              <a:avLst/>
              <a:gdLst>
                <a:gd name="T0" fmla="*/ 57 w 57"/>
                <a:gd name="T1" fmla="*/ 28 h 56"/>
                <a:gd name="T2" fmla="*/ 48 w 57"/>
                <a:gd name="T3" fmla="*/ 19 h 56"/>
                <a:gd name="T4" fmla="*/ 48 w 57"/>
                <a:gd name="T5" fmla="*/ 19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72"/>
            <p:cNvSpPr>
              <a:spLocks/>
            </p:cNvSpPr>
            <p:nvPr/>
          </p:nvSpPr>
          <p:spPr bwMode="auto">
            <a:xfrm>
              <a:off x="3590925" y="695325"/>
              <a:ext cx="46038" cy="46038"/>
            </a:xfrm>
            <a:custGeom>
              <a:avLst/>
              <a:gdLst>
                <a:gd name="T0" fmla="*/ 48 w 57"/>
                <a:gd name="T1" fmla="*/ 19 h 56"/>
                <a:gd name="T2" fmla="*/ 48 w 57"/>
                <a:gd name="T3" fmla="*/ 19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19 h 56"/>
                <a:gd name="T28" fmla="*/ 9 w 57"/>
                <a:gd name="T29" fmla="*/ 19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19"/>
                  </a:move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19"/>
                    <a:pt x="4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73"/>
            <p:cNvSpPr>
              <a:spLocks/>
            </p:cNvSpPr>
            <p:nvPr/>
          </p:nvSpPr>
          <p:spPr bwMode="auto">
            <a:xfrm>
              <a:off x="2603500"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74"/>
            <p:cNvSpPr>
              <a:spLocks/>
            </p:cNvSpPr>
            <p:nvPr/>
          </p:nvSpPr>
          <p:spPr bwMode="auto">
            <a:xfrm>
              <a:off x="2693988"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75"/>
            <p:cNvSpPr>
              <a:spLocks/>
            </p:cNvSpPr>
            <p:nvPr/>
          </p:nvSpPr>
          <p:spPr bwMode="auto">
            <a:xfrm>
              <a:off x="2784475"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76"/>
            <p:cNvSpPr>
              <a:spLocks/>
            </p:cNvSpPr>
            <p:nvPr/>
          </p:nvSpPr>
          <p:spPr bwMode="auto">
            <a:xfrm>
              <a:off x="2873375"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77"/>
            <p:cNvSpPr>
              <a:spLocks/>
            </p:cNvSpPr>
            <p:nvPr/>
          </p:nvSpPr>
          <p:spPr bwMode="auto">
            <a:xfrm>
              <a:off x="29638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78"/>
            <p:cNvSpPr>
              <a:spLocks/>
            </p:cNvSpPr>
            <p:nvPr/>
          </p:nvSpPr>
          <p:spPr bwMode="auto">
            <a:xfrm>
              <a:off x="30527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79"/>
            <p:cNvSpPr>
              <a:spLocks/>
            </p:cNvSpPr>
            <p:nvPr/>
          </p:nvSpPr>
          <p:spPr bwMode="auto">
            <a:xfrm>
              <a:off x="3141663"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80"/>
            <p:cNvSpPr>
              <a:spLocks/>
            </p:cNvSpPr>
            <p:nvPr/>
          </p:nvSpPr>
          <p:spPr bwMode="auto">
            <a:xfrm>
              <a:off x="3232150"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81"/>
            <p:cNvSpPr>
              <a:spLocks/>
            </p:cNvSpPr>
            <p:nvPr/>
          </p:nvSpPr>
          <p:spPr bwMode="auto">
            <a:xfrm>
              <a:off x="3322638"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82"/>
            <p:cNvSpPr>
              <a:spLocks/>
            </p:cNvSpPr>
            <p:nvPr/>
          </p:nvSpPr>
          <p:spPr bwMode="auto">
            <a:xfrm>
              <a:off x="3411538"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83"/>
            <p:cNvSpPr>
              <a:spLocks/>
            </p:cNvSpPr>
            <p:nvPr/>
          </p:nvSpPr>
          <p:spPr bwMode="auto">
            <a:xfrm>
              <a:off x="3502025" y="785813"/>
              <a:ext cx="46038" cy="44450"/>
            </a:xfrm>
            <a:custGeom>
              <a:avLst/>
              <a:gdLst>
                <a:gd name="T0" fmla="*/ 57 w 57"/>
                <a:gd name="T1" fmla="*/ 28 h 56"/>
                <a:gd name="T2" fmla="*/ 48 w 57"/>
                <a:gd name="T3" fmla="*/ 20 h 56"/>
                <a:gd name="T4" fmla="*/ 48 w 57"/>
                <a:gd name="T5" fmla="*/ 20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84"/>
            <p:cNvSpPr>
              <a:spLocks/>
            </p:cNvSpPr>
            <p:nvPr/>
          </p:nvSpPr>
          <p:spPr bwMode="auto">
            <a:xfrm>
              <a:off x="3590925" y="785813"/>
              <a:ext cx="46038" cy="44450"/>
            </a:xfrm>
            <a:custGeom>
              <a:avLst/>
              <a:gdLst>
                <a:gd name="T0" fmla="*/ 48 w 57"/>
                <a:gd name="T1" fmla="*/ 20 h 56"/>
                <a:gd name="T2" fmla="*/ 48 w 57"/>
                <a:gd name="T3" fmla="*/ 20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20 h 56"/>
                <a:gd name="T28" fmla="*/ 9 w 57"/>
                <a:gd name="T29" fmla="*/ 20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85"/>
            <p:cNvSpPr>
              <a:spLocks/>
            </p:cNvSpPr>
            <p:nvPr/>
          </p:nvSpPr>
          <p:spPr bwMode="auto">
            <a:xfrm>
              <a:off x="2603500"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86"/>
            <p:cNvSpPr>
              <a:spLocks/>
            </p:cNvSpPr>
            <p:nvPr/>
          </p:nvSpPr>
          <p:spPr bwMode="auto">
            <a:xfrm>
              <a:off x="2693988"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87"/>
            <p:cNvSpPr>
              <a:spLocks/>
            </p:cNvSpPr>
            <p:nvPr/>
          </p:nvSpPr>
          <p:spPr bwMode="auto">
            <a:xfrm>
              <a:off x="2784475"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88"/>
            <p:cNvSpPr>
              <a:spLocks/>
            </p:cNvSpPr>
            <p:nvPr/>
          </p:nvSpPr>
          <p:spPr bwMode="auto">
            <a:xfrm>
              <a:off x="2873375"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89"/>
            <p:cNvSpPr>
              <a:spLocks/>
            </p:cNvSpPr>
            <p:nvPr/>
          </p:nvSpPr>
          <p:spPr bwMode="auto">
            <a:xfrm>
              <a:off x="29638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90"/>
            <p:cNvSpPr>
              <a:spLocks/>
            </p:cNvSpPr>
            <p:nvPr/>
          </p:nvSpPr>
          <p:spPr bwMode="auto">
            <a:xfrm>
              <a:off x="30527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91"/>
            <p:cNvSpPr>
              <a:spLocks/>
            </p:cNvSpPr>
            <p:nvPr/>
          </p:nvSpPr>
          <p:spPr bwMode="auto">
            <a:xfrm>
              <a:off x="3141663"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92"/>
            <p:cNvSpPr>
              <a:spLocks/>
            </p:cNvSpPr>
            <p:nvPr/>
          </p:nvSpPr>
          <p:spPr bwMode="auto">
            <a:xfrm>
              <a:off x="3232150"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93"/>
            <p:cNvSpPr>
              <a:spLocks/>
            </p:cNvSpPr>
            <p:nvPr/>
          </p:nvSpPr>
          <p:spPr bwMode="auto">
            <a:xfrm>
              <a:off x="3322638"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94"/>
            <p:cNvSpPr>
              <a:spLocks/>
            </p:cNvSpPr>
            <p:nvPr/>
          </p:nvSpPr>
          <p:spPr bwMode="auto">
            <a:xfrm>
              <a:off x="3411538"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95"/>
            <p:cNvSpPr>
              <a:spLocks/>
            </p:cNvSpPr>
            <p:nvPr/>
          </p:nvSpPr>
          <p:spPr bwMode="auto">
            <a:xfrm>
              <a:off x="3502025" y="874713"/>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96"/>
            <p:cNvSpPr>
              <a:spLocks/>
            </p:cNvSpPr>
            <p:nvPr/>
          </p:nvSpPr>
          <p:spPr bwMode="auto">
            <a:xfrm>
              <a:off x="3590925" y="874713"/>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1 h 57"/>
                <a:gd name="T38" fmla="*/ 25 w 57"/>
                <a:gd name="T39" fmla="*/ 31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1 h 57"/>
                <a:gd name="T56" fmla="*/ 41 w 57"/>
                <a:gd name="T57" fmla="*/ 31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97"/>
            <p:cNvSpPr>
              <a:spLocks/>
            </p:cNvSpPr>
            <p:nvPr/>
          </p:nvSpPr>
          <p:spPr bwMode="auto">
            <a:xfrm>
              <a:off x="37115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98"/>
            <p:cNvSpPr>
              <a:spLocks/>
            </p:cNvSpPr>
            <p:nvPr/>
          </p:nvSpPr>
          <p:spPr bwMode="auto">
            <a:xfrm>
              <a:off x="39782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9"/>
            <p:cNvSpPr>
              <a:spLocks/>
            </p:cNvSpPr>
            <p:nvPr/>
          </p:nvSpPr>
          <p:spPr bwMode="auto">
            <a:xfrm>
              <a:off x="4244975" y="1042988"/>
              <a:ext cx="136525"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100"/>
            <p:cNvSpPr>
              <a:spLocks/>
            </p:cNvSpPr>
            <p:nvPr/>
          </p:nvSpPr>
          <p:spPr bwMode="auto">
            <a:xfrm>
              <a:off x="4513263" y="1042988"/>
              <a:ext cx="134938"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01"/>
            <p:cNvSpPr>
              <a:spLocks/>
            </p:cNvSpPr>
            <p:nvPr/>
          </p:nvSpPr>
          <p:spPr bwMode="auto">
            <a:xfrm>
              <a:off x="37115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02"/>
            <p:cNvSpPr>
              <a:spLocks/>
            </p:cNvSpPr>
            <p:nvPr/>
          </p:nvSpPr>
          <p:spPr bwMode="auto">
            <a:xfrm>
              <a:off x="39782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03"/>
            <p:cNvSpPr>
              <a:spLocks/>
            </p:cNvSpPr>
            <p:nvPr/>
          </p:nvSpPr>
          <p:spPr bwMode="auto">
            <a:xfrm>
              <a:off x="4244975" y="1311275"/>
              <a:ext cx="136525"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04"/>
            <p:cNvSpPr>
              <a:spLocks/>
            </p:cNvSpPr>
            <p:nvPr/>
          </p:nvSpPr>
          <p:spPr bwMode="auto">
            <a:xfrm>
              <a:off x="4513263" y="1311275"/>
              <a:ext cx="134938"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05"/>
            <p:cNvSpPr>
              <a:spLocks/>
            </p:cNvSpPr>
            <p:nvPr/>
          </p:nvSpPr>
          <p:spPr bwMode="auto">
            <a:xfrm>
              <a:off x="37115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06"/>
            <p:cNvSpPr>
              <a:spLocks/>
            </p:cNvSpPr>
            <p:nvPr/>
          </p:nvSpPr>
          <p:spPr bwMode="auto">
            <a:xfrm>
              <a:off x="39782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07"/>
            <p:cNvSpPr>
              <a:spLocks/>
            </p:cNvSpPr>
            <p:nvPr/>
          </p:nvSpPr>
          <p:spPr bwMode="auto">
            <a:xfrm>
              <a:off x="4244975" y="15779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08"/>
            <p:cNvSpPr>
              <a:spLocks/>
            </p:cNvSpPr>
            <p:nvPr/>
          </p:nvSpPr>
          <p:spPr bwMode="auto">
            <a:xfrm>
              <a:off x="4513263" y="15779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9"/>
            <p:cNvSpPr>
              <a:spLocks/>
            </p:cNvSpPr>
            <p:nvPr/>
          </p:nvSpPr>
          <p:spPr bwMode="auto">
            <a:xfrm>
              <a:off x="37115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10"/>
            <p:cNvSpPr>
              <a:spLocks/>
            </p:cNvSpPr>
            <p:nvPr/>
          </p:nvSpPr>
          <p:spPr bwMode="auto">
            <a:xfrm>
              <a:off x="39782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11"/>
            <p:cNvSpPr>
              <a:spLocks/>
            </p:cNvSpPr>
            <p:nvPr/>
          </p:nvSpPr>
          <p:spPr bwMode="auto">
            <a:xfrm>
              <a:off x="4244975" y="18446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12"/>
            <p:cNvSpPr>
              <a:spLocks/>
            </p:cNvSpPr>
            <p:nvPr/>
          </p:nvSpPr>
          <p:spPr bwMode="auto">
            <a:xfrm>
              <a:off x="4513263" y="18446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13"/>
            <p:cNvSpPr>
              <a:spLocks/>
            </p:cNvSpPr>
            <p:nvPr/>
          </p:nvSpPr>
          <p:spPr bwMode="auto">
            <a:xfrm>
              <a:off x="37115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14"/>
            <p:cNvSpPr>
              <a:spLocks/>
            </p:cNvSpPr>
            <p:nvPr/>
          </p:nvSpPr>
          <p:spPr bwMode="auto">
            <a:xfrm>
              <a:off x="39782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15"/>
            <p:cNvSpPr>
              <a:spLocks/>
            </p:cNvSpPr>
            <p:nvPr/>
          </p:nvSpPr>
          <p:spPr bwMode="auto">
            <a:xfrm>
              <a:off x="4244975" y="21113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16"/>
            <p:cNvSpPr>
              <a:spLocks/>
            </p:cNvSpPr>
            <p:nvPr/>
          </p:nvSpPr>
          <p:spPr bwMode="auto">
            <a:xfrm>
              <a:off x="4513263" y="21113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17"/>
            <p:cNvSpPr>
              <a:spLocks/>
            </p:cNvSpPr>
            <p:nvPr/>
          </p:nvSpPr>
          <p:spPr bwMode="auto">
            <a:xfrm>
              <a:off x="37115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18"/>
            <p:cNvSpPr>
              <a:spLocks/>
            </p:cNvSpPr>
            <p:nvPr/>
          </p:nvSpPr>
          <p:spPr bwMode="auto">
            <a:xfrm>
              <a:off x="39782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19"/>
            <p:cNvSpPr>
              <a:spLocks/>
            </p:cNvSpPr>
            <p:nvPr/>
          </p:nvSpPr>
          <p:spPr bwMode="auto">
            <a:xfrm>
              <a:off x="4244975" y="2379663"/>
              <a:ext cx="136525"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20"/>
            <p:cNvSpPr>
              <a:spLocks/>
            </p:cNvSpPr>
            <p:nvPr/>
          </p:nvSpPr>
          <p:spPr bwMode="auto">
            <a:xfrm>
              <a:off x="4513263" y="2379663"/>
              <a:ext cx="134938"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21"/>
            <p:cNvSpPr>
              <a:spLocks/>
            </p:cNvSpPr>
            <p:nvPr/>
          </p:nvSpPr>
          <p:spPr bwMode="auto">
            <a:xfrm>
              <a:off x="37115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22"/>
            <p:cNvSpPr>
              <a:spLocks/>
            </p:cNvSpPr>
            <p:nvPr/>
          </p:nvSpPr>
          <p:spPr bwMode="auto">
            <a:xfrm>
              <a:off x="39782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23"/>
            <p:cNvSpPr>
              <a:spLocks/>
            </p:cNvSpPr>
            <p:nvPr/>
          </p:nvSpPr>
          <p:spPr bwMode="auto">
            <a:xfrm>
              <a:off x="4244975" y="2646363"/>
              <a:ext cx="136525"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24"/>
            <p:cNvSpPr>
              <a:spLocks/>
            </p:cNvSpPr>
            <p:nvPr/>
          </p:nvSpPr>
          <p:spPr bwMode="auto">
            <a:xfrm>
              <a:off x="4513263" y="2646363"/>
              <a:ext cx="134938"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8"/>
          </p:nvPr>
        </p:nvSpPr>
        <p:spPr>
          <a:xfrm>
            <a:off x="3051175" y="0"/>
            <a:ext cx="6096000" cy="458639"/>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283158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Medium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65102" y="1752600"/>
            <a:ext cx="5172146" cy="4629150"/>
          </a:xfrm>
          <a:prstGeom prst="rect">
            <a:avLst/>
          </a:prstGeom>
        </p:spPr>
        <p:txBody>
          <a:bodyPr/>
          <a:lstStyle/>
          <a:p>
            <a:r>
              <a:rPr lang="en-US" smtClean="0"/>
              <a:t>Click icon to add picture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Large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a:t>
            </a:r>
            <a:br>
              <a:rPr lang="en-US" dirty="0" smtClean="0"/>
            </a:br>
            <a:r>
              <a:rPr lang="en-US" dirty="0" smtClean="0"/>
              <a:t>(Calibri 28pt): click to add text</a:t>
            </a:r>
          </a:p>
          <a:p>
            <a:pPr lvl="1"/>
            <a:r>
              <a:rPr lang="en-US" dirty="0" smtClean="0"/>
              <a:t>Subtitle </a:t>
            </a:r>
            <a:br>
              <a:rPr lang="en-US" dirty="0" smtClean="0"/>
            </a:br>
            <a:r>
              <a:rPr lang="en-US" dirty="0" smtClean="0"/>
              <a:t>(Calibri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5296" y="1752600"/>
            <a:ext cx="8236031" cy="4629150"/>
          </a:xfrm>
          <a:prstGeom prst="rect">
            <a:avLst/>
          </a:prstGeom>
        </p:spPr>
        <p:txBody>
          <a:bodyPr/>
          <a:lstStyle/>
          <a:p>
            <a:r>
              <a:rPr lang="en-US" smtClean="0"/>
              <a:t>Click icon to add picture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Chart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57200" y="1752600"/>
            <a:ext cx="11277600" cy="4629150"/>
          </a:xfrm>
          <a:prstGeom prst="rect">
            <a:avLst/>
          </a:prstGeom>
        </p:spPr>
        <p:txBody>
          <a:bodyPr/>
          <a:lstStyle/>
          <a:p>
            <a:r>
              <a:rPr lang="en-US" smtClean="0"/>
              <a:t>Click icon to add chart</a:t>
            </a:r>
            <a:endParaRPr lang="en-GB"/>
          </a:p>
        </p:txBody>
      </p:sp>
    </p:spTree>
    <p:extLst>
      <p:ext uri="{BB962C8B-B14F-4D97-AF65-F5344CB8AC3E}">
        <p14:creationId xmlns:p14="http://schemas.microsoft.com/office/powerpoint/2010/main" val="371298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Picture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0" y="1752600"/>
            <a:ext cx="11277600" cy="4629150"/>
          </a:xfrm>
          <a:prstGeom prst="rect">
            <a:avLst/>
          </a:prstGeom>
        </p:spPr>
        <p:txBody>
          <a:bodyPr/>
          <a:lstStyle/>
          <a:p>
            <a:r>
              <a:rPr lang="en-US" smtClean="0"/>
              <a:t>Click icon to add picture</a:t>
            </a:r>
            <a:endParaRPr lang="en-GB"/>
          </a:p>
        </p:txBody>
      </p:sp>
    </p:spTree>
    <p:extLst>
      <p:ext uri="{BB962C8B-B14F-4D97-AF65-F5344CB8AC3E}">
        <p14:creationId xmlns:p14="http://schemas.microsoft.com/office/powerpoint/2010/main" val="141550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Two column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Text Placeholder 12"/>
          <p:cNvSpPr>
            <a:spLocks noGrp="1"/>
          </p:cNvSpPr>
          <p:nvPr>
            <p:ph type="body" sz="quarter" idx="14" hasCustomPrompt="1"/>
          </p:nvPr>
        </p:nvSpPr>
        <p:spPr>
          <a:xfrm>
            <a:off x="6111306"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5"/>
          </p:nvPr>
        </p:nvSpPr>
        <p:spPr>
          <a:xfrm>
            <a:off x="3051175" y="1752600"/>
            <a:ext cx="6096000" cy="4629150"/>
          </a:xfrm>
        </p:spPr>
        <p:txBody>
          <a:bodyPr/>
          <a:lstStyle>
            <a:lvl1pPr>
              <a:defRPr>
                <a:solidFill>
                  <a:schemeClr val="accent2"/>
                </a:soli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4149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5"/>
          </p:nvPr>
        </p:nvSpPr>
        <p:spPr>
          <a:xfrm>
            <a:off x="1533525" y="1752600"/>
            <a:ext cx="9131300" cy="4629150"/>
          </a:xfrm>
        </p:spPr>
        <p:txBody>
          <a:bodyPr/>
          <a:lstStyle>
            <a:lvl1pPr>
              <a:defRPr>
                <a:solidFill>
                  <a:schemeClr val="accent2"/>
                </a:soli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1088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Two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6" hasCustomPrompt="1"/>
          </p:nvPr>
        </p:nvSpPr>
        <p:spPr>
          <a:xfrm>
            <a:off x="6096000" y="2741613"/>
            <a:ext cx="5638096" cy="3640137"/>
          </a:xfrm>
          <a:prstGeom prst="rect">
            <a:avLst/>
          </a:prstGeom>
        </p:spPr>
        <p:txBody>
          <a:bodyPr tIns="180000" rIns="457200"/>
          <a:lstStyle>
            <a:lvl1pPr>
              <a:defRPr>
                <a:solidFill>
                  <a:schemeClr val="accent2"/>
                </a:solidFill>
              </a:defRPr>
            </a:lvl1pPr>
            <a:lvl2pPr>
              <a:defRPr>
                <a:solidFill>
                  <a:schemeClr val="tx1"/>
                </a:solidFill>
              </a:defRPr>
            </a:lvl2pPr>
            <a:lvl4pPr>
              <a:defRPr>
                <a:solidFill>
                  <a:schemeClr val="accent2"/>
                </a:solidFill>
              </a:defRPr>
            </a:lvl4pPr>
          </a:lstStyle>
          <a:p>
            <a:pPr lvl="0"/>
            <a:r>
              <a:rPr lang="en-US" dirty="0" smtClean="0"/>
              <a:t>Subtitle (Calibri 28pt): click to add text</a:t>
            </a:r>
          </a:p>
          <a:p>
            <a:pPr lvl="1"/>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8" name="Text Placeholder 17"/>
          <p:cNvSpPr>
            <a:spLocks noGrp="1"/>
          </p:cNvSpPr>
          <p:nvPr>
            <p:ph type="body" sz="quarter" idx="17" hasCustomPrompt="1"/>
          </p:nvPr>
        </p:nvSpPr>
        <p:spPr>
          <a:xfrm>
            <a:off x="457200" y="2741613"/>
            <a:ext cx="5638096" cy="3640137"/>
          </a:xfrm>
          <a:prstGeom prst="rect">
            <a:avLst/>
          </a:prstGeom>
        </p:spPr>
        <p:txBody>
          <a:bodyPr tIns="180000" rIns="457200"/>
          <a:lstStyle>
            <a:lvl1pPr>
              <a:defRPr>
                <a:solidFill>
                  <a:schemeClr val="accent2"/>
                </a:solidFill>
              </a:defRPr>
            </a:lvl1pPr>
            <a:lvl2pPr>
              <a:defRPr>
                <a:solidFill>
                  <a:schemeClr val="tx1"/>
                </a:solidFill>
              </a:defRPr>
            </a:lvl2pPr>
            <a:lvl4pPr>
              <a:defRPr>
                <a:solidFill>
                  <a:schemeClr val="accent2"/>
                </a:solidFill>
              </a:defRPr>
            </a:lvl4pPr>
          </a:lstStyle>
          <a:p>
            <a:pPr lvl="0"/>
            <a:r>
              <a:rPr lang="en-US" dirty="0" smtClean="0"/>
              <a:t>Subtitle (Calibri 28pt): click to add text</a:t>
            </a:r>
          </a:p>
          <a:p>
            <a:pPr lvl="1"/>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7" name="Picture Placeholder 6"/>
          <p:cNvSpPr>
            <a:spLocks noGrp="1"/>
          </p:cNvSpPr>
          <p:nvPr>
            <p:ph type="pic" sz="quarter" idx="18"/>
          </p:nvPr>
        </p:nvSpPr>
        <p:spPr>
          <a:xfrm>
            <a:off x="455296" y="1761172"/>
            <a:ext cx="964800" cy="964800"/>
          </a:xfrm>
          <a:prstGeom prst="rect">
            <a:avLst/>
          </a:prstGeom>
        </p:spPr>
        <p:txBody>
          <a:bodyPr/>
          <a:lstStyle>
            <a:lvl1pPr>
              <a:defRPr sz="1600"/>
            </a:lvl1pPr>
          </a:lstStyle>
          <a:p>
            <a:r>
              <a:rPr lang="en-US" smtClean="0"/>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a:defRPr sz="1600"/>
            </a:lvl1pPr>
          </a:lstStyle>
          <a:p>
            <a:r>
              <a:rPr lang="en-US" smtClean="0"/>
              <a:t>Click icon to add picture</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Three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801706" y="1764000"/>
            <a:ext cx="964800" cy="964800"/>
          </a:xfrm>
          <a:prstGeom prst="rect">
            <a:avLst/>
          </a:prstGeom>
        </p:spPr>
        <p:txBody>
          <a:bodyPr/>
          <a:lstStyle>
            <a:lvl1pPr>
              <a:defRPr lang="en-GB" sz="1600" dirty="0"/>
            </a:lvl1pPr>
          </a:lstStyle>
          <a:p>
            <a:r>
              <a:rPr lang="en-US" smtClean="0"/>
              <a:t>Click icon to add picture</a:t>
            </a:r>
            <a:endParaRPr lang="en-GB" dirty="0"/>
          </a:p>
        </p:txBody>
      </p:sp>
      <p:sp>
        <p:nvSpPr>
          <p:cNvPr id="19" name="Picture Placeholder 6"/>
          <p:cNvSpPr>
            <a:spLocks noGrp="1"/>
          </p:cNvSpPr>
          <p:nvPr>
            <p:ph type="pic" sz="quarter" idx="19"/>
          </p:nvPr>
        </p:nvSpPr>
        <p:spPr>
          <a:xfrm>
            <a:off x="5612296" y="1764000"/>
            <a:ext cx="964800" cy="964800"/>
          </a:xfrm>
          <a:prstGeom prst="rect">
            <a:avLst/>
          </a:prstGeom>
        </p:spPr>
        <p:txBody>
          <a:bodyPr/>
          <a:lstStyle>
            <a:lvl1pPr>
              <a:defRPr lang="en-GB" sz="1600" dirty="0"/>
            </a:lvl1pPr>
          </a:lstStyle>
          <a:p>
            <a:r>
              <a:rPr lang="en-US" smtClean="0"/>
              <a:t>Click icon to add picture</a:t>
            </a:r>
            <a:endParaRPr lang="en-GB" dirty="0"/>
          </a:p>
        </p:txBody>
      </p:sp>
      <p:sp>
        <p:nvSpPr>
          <p:cNvPr id="20" name="Picture Placeholder 6"/>
          <p:cNvSpPr>
            <a:spLocks noGrp="1"/>
          </p:cNvSpPr>
          <p:nvPr>
            <p:ph type="pic" sz="quarter" idx="20"/>
          </p:nvPr>
        </p:nvSpPr>
        <p:spPr>
          <a:xfrm>
            <a:off x="9422886" y="1764000"/>
            <a:ext cx="964800" cy="964800"/>
          </a:xfrm>
          <a:prstGeom prst="rect">
            <a:avLst/>
          </a:prstGeom>
        </p:spPr>
        <p:txBody>
          <a:bodyPr/>
          <a:lstStyle>
            <a:lvl1pPr>
              <a:defRPr lang="en-GB" sz="1600" dirty="0"/>
            </a:lvl1pPr>
          </a:lstStyle>
          <a:p>
            <a:r>
              <a:rPr lang="en-US" smtClean="0"/>
              <a:t>Click icon to add picture</a:t>
            </a:r>
            <a:endParaRPr lang="en-GB" dirty="0"/>
          </a:p>
        </p:txBody>
      </p:sp>
      <p:sp>
        <p:nvSpPr>
          <p:cNvPr id="7" name="Text Placeholder 6"/>
          <p:cNvSpPr>
            <a:spLocks noGrp="1"/>
          </p:cNvSpPr>
          <p:nvPr>
            <p:ph type="body" sz="quarter" idx="21" hasCustomPrompt="1"/>
          </p:nvPr>
        </p:nvSpPr>
        <p:spPr>
          <a:xfrm>
            <a:off x="592106" y="2741613"/>
            <a:ext cx="3384000" cy="3640137"/>
          </a:xfrm>
        </p:spPr>
        <p:txBody>
          <a:bodyPr tIns="180000"/>
          <a:lstStyle>
            <a:lvl1pPr>
              <a:defRPr>
                <a:solidFill>
                  <a:schemeClr val="accent2"/>
                </a:solidFill>
              </a:defRPr>
            </a:lvl1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15" name="Text Placeholder 6"/>
          <p:cNvSpPr>
            <a:spLocks noGrp="1"/>
          </p:cNvSpPr>
          <p:nvPr>
            <p:ph type="body" sz="quarter" idx="22" hasCustomPrompt="1"/>
          </p:nvPr>
        </p:nvSpPr>
        <p:spPr>
          <a:xfrm>
            <a:off x="4393696" y="2741613"/>
            <a:ext cx="3384000" cy="3640137"/>
          </a:xfrm>
        </p:spPr>
        <p:txBody>
          <a:bodyPr tIns="180000"/>
          <a:lstStyle>
            <a:lvl1pPr>
              <a:defRPr>
                <a:solidFill>
                  <a:schemeClr val="accent2"/>
                </a:solidFill>
              </a:defRPr>
            </a:lvl1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1" name="Text Placeholder 6"/>
          <p:cNvSpPr>
            <a:spLocks noGrp="1"/>
          </p:cNvSpPr>
          <p:nvPr>
            <p:ph type="body" sz="quarter" idx="23" hasCustomPrompt="1"/>
          </p:nvPr>
        </p:nvSpPr>
        <p:spPr>
          <a:xfrm>
            <a:off x="8217007" y="2741613"/>
            <a:ext cx="3384000" cy="3640137"/>
          </a:xfrm>
        </p:spPr>
        <p:txBody>
          <a:bodyPr tIns="180000"/>
          <a:lstStyle>
            <a:lvl1pPr>
              <a:defRPr>
                <a:solidFill>
                  <a:schemeClr val="accent2"/>
                </a:solidFill>
              </a:defRPr>
            </a:lvl1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Tree>
    <p:extLst>
      <p:ext uri="{BB962C8B-B14F-4D97-AF65-F5344CB8AC3E}">
        <p14:creationId xmlns:p14="http://schemas.microsoft.com/office/powerpoint/2010/main" val="29133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Four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038350" y="1764000"/>
            <a:ext cx="964800" cy="964800"/>
          </a:xfrm>
          <a:prstGeom prst="rect">
            <a:avLst/>
          </a:prstGeom>
        </p:spPr>
        <p:txBody>
          <a:bodyPr/>
          <a:lstStyle>
            <a:lvl1pPr>
              <a:defRPr sz="1600"/>
            </a:lvl1pPr>
          </a:lstStyle>
          <a:p>
            <a:r>
              <a:rPr lang="en-US" smtClean="0"/>
              <a:t>Click icon to add picture</a:t>
            </a:r>
            <a:endParaRPr lang="en-GB" dirty="0"/>
          </a:p>
        </p:txBody>
      </p:sp>
      <p:sp>
        <p:nvSpPr>
          <p:cNvPr id="17" name="Picture Placeholder 6"/>
          <p:cNvSpPr>
            <a:spLocks noGrp="1"/>
          </p:cNvSpPr>
          <p:nvPr>
            <p:ph type="pic" sz="quarter" idx="20"/>
          </p:nvPr>
        </p:nvSpPr>
        <p:spPr>
          <a:xfrm>
            <a:off x="10185600" y="1764000"/>
            <a:ext cx="964800" cy="964800"/>
          </a:xfrm>
          <a:prstGeom prst="rect">
            <a:avLst/>
          </a:prstGeom>
        </p:spPr>
        <p:txBody>
          <a:bodyPr/>
          <a:lstStyle>
            <a:lvl1pPr>
              <a:defRPr sz="1600"/>
            </a:lvl1pPr>
          </a:lstStyle>
          <a:p>
            <a:r>
              <a:rPr lang="en-US" smtClean="0"/>
              <a:t>Click icon to add picture</a:t>
            </a:r>
            <a:endParaRPr lang="en-GB" dirty="0"/>
          </a:p>
        </p:txBody>
      </p:sp>
      <p:sp>
        <p:nvSpPr>
          <p:cNvPr id="18" name="Picture Placeholder 6"/>
          <p:cNvSpPr>
            <a:spLocks noGrp="1"/>
          </p:cNvSpPr>
          <p:nvPr>
            <p:ph type="pic" sz="quarter" idx="21"/>
          </p:nvPr>
        </p:nvSpPr>
        <p:spPr>
          <a:xfrm>
            <a:off x="4087433" y="1764000"/>
            <a:ext cx="964800" cy="964800"/>
          </a:xfrm>
          <a:prstGeom prst="rect">
            <a:avLst/>
          </a:prstGeom>
        </p:spPr>
        <p:txBody>
          <a:bodyPr/>
          <a:lstStyle>
            <a:lvl1pPr>
              <a:defRPr sz="1600"/>
            </a:lvl1pPr>
          </a:lstStyle>
          <a:p>
            <a:r>
              <a:rPr lang="en-US" smtClean="0"/>
              <a:t>Click icon to add picture</a:t>
            </a:r>
            <a:endParaRPr lang="en-GB" dirty="0"/>
          </a:p>
        </p:txBody>
      </p:sp>
      <p:sp>
        <p:nvSpPr>
          <p:cNvPr id="20" name="Picture Placeholder 6"/>
          <p:cNvSpPr>
            <a:spLocks noGrp="1"/>
          </p:cNvSpPr>
          <p:nvPr>
            <p:ph type="pic" sz="quarter" idx="22"/>
          </p:nvPr>
        </p:nvSpPr>
        <p:spPr>
          <a:xfrm>
            <a:off x="7136516" y="1764000"/>
            <a:ext cx="964800" cy="964800"/>
          </a:xfrm>
          <a:prstGeom prst="rect">
            <a:avLst/>
          </a:prstGeom>
        </p:spPr>
        <p:txBody>
          <a:bodyPr/>
          <a:lstStyle>
            <a:lvl1pPr>
              <a:defRPr sz="1600"/>
            </a:lvl1pPr>
          </a:lstStyle>
          <a:p>
            <a:r>
              <a:rPr lang="en-US" smtClean="0"/>
              <a:t>Click icon to add picture</a:t>
            </a:r>
            <a:endParaRPr lang="en-GB" dirty="0"/>
          </a:p>
        </p:txBody>
      </p:sp>
      <p:sp>
        <p:nvSpPr>
          <p:cNvPr id="23" name="Text Placeholder 8"/>
          <p:cNvSpPr>
            <a:spLocks noGrp="1"/>
          </p:cNvSpPr>
          <p:nvPr>
            <p:ph type="body" sz="quarter" idx="28" hasCustomPrompt="1"/>
          </p:nvPr>
        </p:nvSpPr>
        <p:spPr>
          <a:xfrm>
            <a:off x="3393226"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4" name="Text Placeholder 8"/>
          <p:cNvSpPr>
            <a:spLocks noGrp="1"/>
          </p:cNvSpPr>
          <p:nvPr>
            <p:ph type="body" sz="quarter" idx="29" hasCustomPrompt="1"/>
          </p:nvPr>
        </p:nvSpPr>
        <p:spPr>
          <a:xfrm>
            <a:off x="6446888"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5" name="Text Placeholder 8"/>
          <p:cNvSpPr>
            <a:spLocks noGrp="1"/>
          </p:cNvSpPr>
          <p:nvPr>
            <p:ph type="body" sz="quarter" idx="30" hasCustomPrompt="1"/>
          </p:nvPr>
        </p:nvSpPr>
        <p:spPr>
          <a:xfrm>
            <a:off x="9490864"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6" name="Text Placeholder 8"/>
          <p:cNvSpPr>
            <a:spLocks noGrp="1"/>
          </p:cNvSpPr>
          <p:nvPr>
            <p:ph type="body" sz="quarter" idx="31" hasCustomPrompt="1"/>
          </p:nvPr>
        </p:nvSpPr>
        <p:spPr>
          <a:xfrm>
            <a:off x="353218"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Tree>
    <p:extLst>
      <p:ext uri="{BB962C8B-B14F-4D97-AF65-F5344CB8AC3E}">
        <p14:creationId xmlns:p14="http://schemas.microsoft.com/office/powerpoint/2010/main" val="15415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rrow Cover 2">
    <p:spTree>
      <p:nvGrpSpPr>
        <p:cNvPr id="1" name=""/>
        <p:cNvGrpSpPr/>
        <p:nvPr/>
      </p:nvGrpSpPr>
      <p:grpSpPr>
        <a:xfrm>
          <a:off x="0" y="0"/>
          <a:ext cx="0" cy="0"/>
          <a:chOff x="0" y="0"/>
          <a:chExt cx="0" cy="0"/>
        </a:xfrm>
      </p:grpSpPr>
      <p:sp>
        <p:nvSpPr>
          <p:cNvPr id="12" name="Rectangle 11"/>
          <p:cNvSpPr/>
          <p:nvPr userDrawn="1"/>
        </p:nvSpPr>
        <p:spPr>
          <a:xfrm>
            <a:off x="8382794" y="1371600"/>
            <a:ext cx="3809603"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8382661" y="5487988"/>
            <a:ext cx="3810927"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623175" y="1371600"/>
            <a:ext cx="759619"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15" name="Picture Placeholder 276"/>
          <p:cNvSpPr>
            <a:spLocks noGrp="1"/>
          </p:cNvSpPr>
          <p:nvPr>
            <p:ph type="pic" sz="quarter" idx="10"/>
          </p:nvPr>
        </p:nvSpPr>
        <p:spPr>
          <a:xfrm>
            <a:off x="8382794" y="1371600"/>
            <a:ext cx="3808800" cy="4114800"/>
          </a:xfrm>
          <a:prstGeom prst="rect">
            <a:avLst/>
          </a:prstGeom>
          <a:noFill/>
        </p:spPr>
        <p:txBody>
          <a:bodyPr/>
          <a:lstStyle/>
          <a:p>
            <a:r>
              <a:rPr lang="en-US" smtClean="0"/>
              <a:t>Click icon to add picture</a:t>
            </a:r>
            <a:endParaRPr lang="en-GB" dirty="0"/>
          </a:p>
        </p:txBody>
      </p:sp>
      <p:sp>
        <p:nvSpPr>
          <p:cNvPr id="62" name="Text Placeholder 2"/>
          <p:cNvSpPr>
            <a:spLocks noGrp="1"/>
          </p:cNvSpPr>
          <p:nvPr>
            <p:ph type="body" sz="quarter" idx="15" hasCustomPrompt="1"/>
          </p:nvPr>
        </p:nvSpPr>
        <p:spPr>
          <a:xfrm>
            <a:off x="457199" y="1752600"/>
            <a:ext cx="7165975" cy="3735387"/>
          </a:xfrm>
          <a:prstGeom prst="rect">
            <a:avLst/>
          </a:prstGeo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598" name="Group 597"/>
          <p:cNvGrpSpPr>
            <a:grpSpLocks noChangeAspect="1"/>
          </p:cNvGrpSpPr>
          <p:nvPr userDrawn="1"/>
        </p:nvGrpSpPr>
        <p:grpSpPr>
          <a:xfrm>
            <a:off x="8473922" y="5587197"/>
            <a:ext cx="3616629" cy="1205543"/>
            <a:chOff x="5970588" y="1308100"/>
            <a:chExt cx="1671638" cy="557213"/>
          </a:xfrm>
          <a:solidFill>
            <a:srgbClr val="FFFFFF">
              <a:alpha val="25098"/>
            </a:srgbClr>
          </a:solidFill>
        </p:grpSpPr>
        <p:sp>
          <p:nvSpPr>
            <p:cNvPr id="600" name="Freeform 125"/>
            <p:cNvSpPr>
              <a:spLocks/>
            </p:cNvSpPr>
            <p:nvPr/>
          </p:nvSpPr>
          <p:spPr bwMode="auto">
            <a:xfrm>
              <a:off x="5970588" y="1308100"/>
              <a:ext cx="61913"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126"/>
            <p:cNvSpPr>
              <a:spLocks/>
            </p:cNvSpPr>
            <p:nvPr/>
          </p:nvSpPr>
          <p:spPr bwMode="auto">
            <a:xfrm>
              <a:off x="6092825"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127"/>
            <p:cNvSpPr>
              <a:spLocks/>
            </p:cNvSpPr>
            <p:nvPr/>
          </p:nvSpPr>
          <p:spPr bwMode="auto">
            <a:xfrm>
              <a:off x="621665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128"/>
            <p:cNvSpPr>
              <a:spLocks/>
            </p:cNvSpPr>
            <p:nvPr/>
          </p:nvSpPr>
          <p:spPr bwMode="auto">
            <a:xfrm>
              <a:off x="6340475"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129"/>
            <p:cNvSpPr>
              <a:spLocks/>
            </p:cNvSpPr>
            <p:nvPr/>
          </p:nvSpPr>
          <p:spPr bwMode="auto">
            <a:xfrm>
              <a:off x="6464300"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130"/>
            <p:cNvSpPr>
              <a:spLocks/>
            </p:cNvSpPr>
            <p:nvPr/>
          </p:nvSpPr>
          <p:spPr bwMode="auto">
            <a:xfrm>
              <a:off x="6588125"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131"/>
            <p:cNvSpPr>
              <a:spLocks/>
            </p:cNvSpPr>
            <p:nvPr/>
          </p:nvSpPr>
          <p:spPr bwMode="auto">
            <a:xfrm>
              <a:off x="6711950"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132"/>
            <p:cNvSpPr>
              <a:spLocks/>
            </p:cNvSpPr>
            <p:nvPr/>
          </p:nvSpPr>
          <p:spPr bwMode="auto">
            <a:xfrm>
              <a:off x="6835775"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133"/>
            <p:cNvSpPr>
              <a:spLocks/>
            </p:cNvSpPr>
            <p:nvPr/>
          </p:nvSpPr>
          <p:spPr bwMode="auto">
            <a:xfrm>
              <a:off x="695960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134"/>
            <p:cNvSpPr>
              <a:spLocks/>
            </p:cNvSpPr>
            <p:nvPr/>
          </p:nvSpPr>
          <p:spPr bwMode="auto">
            <a:xfrm>
              <a:off x="7083425"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135"/>
            <p:cNvSpPr>
              <a:spLocks/>
            </p:cNvSpPr>
            <p:nvPr/>
          </p:nvSpPr>
          <p:spPr bwMode="auto">
            <a:xfrm>
              <a:off x="7207250"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136"/>
            <p:cNvSpPr>
              <a:spLocks/>
            </p:cNvSpPr>
            <p:nvPr/>
          </p:nvSpPr>
          <p:spPr bwMode="auto">
            <a:xfrm>
              <a:off x="7331075" y="1308100"/>
              <a:ext cx="61913"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Freeform 137"/>
            <p:cNvSpPr>
              <a:spLocks/>
            </p:cNvSpPr>
            <p:nvPr/>
          </p:nvSpPr>
          <p:spPr bwMode="auto">
            <a:xfrm>
              <a:off x="7454900"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138"/>
            <p:cNvSpPr>
              <a:spLocks/>
            </p:cNvSpPr>
            <p:nvPr/>
          </p:nvSpPr>
          <p:spPr bwMode="auto">
            <a:xfrm>
              <a:off x="7577138" y="1308100"/>
              <a:ext cx="65088"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Freeform 139"/>
            <p:cNvSpPr>
              <a:spLocks/>
            </p:cNvSpPr>
            <p:nvPr/>
          </p:nvSpPr>
          <p:spPr bwMode="auto">
            <a:xfrm>
              <a:off x="5970588" y="1431925"/>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Freeform 140"/>
            <p:cNvSpPr>
              <a:spLocks/>
            </p:cNvSpPr>
            <p:nvPr/>
          </p:nvSpPr>
          <p:spPr bwMode="auto">
            <a:xfrm>
              <a:off x="6092825"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141"/>
            <p:cNvSpPr>
              <a:spLocks/>
            </p:cNvSpPr>
            <p:nvPr/>
          </p:nvSpPr>
          <p:spPr bwMode="auto">
            <a:xfrm>
              <a:off x="621665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Freeform 142"/>
            <p:cNvSpPr>
              <a:spLocks/>
            </p:cNvSpPr>
            <p:nvPr/>
          </p:nvSpPr>
          <p:spPr bwMode="auto">
            <a:xfrm>
              <a:off x="6340475"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Freeform 143"/>
            <p:cNvSpPr>
              <a:spLocks/>
            </p:cNvSpPr>
            <p:nvPr/>
          </p:nvSpPr>
          <p:spPr bwMode="auto">
            <a:xfrm>
              <a:off x="6464300"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144"/>
            <p:cNvSpPr>
              <a:spLocks/>
            </p:cNvSpPr>
            <p:nvPr/>
          </p:nvSpPr>
          <p:spPr bwMode="auto">
            <a:xfrm>
              <a:off x="6588125"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2" y="43"/>
                  </a:cubicBezTo>
                  <a:cubicBezTo>
                    <a:pt x="35" y="43"/>
                    <a:pt x="35" y="43"/>
                    <a:pt x="35" y="43"/>
                  </a:cubicBezTo>
                  <a:cubicBezTo>
                    <a:pt x="35" y="55"/>
                    <a:pt x="35" y="55"/>
                    <a:pt x="35" y="55"/>
                  </a:cubicBezTo>
                  <a:cubicBezTo>
                    <a:pt x="30"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Freeform 145"/>
            <p:cNvSpPr>
              <a:spLocks/>
            </p:cNvSpPr>
            <p:nvPr/>
          </p:nvSpPr>
          <p:spPr bwMode="auto">
            <a:xfrm>
              <a:off x="6711950"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Freeform 146"/>
            <p:cNvSpPr>
              <a:spLocks/>
            </p:cNvSpPr>
            <p:nvPr/>
          </p:nvSpPr>
          <p:spPr bwMode="auto">
            <a:xfrm>
              <a:off x="6835775"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147"/>
            <p:cNvSpPr>
              <a:spLocks/>
            </p:cNvSpPr>
            <p:nvPr/>
          </p:nvSpPr>
          <p:spPr bwMode="auto">
            <a:xfrm>
              <a:off x="695960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Freeform 148"/>
            <p:cNvSpPr>
              <a:spLocks/>
            </p:cNvSpPr>
            <p:nvPr/>
          </p:nvSpPr>
          <p:spPr bwMode="auto">
            <a:xfrm>
              <a:off x="7083425"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Freeform 149"/>
            <p:cNvSpPr>
              <a:spLocks/>
            </p:cNvSpPr>
            <p:nvPr/>
          </p:nvSpPr>
          <p:spPr bwMode="auto">
            <a:xfrm>
              <a:off x="7207250"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Freeform 150"/>
            <p:cNvSpPr>
              <a:spLocks/>
            </p:cNvSpPr>
            <p:nvPr/>
          </p:nvSpPr>
          <p:spPr bwMode="auto">
            <a:xfrm>
              <a:off x="7331075" y="1431925"/>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Freeform 151"/>
            <p:cNvSpPr>
              <a:spLocks/>
            </p:cNvSpPr>
            <p:nvPr/>
          </p:nvSpPr>
          <p:spPr bwMode="auto">
            <a:xfrm>
              <a:off x="7454900"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Freeform 152"/>
            <p:cNvSpPr>
              <a:spLocks/>
            </p:cNvSpPr>
            <p:nvPr/>
          </p:nvSpPr>
          <p:spPr bwMode="auto">
            <a:xfrm>
              <a:off x="7577138" y="1431925"/>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153"/>
            <p:cNvSpPr>
              <a:spLocks/>
            </p:cNvSpPr>
            <p:nvPr/>
          </p:nvSpPr>
          <p:spPr bwMode="auto">
            <a:xfrm>
              <a:off x="5970588" y="1555750"/>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Freeform 154"/>
            <p:cNvSpPr>
              <a:spLocks/>
            </p:cNvSpPr>
            <p:nvPr/>
          </p:nvSpPr>
          <p:spPr bwMode="auto">
            <a:xfrm>
              <a:off x="6092825"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Freeform 155"/>
            <p:cNvSpPr>
              <a:spLocks/>
            </p:cNvSpPr>
            <p:nvPr/>
          </p:nvSpPr>
          <p:spPr bwMode="auto">
            <a:xfrm>
              <a:off x="621665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156"/>
            <p:cNvSpPr>
              <a:spLocks/>
            </p:cNvSpPr>
            <p:nvPr/>
          </p:nvSpPr>
          <p:spPr bwMode="auto">
            <a:xfrm>
              <a:off x="6340475"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Freeform 157"/>
            <p:cNvSpPr>
              <a:spLocks/>
            </p:cNvSpPr>
            <p:nvPr/>
          </p:nvSpPr>
          <p:spPr bwMode="auto">
            <a:xfrm>
              <a:off x="6464300"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Freeform 158"/>
            <p:cNvSpPr>
              <a:spLocks/>
            </p:cNvSpPr>
            <p:nvPr/>
          </p:nvSpPr>
          <p:spPr bwMode="auto">
            <a:xfrm>
              <a:off x="6588125"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2" y="43"/>
                  </a:cubicBezTo>
                  <a:cubicBezTo>
                    <a:pt x="35" y="43"/>
                    <a:pt x="35" y="43"/>
                    <a:pt x="35" y="43"/>
                  </a:cubicBezTo>
                  <a:cubicBezTo>
                    <a:pt x="35" y="56"/>
                    <a:pt x="35" y="56"/>
                    <a:pt x="35" y="56"/>
                  </a:cubicBezTo>
                  <a:cubicBezTo>
                    <a:pt x="30"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159"/>
            <p:cNvSpPr>
              <a:spLocks/>
            </p:cNvSpPr>
            <p:nvPr/>
          </p:nvSpPr>
          <p:spPr bwMode="auto">
            <a:xfrm>
              <a:off x="6711950"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Freeform 160"/>
            <p:cNvSpPr>
              <a:spLocks/>
            </p:cNvSpPr>
            <p:nvPr/>
          </p:nvSpPr>
          <p:spPr bwMode="auto">
            <a:xfrm>
              <a:off x="6835775"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Freeform 161"/>
            <p:cNvSpPr>
              <a:spLocks/>
            </p:cNvSpPr>
            <p:nvPr/>
          </p:nvSpPr>
          <p:spPr bwMode="auto">
            <a:xfrm>
              <a:off x="695960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162"/>
            <p:cNvSpPr>
              <a:spLocks/>
            </p:cNvSpPr>
            <p:nvPr/>
          </p:nvSpPr>
          <p:spPr bwMode="auto">
            <a:xfrm>
              <a:off x="7083425"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Freeform 163"/>
            <p:cNvSpPr>
              <a:spLocks/>
            </p:cNvSpPr>
            <p:nvPr/>
          </p:nvSpPr>
          <p:spPr bwMode="auto">
            <a:xfrm>
              <a:off x="7207250"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Freeform 164"/>
            <p:cNvSpPr>
              <a:spLocks/>
            </p:cNvSpPr>
            <p:nvPr/>
          </p:nvSpPr>
          <p:spPr bwMode="auto">
            <a:xfrm>
              <a:off x="7331075" y="1555750"/>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165"/>
            <p:cNvSpPr>
              <a:spLocks/>
            </p:cNvSpPr>
            <p:nvPr/>
          </p:nvSpPr>
          <p:spPr bwMode="auto">
            <a:xfrm>
              <a:off x="7454900"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Freeform 166"/>
            <p:cNvSpPr>
              <a:spLocks/>
            </p:cNvSpPr>
            <p:nvPr/>
          </p:nvSpPr>
          <p:spPr bwMode="auto">
            <a:xfrm>
              <a:off x="7577138" y="1555750"/>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Freeform 167"/>
            <p:cNvSpPr>
              <a:spLocks/>
            </p:cNvSpPr>
            <p:nvPr/>
          </p:nvSpPr>
          <p:spPr bwMode="auto">
            <a:xfrm>
              <a:off x="5970588" y="1677988"/>
              <a:ext cx="61913"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168"/>
            <p:cNvSpPr>
              <a:spLocks/>
            </p:cNvSpPr>
            <p:nvPr/>
          </p:nvSpPr>
          <p:spPr bwMode="auto">
            <a:xfrm>
              <a:off x="6092825"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169"/>
            <p:cNvSpPr>
              <a:spLocks/>
            </p:cNvSpPr>
            <p:nvPr/>
          </p:nvSpPr>
          <p:spPr bwMode="auto">
            <a:xfrm>
              <a:off x="621665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Freeform 170"/>
            <p:cNvSpPr>
              <a:spLocks/>
            </p:cNvSpPr>
            <p:nvPr/>
          </p:nvSpPr>
          <p:spPr bwMode="auto">
            <a:xfrm>
              <a:off x="6340475"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171"/>
            <p:cNvSpPr>
              <a:spLocks/>
            </p:cNvSpPr>
            <p:nvPr/>
          </p:nvSpPr>
          <p:spPr bwMode="auto">
            <a:xfrm>
              <a:off x="6464300"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Freeform 172"/>
            <p:cNvSpPr>
              <a:spLocks/>
            </p:cNvSpPr>
            <p:nvPr/>
          </p:nvSpPr>
          <p:spPr bwMode="auto">
            <a:xfrm>
              <a:off x="6588125"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Freeform 173"/>
            <p:cNvSpPr>
              <a:spLocks/>
            </p:cNvSpPr>
            <p:nvPr/>
          </p:nvSpPr>
          <p:spPr bwMode="auto">
            <a:xfrm>
              <a:off x="6711950"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174"/>
            <p:cNvSpPr>
              <a:spLocks/>
            </p:cNvSpPr>
            <p:nvPr/>
          </p:nvSpPr>
          <p:spPr bwMode="auto">
            <a:xfrm>
              <a:off x="6835775"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Freeform 175"/>
            <p:cNvSpPr>
              <a:spLocks/>
            </p:cNvSpPr>
            <p:nvPr/>
          </p:nvSpPr>
          <p:spPr bwMode="auto">
            <a:xfrm>
              <a:off x="695960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Freeform 176"/>
            <p:cNvSpPr>
              <a:spLocks/>
            </p:cNvSpPr>
            <p:nvPr/>
          </p:nvSpPr>
          <p:spPr bwMode="auto">
            <a:xfrm>
              <a:off x="7083425"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177"/>
            <p:cNvSpPr>
              <a:spLocks/>
            </p:cNvSpPr>
            <p:nvPr/>
          </p:nvSpPr>
          <p:spPr bwMode="auto">
            <a:xfrm>
              <a:off x="7207250"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Freeform 178"/>
            <p:cNvSpPr>
              <a:spLocks/>
            </p:cNvSpPr>
            <p:nvPr/>
          </p:nvSpPr>
          <p:spPr bwMode="auto">
            <a:xfrm>
              <a:off x="7331075" y="1677988"/>
              <a:ext cx="61913"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Freeform 179"/>
            <p:cNvSpPr>
              <a:spLocks/>
            </p:cNvSpPr>
            <p:nvPr/>
          </p:nvSpPr>
          <p:spPr bwMode="auto">
            <a:xfrm>
              <a:off x="7454900"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180"/>
            <p:cNvSpPr>
              <a:spLocks/>
            </p:cNvSpPr>
            <p:nvPr/>
          </p:nvSpPr>
          <p:spPr bwMode="auto">
            <a:xfrm>
              <a:off x="7577138" y="1677988"/>
              <a:ext cx="65088"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Freeform 181"/>
            <p:cNvSpPr>
              <a:spLocks/>
            </p:cNvSpPr>
            <p:nvPr/>
          </p:nvSpPr>
          <p:spPr bwMode="auto">
            <a:xfrm>
              <a:off x="5970588" y="1801813"/>
              <a:ext cx="61913"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Freeform 182"/>
            <p:cNvSpPr>
              <a:spLocks/>
            </p:cNvSpPr>
            <p:nvPr/>
          </p:nvSpPr>
          <p:spPr bwMode="auto">
            <a:xfrm>
              <a:off x="6092825"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183"/>
            <p:cNvSpPr>
              <a:spLocks/>
            </p:cNvSpPr>
            <p:nvPr/>
          </p:nvSpPr>
          <p:spPr bwMode="auto">
            <a:xfrm>
              <a:off x="621665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Freeform 184"/>
            <p:cNvSpPr>
              <a:spLocks/>
            </p:cNvSpPr>
            <p:nvPr/>
          </p:nvSpPr>
          <p:spPr bwMode="auto">
            <a:xfrm>
              <a:off x="6340475"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Freeform 185"/>
            <p:cNvSpPr>
              <a:spLocks/>
            </p:cNvSpPr>
            <p:nvPr/>
          </p:nvSpPr>
          <p:spPr bwMode="auto">
            <a:xfrm>
              <a:off x="6464300"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186"/>
            <p:cNvSpPr>
              <a:spLocks/>
            </p:cNvSpPr>
            <p:nvPr/>
          </p:nvSpPr>
          <p:spPr bwMode="auto">
            <a:xfrm>
              <a:off x="6588125"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Freeform 187"/>
            <p:cNvSpPr>
              <a:spLocks/>
            </p:cNvSpPr>
            <p:nvPr/>
          </p:nvSpPr>
          <p:spPr bwMode="auto">
            <a:xfrm>
              <a:off x="6711950"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39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39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Freeform 188"/>
            <p:cNvSpPr>
              <a:spLocks/>
            </p:cNvSpPr>
            <p:nvPr/>
          </p:nvSpPr>
          <p:spPr bwMode="auto">
            <a:xfrm>
              <a:off x="6835775"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189"/>
            <p:cNvSpPr>
              <a:spLocks/>
            </p:cNvSpPr>
            <p:nvPr/>
          </p:nvSpPr>
          <p:spPr bwMode="auto">
            <a:xfrm>
              <a:off x="695960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Freeform 190"/>
            <p:cNvSpPr>
              <a:spLocks/>
            </p:cNvSpPr>
            <p:nvPr/>
          </p:nvSpPr>
          <p:spPr bwMode="auto">
            <a:xfrm>
              <a:off x="7083425"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Freeform 191"/>
            <p:cNvSpPr>
              <a:spLocks/>
            </p:cNvSpPr>
            <p:nvPr/>
          </p:nvSpPr>
          <p:spPr bwMode="auto">
            <a:xfrm>
              <a:off x="7207250"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192"/>
            <p:cNvSpPr>
              <a:spLocks/>
            </p:cNvSpPr>
            <p:nvPr/>
          </p:nvSpPr>
          <p:spPr bwMode="auto">
            <a:xfrm>
              <a:off x="7331075" y="1801813"/>
              <a:ext cx="61913"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Freeform 193"/>
            <p:cNvSpPr>
              <a:spLocks/>
            </p:cNvSpPr>
            <p:nvPr/>
          </p:nvSpPr>
          <p:spPr bwMode="auto">
            <a:xfrm>
              <a:off x="7454900"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Freeform 194"/>
            <p:cNvSpPr>
              <a:spLocks/>
            </p:cNvSpPr>
            <p:nvPr/>
          </p:nvSpPr>
          <p:spPr bwMode="auto">
            <a:xfrm>
              <a:off x="7577138" y="1801813"/>
              <a:ext cx="65088"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Footer Placeholder 3"/>
          <p:cNvSpPr>
            <a:spLocks noGrp="1"/>
          </p:cNvSpPr>
          <p:nvPr>
            <p:ph type="ftr" sz="quarter" idx="17"/>
          </p:nvPr>
        </p:nvSpPr>
        <p:spPr>
          <a:xfrm>
            <a:off x="3051175" y="1"/>
            <a:ext cx="6096000" cy="457200"/>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11617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Five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1038350" y="1764000"/>
            <a:ext cx="964800" cy="964800"/>
          </a:xfrm>
          <a:prstGeom prst="rect">
            <a:avLst/>
          </a:prstGeom>
        </p:spPr>
        <p:txBody>
          <a:bodyPr/>
          <a:lstStyle>
            <a:lvl1pPr>
              <a:defRPr sz="1600"/>
            </a:lvl1pPr>
          </a:lstStyle>
          <a:p>
            <a:r>
              <a:rPr lang="en-US" smtClean="0"/>
              <a:t>Click icon to add picture</a:t>
            </a:r>
            <a:endParaRPr lang="en-GB" dirty="0"/>
          </a:p>
        </p:txBody>
      </p:sp>
      <p:sp>
        <p:nvSpPr>
          <p:cNvPr id="18" name="Picture Placeholder 6"/>
          <p:cNvSpPr>
            <a:spLocks noGrp="1"/>
          </p:cNvSpPr>
          <p:nvPr>
            <p:ph type="pic" sz="quarter" idx="19"/>
          </p:nvPr>
        </p:nvSpPr>
        <p:spPr>
          <a:xfrm>
            <a:off x="5611976" y="1764000"/>
            <a:ext cx="964800" cy="964800"/>
          </a:xfrm>
          <a:prstGeom prst="rect">
            <a:avLst/>
          </a:prstGeom>
        </p:spPr>
        <p:txBody>
          <a:bodyPr/>
          <a:lstStyle>
            <a:lvl1pPr>
              <a:defRPr sz="1600"/>
            </a:lvl1pPr>
          </a:lstStyle>
          <a:p>
            <a:r>
              <a:rPr lang="en-US" smtClean="0"/>
              <a:t>Click icon to add picture</a:t>
            </a:r>
            <a:endParaRPr lang="en-GB" dirty="0"/>
          </a:p>
        </p:txBody>
      </p:sp>
      <p:sp>
        <p:nvSpPr>
          <p:cNvPr id="28" name="Picture Placeholder 6"/>
          <p:cNvSpPr>
            <a:spLocks noGrp="1"/>
          </p:cNvSpPr>
          <p:nvPr>
            <p:ph type="pic" sz="quarter" idx="20"/>
          </p:nvPr>
        </p:nvSpPr>
        <p:spPr>
          <a:xfrm>
            <a:off x="10185600" y="1764000"/>
            <a:ext cx="964800" cy="964800"/>
          </a:xfrm>
          <a:prstGeom prst="rect">
            <a:avLst/>
          </a:prstGeom>
        </p:spPr>
        <p:txBody>
          <a:bodyPr/>
          <a:lstStyle>
            <a:lvl1pPr>
              <a:defRPr sz="1600"/>
            </a:lvl1pPr>
          </a:lstStyle>
          <a:p>
            <a:r>
              <a:rPr lang="en-US" smtClean="0"/>
              <a:t>Click icon to add picture</a:t>
            </a:r>
            <a:endParaRPr lang="en-GB" dirty="0"/>
          </a:p>
        </p:txBody>
      </p:sp>
      <p:sp>
        <p:nvSpPr>
          <p:cNvPr id="29" name="Picture Placeholder 6"/>
          <p:cNvSpPr>
            <a:spLocks noGrp="1"/>
          </p:cNvSpPr>
          <p:nvPr>
            <p:ph type="pic" sz="quarter" idx="21"/>
          </p:nvPr>
        </p:nvSpPr>
        <p:spPr>
          <a:xfrm>
            <a:off x="3325163" y="1764000"/>
            <a:ext cx="964800" cy="964800"/>
          </a:xfrm>
          <a:prstGeom prst="rect">
            <a:avLst/>
          </a:prstGeom>
        </p:spPr>
        <p:txBody>
          <a:bodyPr/>
          <a:lstStyle>
            <a:lvl1pPr>
              <a:defRPr sz="1600"/>
            </a:lvl1pPr>
          </a:lstStyle>
          <a:p>
            <a:r>
              <a:rPr lang="en-US" smtClean="0"/>
              <a:t>Click icon to add picture</a:t>
            </a:r>
            <a:endParaRPr lang="en-GB" dirty="0"/>
          </a:p>
        </p:txBody>
      </p:sp>
      <p:sp>
        <p:nvSpPr>
          <p:cNvPr id="30" name="Picture Placeholder 6"/>
          <p:cNvSpPr>
            <a:spLocks noGrp="1"/>
          </p:cNvSpPr>
          <p:nvPr>
            <p:ph type="pic" sz="quarter" idx="22"/>
          </p:nvPr>
        </p:nvSpPr>
        <p:spPr>
          <a:xfrm>
            <a:off x="7898789" y="1764000"/>
            <a:ext cx="964800" cy="964800"/>
          </a:xfrm>
          <a:prstGeom prst="rect">
            <a:avLst/>
          </a:prstGeom>
        </p:spPr>
        <p:txBody>
          <a:bodyPr/>
          <a:lstStyle>
            <a:lvl1pPr>
              <a:defRPr sz="1600"/>
            </a:lvl1pPr>
          </a:lstStyle>
          <a:p>
            <a:r>
              <a:rPr lang="en-US" smtClean="0"/>
              <a:t>Click icon to add picture</a:t>
            </a:r>
            <a:endParaRPr lang="en-GB" dirty="0"/>
          </a:p>
        </p:txBody>
      </p:sp>
      <p:sp>
        <p:nvSpPr>
          <p:cNvPr id="9" name="Text Placeholder 8"/>
          <p:cNvSpPr>
            <a:spLocks noGrp="1"/>
          </p:cNvSpPr>
          <p:nvPr>
            <p:ph type="body" sz="quarter" idx="28" hasCustomPrompt="1"/>
          </p:nvPr>
        </p:nvSpPr>
        <p:spPr>
          <a:xfrm>
            <a:off x="559417"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4" name="Text Placeholder 8"/>
          <p:cNvSpPr>
            <a:spLocks noGrp="1"/>
          </p:cNvSpPr>
          <p:nvPr>
            <p:ph type="body" sz="quarter" idx="33" hasCustomPrompt="1"/>
          </p:nvPr>
        </p:nvSpPr>
        <p:spPr>
          <a:xfrm>
            <a:off x="9699185"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5" name="Text Placeholder 8"/>
          <p:cNvSpPr>
            <a:spLocks noGrp="1"/>
          </p:cNvSpPr>
          <p:nvPr>
            <p:ph type="body" sz="quarter" idx="34" hasCustomPrompt="1"/>
          </p:nvPr>
        </p:nvSpPr>
        <p:spPr>
          <a:xfrm>
            <a:off x="2844359"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6" name="Text Placeholder 8"/>
          <p:cNvSpPr>
            <a:spLocks noGrp="1"/>
          </p:cNvSpPr>
          <p:nvPr>
            <p:ph type="body" sz="quarter" idx="35" hasCustomPrompt="1"/>
          </p:nvPr>
        </p:nvSpPr>
        <p:spPr>
          <a:xfrm>
            <a:off x="5129301"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7" name="Text Placeholder 8"/>
          <p:cNvSpPr>
            <a:spLocks noGrp="1"/>
          </p:cNvSpPr>
          <p:nvPr>
            <p:ph type="body" sz="quarter" idx="36" hasCustomPrompt="1"/>
          </p:nvPr>
        </p:nvSpPr>
        <p:spPr>
          <a:xfrm>
            <a:off x="7414243"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Tree>
    <p:extLst>
      <p:ext uri="{BB962C8B-B14F-4D97-AF65-F5344CB8AC3E}">
        <p14:creationId xmlns:p14="http://schemas.microsoft.com/office/powerpoint/2010/main" val="336026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a:grpSpLocks noChangeAspect="1"/>
          </p:cNvGrpSpPr>
          <p:nvPr userDrawn="1"/>
        </p:nvGrpSpPr>
        <p:grpSpPr>
          <a:xfrm>
            <a:off x="9853495" y="46203"/>
            <a:ext cx="1854000" cy="2661516"/>
            <a:chOff x="17487900" y="958850"/>
            <a:chExt cx="714376" cy="1025525"/>
          </a:xfrm>
          <a:solidFill>
            <a:srgbClr val="FFFFFF">
              <a:alpha val="20000"/>
            </a:srgbClr>
          </a:solidFill>
        </p:grpSpPr>
        <p:sp>
          <p:nvSpPr>
            <p:cNvPr id="135" name="Freeform 865"/>
            <p:cNvSpPr>
              <a:spLocks/>
            </p:cNvSpPr>
            <p:nvPr/>
          </p:nvSpPr>
          <p:spPr bwMode="auto">
            <a:xfrm>
              <a:off x="17487900" y="958850"/>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866"/>
            <p:cNvSpPr>
              <a:spLocks/>
            </p:cNvSpPr>
            <p:nvPr/>
          </p:nvSpPr>
          <p:spPr bwMode="auto">
            <a:xfrm>
              <a:off x="176450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867"/>
            <p:cNvSpPr>
              <a:spLocks/>
            </p:cNvSpPr>
            <p:nvPr/>
          </p:nvSpPr>
          <p:spPr bwMode="auto">
            <a:xfrm>
              <a:off x="178038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868"/>
            <p:cNvSpPr>
              <a:spLocks/>
            </p:cNvSpPr>
            <p:nvPr/>
          </p:nvSpPr>
          <p:spPr bwMode="auto">
            <a:xfrm>
              <a:off x="179625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869"/>
            <p:cNvSpPr>
              <a:spLocks/>
            </p:cNvSpPr>
            <p:nvPr/>
          </p:nvSpPr>
          <p:spPr bwMode="auto">
            <a:xfrm>
              <a:off x="181213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870"/>
            <p:cNvSpPr>
              <a:spLocks/>
            </p:cNvSpPr>
            <p:nvPr/>
          </p:nvSpPr>
          <p:spPr bwMode="auto">
            <a:xfrm>
              <a:off x="17487900" y="1116013"/>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871"/>
            <p:cNvSpPr>
              <a:spLocks/>
            </p:cNvSpPr>
            <p:nvPr/>
          </p:nvSpPr>
          <p:spPr bwMode="auto">
            <a:xfrm>
              <a:off x="176450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872"/>
            <p:cNvSpPr>
              <a:spLocks/>
            </p:cNvSpPr>
            <p:nvPr/>
          </p:nvSpPr>
          <p:spPr bwMode="auto">
            <a:xfrm>
              <a:off x="178038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873"/>
            <p:cNvSpPr>
              <a:spLocks/>
            </p:cNvSpPr>
            <p:nvPr/>
          </p:nvSpPr>
          <p:spPr bwMode="auto">
            <a:xfrm>
              <a:off x="179625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74"/>
            <p:cNvSpPr>
              <a:spLocks/>
            </p:cNvSpPr>
            <p:nvPr/>
          </p:nvSpPr>
          <p:spPr bwMode="auto">
            <a:xfrm>
              <a:off x="181213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875"/>
            <p:cNvSpPr>
              <a:spLocks/>
            </p:cNvSpPr>
            <p:nvPr/>
          </p:nvSpPr>
          <p:spPr bwMode="auto">
            <a:xfrm>
              <a:off x="17487900" y="1274763"/>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876"/>
            <p:cNvSpPr>
              <a:spLocks/>
            </p:cNvSpPr>
            <p:nvPr/>
          </p:nvSpPr>
          <p:spPr bwMode="auto">
            <a:xfrm>
              <a:off x="176450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77"/>
            <p:cNvSpPr>
              <a:spLocks/>
            </p:cNvSpPr>
            <p:nvPr/>
          </p:nvSpPr>
          <p:spPr bwMode="auto">
            <a:xfrm>
              <a:off x="178038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78"/>
            <p:cNvSpPr>
              <a:spLocks/>
            </p:cNvSpPr>
            <p:nvPr/>
          </p:nvSpPr>
          <p:spPr bwMode="auto">
            <a:xfrm>
              <a:off x="179625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879"/>
            <p:cNvSpPr>
              <a:spLocks/>
            </p:cNvSpPr>
            <p:nvPr/>
          </p:nvSpPr>
          <p:spPr bwMode="auto">
            <a:xfrm>
              <a:off x="181213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880"/>
            <p:cNvSpPr>
              <a:spLocks/>
            </p:cNvSpPr>
            <p:nvPr/>
          </p:nvSpPr>
          <p:spPr bwMode="auto">
            <a:xfrm>
              <a:off x="17487900" y="1431925"/>
              <a:ext cx="80963" cy="80963"/>
            </a:xfrm>
            <a:custGeom>
              <a:avLst/>
              <a:gdLst>
                <a:gd name="T0" fmla="*/ 120 w 120"/>
                <a:gd name="T1" fmla="*/ 60 h 120"/>
                <a:gd name="T2" fmla="*/ 102 w 120"/>
                <a:gd name="T3" fmla="*/ 42 h 120"/>
                <a:gd name="T4" fmla="*/ 102 w 120"/>
                <a:gd name="T5" fmla="*/ 42 h 120"/>
                <a:gd name="T6" fmla="*/ 85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881"/>
            <p:cNvSpPr>
              <a:spLocks/>
            </p:cNvSpPr>
            <p:nvPr/>
          </p:nvSpPr>
          <p:spPr bwMode="auto">
            <a:xfrm>
              <a:off x="176450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882"/>
            <p:cNvSpPr>
              <a:spLocks/>
            </p:cNvSpPr>
            <p:nvPr/>
          </p:nvSpPr>
          <p:spPr bwMode="auto">
            <a:xfrm>
              <a:off x="178038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83"/>
            <p:cNvSpPr>
              <a:spLocks/>
            </p:cNvSpPr>
            <p:nvPr/>
          </p:nvSpPr>
          <p:spPr bwMode="auto">
            <a:xfrm>
              <a:off x="179625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3 h 120"/>
                <a:gd name="T46" fmla="*/ 43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884"/>
            <p:cNvSpPr>
              <a:spLocks/>
            </p:cNvSpPr>
            <p:nvPr/>
          </p:nvSpPr>
          <p:spPr bwMode="auto">
            <a:xfrm>
              <a:off x="181213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85"/>
            <p:cNvSpPr>
              <a:spLocks/>
            </p:cNvSpPr>
            <p:nvPr/>
          </p:nvSpPr>
          <p:spPr bwMode="auto">
            <a:xfrm>
              <a:off x="17487900" y="1589088"/>
              <a:ext cx="80963" cy="80963"/>
            </a:xfrm>
            <a:custGeom>
              <a:avLst/>
              <a:gdLst>
                <a:gd name="T0" fmla="*/ 120 w 120"/>
                <a:gd name="T1" fmla="*/ 60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86"/>
            <p:cNvSpPr>
              <a:spLocks/>
            </p:cNvSpPr>
            <p:nvPr/>
          </p:nvSpPr>
          <p:spPr bwMode="auto">
            <a:xfrm>
              <a:off x="176450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87"/>
            <p:cNvSpPr>
              <a:spLocks/>
            </p:cNvSpPr>
            <p:nvPr/>
          </p:nvSpPr>
          <p:spPr bwMode="auto">
            <a:xfrm>
              <a:off x="178038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88"/>
            <p:cNvSpPr>
              <a:spLocks/>
            </p:cNvSpPr>
            <p:nvPr/>
          </p:nvSpPr>
          <p:spPr bwMode="auto">
            <a:xfrm>
              <a:off x="179625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89"/>
            <p:cNvSpPr>
              <a:spLocks/>
            </p:cNvSpPr>
            <p:nvPr/>
          </p:nvSpPr>
          <p:spPr bwMode="auto">
            <a:xfrm>
              <a:off x="181213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90"/>
            <p:cNvSpPr>
              <a:spLocks/>
            </p:cNvSpPr>
            <p:nvPr/>
          </p:nvSpPr>
          <p:spPr bwMode="auto">
            <a:xfrm>
              <a:off x="17487900" y="1746250"/>
              <a:ext cx="80963" cy="80963"/>
            </a:xfrm>
            <a:custGeom>
              <a:avLst/>
              <a:gdLst>
                <a:gd name="T0" fmla="*/ 120 w 120"/>
                <a:gd name="T1" fmla="*/ 61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91"/>
            <p:cNvSpPr>
              <a:spLocks/>
            </p:cNvSpPr>
            <p:nvPr/>
          </p:nvSpPr>
          <p:spPr bwMode="auto">
            <a:xfrm>
              <a:off x="176450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92"/>
            <p:cNvSpPr>
              <a:spLocks/>
            </p:cNvSpPr>
            <p:nvPr/>
          </p:nvSpPr>
          <p:spPr bwMode="auto">
            <a:xfrm>
              <a:off x="178038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93"/>
            <p:cNvSpPr>
              <a:spLocks/>
            </p:cNvSpPr>
            <p:nvPr/>
          </p:nvSpPr>
          <p:spPr bwMode="auto">
            <a:xfrm>
              <a:off x="179625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1" y="0"/>
                    <a:pt x="43" y="9"/>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3"/>
                    <a:pt x="51"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94"/>
            <p:cNvSpPr>
              <a:spLocks/>
            </p:cNvSpPr>
            <p:nvPr/>
          </p:nvSpPr>
          <p:spPr bwMode="auto">
            <a:xfrm>
              <a:off x="181213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95"/>
            <p:cNvSpPr>
              <a:spLocks/>
            </p:cNvSpPr>
            <p:nvPr/>
          </p:nvSpPr>
          <p:spPr bwMode="auto">
            <a:xfrm>
              <a:off x="17487900" y="1905000"/>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5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5"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6" y="31"/>
                    <a:pt x="53" y="34"/>
                  </a:cubicBezTo>
                  <a:cubicBezTo>
                    <a:pt x="53" y="53"/>
                    <a:pt x="53" y="53"/>
                    <a:pt x="53" y="53"/>
                  </a:cubicBezTo>
                  <a:cubicBezTo>
                    <a:pt x="34" y="53"/>
                    <a:pt x="34" y="53"/>
                    <a:pt x="34" y="53"/>
                  </a:cubicBezTo>
                  <a:cubicBezTo>
                    <a:pt x="31"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1" y="73"/>
                    <a:pt x="34" y="66"/>
                  </a:cubicBezTo>
                  <a:cubicBezTo>
                    <a:pt x="53" y="66"/>
                    <a:pt x="53" y="66"/>
                    <a:pt x="53" y="66"/>
                  </a:cubicBezTo>
                  <a:cubicBezTo>
                    <a:pt x="53" y="85"/>
                    <a:pt x="53" y="85"/>
                    <a:pt x="53" y="85"/>
                  </a:cubicBezTo>
                  <a:cubicBezTo>
                    <a:pt x="46"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5" y="66"/>
                    <a:pt x="85" y="66"/>
                    <a:pt x="85"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896"/>
            <p:cNvSpPr>
              <a:spLocks/>
            </p:cNvSpPr>
            <p:nvPr/>
          </p:nvSpPr>
          <p:spPr bwMode="auto">
            <a:xfrm>
              <a:off x="176450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897"/>
            <p:cNvSpPr>
              <a:spLocks/>
            </p:cNvSpPr>
            <p:nvPr/>
          </p:nvSpPr>
          <p:spPr bwMode="auto">
            <a:xfrm>
              <a:off x="178038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898"/>
            <p:cNvSpPr>
              <a:spLocks/>
            </p:cNvSpPr>
            <p:nvPr/>
          </p:nvSpPr>
          <p:spPr bwMode="auto">
            <a:xfrm>
              <a:off x="179625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3 w 120"/>
                <a:gd name="T19" fmla="*/ 17 h 120"/>
                <a:gd name="T20" fmla="*/ 43 w 120"/>
                <a:gd name="T21" fmla="*/ 17 h 120"/>
                <a:gd name="T22" fmla="*/ 54 w 120"/>
                <a:gd name="T23" fmla="*/ 34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4 w 120"/>
                <a:gd name="T41" fmla="*/ 66 h 120"/>
                <a:gd name="T42" fmla="*/ 54 w 120"/>
                <a:gd name="T43" fmla="*/ 85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1" y="0"/>
                    <a:pt x="43" y="8"/>
                    <a:pt x="43" y="17"/>
                  </a:cubicBezTo>
                  <a:cubicBezTo>
                    <a:pt x="43" y="17"/>
                    <a:pt x="43" y="17"/>
                    <a:pt x="43" y="17"/>
                  </a:cubicBezTo>
                  <a:cubicBezTo>
                    <a:pt x="43" y="25"/>
                    <a:pt x="47" y="31"/>
                    <a:pt x="54" y="34"/>
                  </a:cubicBezTo>
                  <a:cubicBezTo>
                    <a:pt x="54" y="53"/>
                    <a:pt x="54" y="53"/>
                    <a:pt x="54"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4" y="66"/>
                    <a:pt x="54" y="66"/>
                    <a:pt x="54" y="66"/>
                  </a:cubicBezTo>
                  <a:cubicBezTo>
                    <a:pt x="54" y="85"/>
                    <a:pt x="54" y="85"/>
                    <a:pt x="54" y="85"/>
                  </a:cubicBezTo>
                  <a:cubicBezTo>
                    <a:pt x="47" y="88"/>
                    <a:pt x="43" y="94"/>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899"/>
            <p:cNvSpPr>
              <a:spLocks/>
            </p:cNvSpPr>
            <p:nvPr/>
          </p:nvSpPr>
          <p:spPr bwMode="auto">
            <a:xfrm>
              <a:off x="181213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smtClean="0"/>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userDrawn="1">
            <p:ph type="dt" sz="half" idx="10"/>
          </p:nvPr>
        </p:nvSpPr>
        <p:spPr/>
        <p:txBody>
          <a:bodyPr/>
          <a:lstStyle/>
          <a:p>
            <a:endParaRPr lang="en-GB"/>
          </a:p>
        </p:txBody>
      </p:sp>
      <p:sp>
        <p:nvSpPr>
          <p:cNvPr id="5" name="Footer Placeholder 4"/>
          <p:cNvSpPr>
            <a:spLocks noGrp="1"/>
          </p:cNvSpPr>
          <p:nvPr userDrawn="1">
            <p:ph type="ftr" sz="quarter" idx="11"/>
          </p:nvPr>
        </p:nvSpPr>
        <p:spPr/>
        <p:txBody>
          <a:bodyPr/>
          <a:lstStyle/>
          <a:p>
            <a:r>
              <a:rPr lang="en-GB" smtClean="0"/>
              <a:t>Insert document classification (edit via 'Header &amp; Footer')</a:t>
            </a:r>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rrow Cover 3">
    <p:spTree>
      <p:nvGrpSpPr>
        <p:cNvPr id="1" name=""/>
        <p:cNvGrpSpPr/>
        <p:nvPr/>
      </p:nvGrpSpPr>
      <p:grpSpPr>
        <a:xfrm>
          <a:off x="0" y="0"/>
          <a:ext cx="0" cy="0"/>
          <a:chOff x="0" y="0"/>
          <a:chExt cx="0" cy="0"/>
        </a:xfrm>
      </p:grpSpPr>
      <p:sp>
        <p:nvSpPr>
          <p:cNvPr id="148" name="Rectangle 147"/>
          <p:cNvSpPr/>
          <p:nvPr userDrawn="1"/>
        </p:nvSpPr>
        <p:spPr>
          <a:xfrm>
            <a:off x="10669588" y="1371600"/>
            <a:ext cx="1524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userDrawn="1"/>
        </p:nvSpPr>
        <p:spPr>
          <a:xfrm>
            <a:off x="7623174" y="1371600"/>
            <a:ext cx="3046413"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70" name="Picture Placeholder 276"/>
          <p:cNvSpPr>
            <a:spLocks noGrp="1"/>
          </p:cNvSpPr>
          <p:nvPr>
            <p:ph type="pic" sz="quarter" idx="10"/>
          </p:nvPr>
        </p:nvSpPr>
        <p:spPr>
          <a:xfrm>
            <a:off x="7623987" y="1371599"/>
            <a:ext cx="3045600" cy="5486400"/>
          </a:xfrm>
          <a:prstGeom prst="rect">
            <a:avLst/>
          </a:prstGeom>
          <a:noFill/>
        </p:spPr>
        <p:txBody>
          <a:bodyPr/>
          <a:lstStyle/>
          <a:p>
            <a:r>
              <a:rPr lang="en-US" smtClean="0"/>
              <a:t>Click icon to add picture</a:t>
            </a:r>
            <a:endParaRPr lang="en-GB" dirty="0"/>
          </a:p>
        </p:txBody>
      </p:sp>
      <p:sp>
        <p:nvSpPr>
          <p:cNvPr id="12" name="Text Placeholder 2"/>
          <p:cNvSpPr>
            <a:spLocks noGrp="1"/>
          </p:cNvSpPr>
          <p:nvPr>
            <p:ph type="body" sz="quarter" idx="15" hasCustomPrompt="1"/>
          </p:nvPr>
        </p:nvSpPr>
        <p:spPr>
          <a:xfrm>
            <a:off x="457199" y="1752600"/>
            <a:ext cx="7165975" cy="3735387"/>
          </a:xfrm>
          <a:prstGeom prst="rect">
            <a:avLst/>
          </a:prstGeo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96" name="Group 95"/>
          <p:cNvGrpSpPr>
            <a:grpSpLocks noChangeAspect="1"/>
          </p:cNvGrpSpPr>
          <p:nvPr userDrawn="1"/>
        </p:nvGrpSpPr>
        <p:grpSpPr>
          <a:xfrm>
            <a:off x="10785061" y="1481534"/>
            <a:ext cx="1281421" cy="5290581"/>
            <a:chOff x="9299575" y="50800"/>
            <a:chExt cx="592138" cy="2444751"/>
          </a:xfrm>
          <a:solidFill>
            <a:srgbClr val="FFFFFF">
              <a:alpha val="25098"/>
            </a:srgbClr>
          </a:solidFill>
        </p:grpSpPr>
        <p:sp>
          <p:nvSpPr>
            <p:cNvPr id="98" name="Freeform 195"/>
            <p:cNvSpPr>
              <a:spLocks/>
            </p:cNvSpPr>
            <p:nvPr/>
          </p:nvSpPr>
          <p:spPr bwMode="auto">
            <a:xfrm>
              <a:off x="9299575" y="50800"/>
              <a:ext cx="85725" cy="84138"/>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96"/>
            <p:cNvSpPr>
              <a:spLocks/>
            </p:cNvSpPr>
            <p:nvPr/>
          </p:nvSpPr>
          <p:spPr bwMode="auto">
            <a:xfrm>
              <a:off x="9467850" y="50800"/>
              <a:ext cx="85725"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97"/>
            <p:cNvSpPr>
              <a:spLocks/>
            </p:cNvSpPr>
            <p:nvPr/>
          </p:nvSpPr>
          <p:spPr bwMode="auto">
            <a:xfrm>
              <a:off x="9636125" y="50800"/>
              <a:ext cx="87313"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98"/>
            <p:cNvSpPr>
              <a:spLocks/>
            </p:cNvSpPr>
            <p:nvPr/>
          </p:nvSpPr>
          <p:spPr bwMode="auto">
            <a:xfrm>
              <a:off x="9804400" y="50800"/>
              <a:ext cx="87313" cy="84138"/>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99"/>
            <p:cNvSpPr>
              <a:spLocks/>
            </p:cNvSpPr>
            <p:nvPr/>
          </p:nvSpPr>
          <p:spPr bwMode="auto">
            <a:xfrm>
              <a:off x="9299575" y="2190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00"/>
            <p:cNvSpPr>
              <a:spLocks/>
            </p:cNvSpPr>
            <p:nvPr/>
          </p:nvSpPr>
          <p:spPr bwMode="auto">
            <a:xfrm>
              <a:off x="9467850" y="2190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01"/>
            <p:cNvSpPr>
              <a:spLocks/>
            </p:cNvSpPr>
            <p:nvPr/>
          </p:nvSpPr>
          <p:spPr bwMode="auto">
            <a:xfrm>
              <a:off x="9636125" y="2190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02"/>
            <p:cNvSpPr>
              <a:spLocks/>
            </p:cNvSpPr>
            <p:nvPr/>
          </p:nvSpPr>
          <p:spPr bwMode="auto">
            <a:xfrm>
              <a:off x="9804400" y="2190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03"/>
            <p:cNvSpPr>
              <a:spLocks/>
            </p:cNvSpPr>
            <p:nvPr/>
          </p:nvSpPr>
          <p:spPr bwMode="auto">
            <a:xfrm>
              <a:off x="9299575" y="3873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5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5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1"/>
                    <a:pt x="7" y="69"/>
                    <a:pt x="15" y="69"/>
                  </a:cubicBezTo>
                  <a:cubicBezTo>
                    <a:pt x="15" y="69"/>
                    <a:pt x="15" y="69"/>
                    <a:pt x="15" y="69"/>
                  </a:cubicBezTo>
                  <a:cubicBezTo>
                    <a:pt x="22" y="69"/>
                    <a:pt x="28" y="65"/>
                    <a:pt x="30" y="59"/>
                  </a:cubicBezTo>
                  <a:cubicBezTo>
                    <a:pt x="47" y="59"/>
                    <a:pt x="47" y="59"/>
                    <a:pt x="47" y="59"/>
                  </a:cubicBezTo>
                  <a:cubicBezTo>
                    <a:pt x="47" y="75"/>
                    <a:pt x="47" y="75"/>
                    <a:pt x="47" y="75"/>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1"/>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04"/>
            <p:cNvSpPr>
              <a:spLocks/>
            </p:cNvSpPr>
            <p:nvPr/>
          </p:nvSpPr>
          <p:spPr bwMode="auto">
            <a:xfrm>
              <a:off x="9467850" y="3873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5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1"/>
                    <a:pt x="8" y="69"/>
                    <a:pt x="16" y="69"/>
                  </a:cubicBezTo>
                  <a:cubicBezTo>
                    <a:pt x="16" y="69"/>
                    <a:pt x="16" y="69"/>
                    <a:pt x="16" y="69"/>
                  </a:cubicBezTo>
                  <a:cubicBezTo>
                    <a:pt x="23" y="69"/>
                    <a:pt x="29" y="65"/>
                    <a:pt x="31" y="59"/>
                  </a:cubicBezTo>
                  <a:cubicBezTo>
                    <a:pt x="48" y="59"/>
                    <a:pt x="48" y="59"/>
                    <a:pt x="48" y="59"/>
                  </a:cubicBezTo>
                  <a:cubicBezTo>
                    <a:pt x="48" y="75"/>
                    <a:pt x="48" y="75"/>
                    <a:pt x="48" y="75"/>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5"/>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06"/>
            <p:cNvSpPr>
              <a:spLocks/>
            </p:cNvSpPr>
            <p:nvPr/>
          </p:nvSpPr>
          <p:spPr bwMode="auto">
            <a:xfrm>
              <a:off x="9636125" y="3873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5"/>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07"/>
            <p:cNvSpPr>
              <a:spLocks/>
            </p:cNvSpPr>
            <p:nvPr/>
          </p:nvSpPr>
          <p:spPr bwMode="auto">
            <a:xfrm>
              <a:off x="9804400" y="3873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5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08"/>
            <p:cNvSpPr>
              <a:spLocks/>
            </p:cNvSpPr>
            <p:nvPr/>
          </p:nvSpPr>
          <p:spPr bwMode="auto">
            <a:xfrm>
              <a:off x="9299575" y="555625"/>
              <a:ext cx="85725" cy="85725"/>
            </a:xfrm>
            <a:custGeom>
              <a:avLst/>
              <a:gdLst>
                <a:gd name="T0" fmla="*/ 106 w 106"/>
                <a:gd name="T1" fmla="*/ 54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9"/>
            <p:cNvSpPr>
              <a:spLocks/>
            </p:cNvSpPr>
            <p:nvPr/>
          </p:nvSpPr>
          <p:spPr bwMode="auto">
            <a:xfrm>
              <a:off x="9467850" y="555625"/>
              <a:ext cx="85725"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0"/>
            <p:cNvSpPr>
              <a:spLocks/>
            </p:cNvSpPr>
            <p:nvPr/>
          </p:nvSpPr>
          <p:spPr bwMode="auto">
            <a:xfrm>
              <a:off x="9636125" y="555625"/>
              <a:ext cx="87313"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1"/>
            <p:cNvSpPr>
              <a:spLocks/>
            </p:cNvSpPr>
            <p:nvPr/>
          </p:nvSpPr>
          <p:spPr bwMode="auto">
            <a:xfrm>
              <a:off x="9804400" y="555625"/>
              <a:ext cx="87313" cy="85725"/>
            </a:xfrm>
            <a:custGeom>
              <a:avLst/>
              <a:gdLst>
                <a:gd name="T0" fmla="*/ 107 w 107"/>
                <a:gd name="T1" fmla="*/ 54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12"/>
            <p:cNvSpPr>
              <a:spLocks/>
            </p:cNvSpPr>
            <p:nvPr/>
          </p:nvSpPr>
          <p:spPr bwMode="auto">
            <a:xfrm>
              <a:off x="9299575" y="723900"/>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99"/>
                    <a:pt x="44"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13"/>
            <p:cNvSpPr>
              <a:spLocks/>
            </p:cNvSpPr>
            <p:nvPr/>
          </p:nvSpPr>
          <p:spPr bwMode="auto">
            <a:xfrm>
              <a:off x="9467850" y="723900"/>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99"/>
                    <a:pt x="45" y="107"/>
                    <a:pt x="54" y="107"/>
                  </a:cubicBezTo>
                  <a:cubicBezTo>
                    <a:pt x="62" y="107"/>
                    <a:pt x="70" y="99"/>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14"/>
            <p:cNvSpPr>
              <a:spLocks/>
            </p:cNvSpPr>
            <p:nvPr/>
          </p:nvSpPr>
          <p:spPr bwMode="auto">
            <a:xfrm>
              <a:off x="9636125" y="723900"/>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4" y="107"/>
                  </a:cubicBezTo>
                  <a:cubicBezTo>
                    <a:pt x="62" y="107"/>
                    <a:pt x="69" y="99"/>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15"/>
            <p:cNvSpPr>
              <a:spLocks/>
            </p:cNvSpPr>
            <p:nvPr/>
          </p:nvSpPr>
          <p:spPr bwMode="auto">
            <a:xfrm>
              <a:off x="9804400" y="723900"/>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16"/>
            <p:cNvSpPr>
              <a:spLocks/>
            </p:cNvSpPr>
            <p:nvPr/>
          </p:nvSpPr>
          <p:spPr bwMode="auto">
            <a:xfrm>
              <a:off x="9299575" y="8921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7"/>
            <p:cNvSpPr>
              <a:spLocks/>
            </p:cNvSpPr>
            <p:nvPr/>
          </p:nvSpPr>
          <p:spPr bwMode="auto">
            <a:xfrm>
              <a:off x="9467850" y="8921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18"/>
            <p:cNvSpPr>
              <a:spLocks/>
            </p:cNvSpPr>
            <p:nvPr/>
          </p:nvSpPr>
          <p:spPr bwMode="auto">
            <a:xfrm>
              <a:off x="9636125" y="8921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9"/>
            <p:cNvSpPr>
              <a:spLocks/>
            </p:cNvSpPr>
            <p:nvPr/>
          </p:nvSpPr>
          <p:spPr bwMode="auto">
            <a:xfrm>
              <a:off x="9804400" y="8921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20"/>
            <p:cNvSpPr>
              <a:spLocks/>
            </p:cNvSpPr>
            <p:nvPr/>
          </p:nvSpPr>
          <p:spPr bwMode="auto">
            <a:xfrm>
              <a:off x="9299575" y="10604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21"/>
            <p:cNvSpPr>
              <a:spLocks/>
            </p:cNvSpPr>
            <p:nvPr/>
          </p:nvSpPr>
          <p:spPr bwMode="auto">
            <a:xfrm>
              <a:off x="9467850" y="10604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22"/>
            <p:cNvSpPr>
              <a:spLocks/>
            </p:cNvSpPr>
            <p:nvPr/>
          </p:nvSpPr>
          <p:spPr bwMode="auto">
            <a:xfrm>
              <a:off x="9636125" y="10604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23"/>
            <p:cNvSpPr>
              <a:spLocks/>
            </p:cNvSpPr>
            <p:nvPr/>
          </p:nvSpPr>
          <p:spPr bwMode="auto">
            <a:xfrm>
              <a:off x="9804400" y="10604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4"/>
            <p:cNvSpPr>
              <a:spLocks/>
            </p:cNvSpPr>
            <p:nvPr/>
          </p:nvSpPr>
          <p:spPr bwMode="auto">
            <a:xfrm>
              <a:off x="9299575" y="12303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25"/>
            <p:cNvSpPr>
              <a:spLocks/>
            </p:cNvSpPr>
            <p:nvPr/>
          </p:nvSpPr>
          <p:spPr bwMode="auto">
            <a:xfrm>
              <a:off x="9467850" y="12303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26"/>
            <p:cNvSpPr>
              <a:spLocks/>
            </p:cNvSpPr>
            <p:nvPr/>
          </p:nvSpPr>
          <p:spPr bwMode="auto">
            <a:xfrm>
              <a:off x="9636125" y="12303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27"/>
            <p:cNvSpPr>
              <a:spLocks/>
            </p:cNvSpPr>
            <p:nvPr/>
          </p:nvSpPr>
          <p:spPr bwMode="auto">
            <a:xfrm>
              <a:off x="9804400" y="12303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28"/>
            <p:cNvSpPr>
              <a:spLocks/>
            </p:cNvSpPr>
            <p:nvPr/>
          </p:nvSpPr>
          <p:spPr bwMode="auto">
            <a:xfrm>
              <a:off x="9299575" y="1397000"/>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29"/>
            <p:cNvSpPr>
              <a:spLocks/>
            </p:cNvSpPr>
            <p:nvPr/>
          </p:nvSpPr>
          <p:spPr bwMode="auto">
            <a:xfrm>
              <a:off x="9467850" y="1397000"/>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30"/>
            <p:cNvSpPr>
              <a:spLocks/>
            </p:cNvSpPr>
            <p:nvPr/>
          </p:nvSpPr>
          <p:spPr bwMode="auto">
            <a:xfrm>
              <a:off x="9636125" y="1397000"/>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31"/>
            <p:cNvSpPr>
              <a:spLocks/>
            </p:cNvSpPr>
            <p:nvPr/>
          </p:nvSpPr>
          <p:spPr bwMode="auto">
            <a:xfrm>
              <a:off x="9804400" y="1397000"/>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32"/>
            <p:cNvSpPr>
              <a:spLocks/>
            </p:cNvSpPr>
            <p:nvPr/>
          </p:nvSpPr>
          <p:spPr bwMode="auto">
            <a:xfrm>
              <a:off x="9299575" y="1566863"/>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33"/>
            <p:cNvSpPr>
              <a:spLocks/>
            </p:cNvSpPr>
            <p:nvPr/>
          </p:nvSpPr>
          <p:spPr bwMode="auto">
            <a:xfrm>
              <a:off x="9467850" y="1566863"/>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4"/>
            <p:cNvSpPr>
              <a:spLocks/>
            </p:cNvSpPr>
            <p:nvPr/>
          </p:nvSpPr>
          <p:spPr bwMode="auto">
            <a:xfrm>
              <a:off x="9636125" y="1566863"/>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5"/>
            <p:cNvSpPr>
              <a:spLocks/>
            </p:cNvSpPr>
            <p:nvPr/>
          </p:nvSpPr>
          <p:spPr bwMode="auto">
            <a:xfrm>
              <a:off x="9804400" y="1566863"/>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36"/>
            <p:cNvSpPr>
              <a:spLocks/>
            </p:cNvSpPr>
            <p:nvPr/>
          </p:nvSpPr>
          <p:spPr bwMode="auto">
            <a:xfrm>
              <a:off x="9299575" y="173513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7"/>
            <p:cNvSpPr>
              <a:spLocks/>
            </p:cNvSpPr>
            <p:nvPr/>
          </p:nvSpPr>
          <p:spPr bwMode="auto">
            <a:xfrm>
              <a:off x="9467850" y="173513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8"/>
            <p:cNvSpPr>
              <a:spLocks/>
            </p:cNvSpPr>
            <p:nvPr/>
          </p:nvSpPr>
          <p:spPr bwMode="auto">
            <a:xfrm>
              <a:off x="9636125" y="173513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39"/>
            <p:cNvSpPr>
              <a:spLocks/>
            </p:cNvSpPr>
            <p:nvPr/>
          </p:nvSpPr>
          <p:spPr bwMode="auto">
            <a:xfrm>
              <a:off x="9804400" y="173513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40"/>
            <p:cNvSpPr>
              <a:spLocks/>
            </p:cNvSpPr>
            <p:nvPr/>
          </p:nvSpPr>
          <p:spPr bwMode="auto">
            <a:xfrm>
              <a:off x="9299575" y="19034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41"/>
            <p:cNvSpPr>
              <a:spLocks/>
            </p:cNvSpPr>
            <p:nvPr/>
          </p:nvSpPr>
          <p:spPr bwMode="auto">
            <a:xfrm>
              <a:off x="9467850" y="19034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42"/>
            <p:cNvSpPr>
              <a:spLocks/>
            </p:cNvSpPr>
            <p:nvPr/>
          </p:nvSpPr>
          <p:spPr bwMode="auto">
            <a:xfrm>
              <a:off x="9636125" y="19034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43"/>
            <p:cNvSpPr>
              <a:spLocks/>
            </p:cNvSpPr>
            <p:nvPr/>
          </p:nvSpPr>
          <p:spPr bwMode="auto">
            <a:xfrm>
              <a:off x="9804400" y="19034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44"/>
            <p:cNvSpPr>
              <a:spLocks/>
            </p:cNvSpPr>
            <p:nvPr/>
          </p:nvSpPr>
          <p:spPr bwMode="auto">
            <a:xfrm>
              <a:off x="9299575" y="207168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45"/>
            <p:cNvSpPr>
              <a:spLocks/>
            </p:cNvSpPr>
            <p:nvPr/>
          </p:nvSpPr>
          <p:spPr bwMode="auto">
            <a:xfrm>
              <a:off x="9467850" y="207168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46"/>
            <p:cNvSpPr>
              <a:spLocks/>
            </p:cNvSpPr>
            <p:nvPr/>
          </p:nvSpPr>
          <p:spPr bwMode="auto">
            <a:xfrm>
              <a:off x="9636125" y="207168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47"/>
            <p:cNvSpPr>
              <a:spLocks/>
            </p:cNvSpPr>
            <p:nvPr/>
          </p:nvSpPr>
          <p:spPr bwMode="auto">
            <a:xfrm>
              <a:off x="9804400" y="207168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48"/>
            <p:cNvSpPr>
              <a:spLocks/>
            </p:cNvSpPr>
            <p:nvPr/>
          </p:nvSpPr>
          <p:spPr bwMode="auto">
            <a:xfrm>
              <a:off x="9299575" y="2239963"/>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4" y="0"/>
                    <a:pt x="37" y="8"/>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9"/>
            <p:cNvSpPr>
              <a:spLocks/>
            </p:cNvSpPr>
            <p:nvPr/>
          </p:nvSpPr>
          <p:spPr bwMode="auto">
            <a:xfrm>
              <a:off x="9467850" y="2239963"/>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8"/>
                    <a:pt x="62" y="0"/>
                    <a:pt x="54" y="0"/>
                  </a:cubicBezTo>
                  <a:cubicBezTo>
                    <a:pt x="45" y="0"/>
                    <a:pt x="38" y="8"/>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0"/>
            <p:cNvSpPr>
              <a:spLocks/>
            </p:cNvSpPr>
            <p:nvPr/>
          </p:nvSpPr>
          <p:spPr bwMode="auto">
            <a:xfrm>
              <a:off x="9636125" y="2239963"/>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8"/>
                    <a:pt x="62" y="0"/>
                    <a:pt x="54"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51"/>
            <p:cNvSpPr>
              <a:spLocks/>
            </p:cNvSpPr>
            <p:nvPr/>
          </p:nvSpPr>
          <p:spPr bwMode="auto">
            <a:xfrm>
              <a:off x="9804400" y="2239963"/>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52"/>
            <p:cNvSpPr>
              <a:spLocks/>
            </p:cNvSpPr>
            <p:nvPr/>
          </p:nvSpPr>
          <p:spPr bwMode="auto">
            <a:xfrm>
              <a:off x="9299575" y="2408238"/>
              <a:ext cx="85725" cy="87313"/>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53"/>
            <p:cNvSpPr>
              <a:spLocks/>
            </p:cNvSpPr>
            <p:nvPr/>
          </p:nvSpPr>
          <p:spPr bwMode="auto">
            <a:xfrm>
              <a:off x="9467850" y="2408238"/>
              <a:ext cx="85725"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54"/>
            <p:cNvSpPr>
              <a:spLocks/>
            </p:cNvSpPr>
            <p:nvPr/>
          </p:nvSpPr>
          <p:spPr bwMode="auto">
            <a:xfrm>
              <a:off x="9636125" y="2408238"/>
              <a:ext cx="87313"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5"/>
            <p:cNvSpPr>
              <a:spLocks/>
            </p:cNvSpPr>
            <p:nvPr/>
          </p:nvSpPr>
          <p:spPr bwMode="auto">
            <a:xfrm>
              <a:off x="9804400" y="2408238"/>
              <a:ext cx="87313" cy="87313"/>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7"/>
          </p:nvPr>
        </p:nvSpPr>
        <p:spPr>
          <a:xfrm>
            <a:off x="3051175" y="0"/>
            <a:ext cx="6096000" cy="457739"/>
          </a:xfrm>
        </p:spPr>
        <p:txBody>
          <a:bodyPr/>
          <a:lstStyle/>
          <a:p>
            <a:r>
              <a:rPr lang="en-GB" smtClean="0"/>
              <a:t>Insert document classification (edit via 'Header &amp; Footer')</a:t>
            </a:r>
            <a:endParaRPr lang="en-GB" dirty="0"/>
          </a:p>
        </p:txBody>
      </p:sp>
    </p:spTree>
    <p:extLst>
      <p:ext uri="{BB962C8B-B14F-4D97-AF65-F5344CB8AC3E}">
        <p14:creationId xmlns:p14="http://schemas.microsoft.com/office/powerpoint/2010/main" val="35399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de Cover 1">
    <p:spTree>
      <p:nvGrpSpPr>
        <p:cNvPr id="1" name=""/>
        <p:cNvGrpSpPr/>
        <p:nvPr/>
      </p:nvGrpSpPr>
      <p:grpSpPr>
        <a:xfrm>
          <a:off x="0" y="0"/>
          <a:ext cx="0" cy="0"/>
          <a:chOff x="0" y="0"/>
          <a:chExt cx="0" cy="0"/>
        </a:xfrm>
      </p:grpSpPr>
      <p:sp>
        <p:nvSpPr>
          <p:cNvPr id="14" name="Rectangle 13"/>
          <p:cNvSpPr/>
          <p:nvPr userDrawn="1"/>
        </p:nvSpPr>
        <p:spPr>
          <a:xfrm>
            <a:off x="6857735" y="5487988"/>
            <a:ext cx="5335853"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13" name="Rectangle 12"/>
          <p:cNvSpPr/>
          <p:nvPr userDrawn="1"/>
        </p:nvSpPr>
        <p:spPr>
          <a:xfrm>
            <a:off x="6858000" y="1371600"/>
            <a:ext cx="5334000"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6097588" y="1371600"/>
            <a:ext cx="763587"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276"/>
          <p:cNvSpPr>
            <a:spLocks noGrp="1"/>
          </p:cNvSpPr>
          <p:nvPr>
            <p:ph type="pic" sz="quarter" idx="10"/>
          </p:nvPr>
        </p:nvSpPr>
        <p:spPr>
          <a:xfrm>
            <a:off x="6858000" y="1371600"/>
            <a:ext cx="5334000" cy="4114800"/>
          </a:xfrm>
          <a:prstGeom prst="rect">
            <a:avLst/>
          </a:prstGeom>
          <a:noFill/>
        </p:spPr>
        <p:txBody>
          <a:bodyPr/>
          <a:lstStyle/>
          <a:p>
            <a:r>
              <a:rPr lang="en-US" smtClean="0"/>
              <a:t>Click icon to add picture</a:t>
            </a:r>
            <a:endParaRPr lang="en-GB" dirty="0"/>
          </a:p>
        </p:txBody>
      </p:sp>
      <p:sp>
        <p:nvSpPr>
          <p:cNvPr id="146" name="Rectangle 145"/>
          <p:cNvSpPr/>
          <p:nvPr userDrawn="1"/>
        </p:nvSpPr>
        <p:spPr>
          <a:xfrm>
            <a:off x="6096000" y="1371600"/>
            <a:ext cx="762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17" name="Text Placeholder 2"/>
          <p:cNvSpPr>
            <a:spLocks noGrp="1"/>
          </p:cNvSpPr>
          <p:nvPr>
            <p:ph type="body" sz="quarter" idx="15" hasCustomPrompt="1"/>
          </p:nvPr>
        </p:nvSpPr>
        <p:spPr>
          <a:xfrm>
            <a:off x="457200" y="1752600"/>
            <a:ext cx="5638800" cy="3735387"/>
          </a:xfrm>
          <a:prstGeom prst="rect">
            <a:avLst/>
          </a:prstGeo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39" name="Group 138"/>
          <p:cNvGrpSpPr>
            <a:grpSpLocks noChangeAspect="1"/>
          </p:cNvGrpSpPr>
          <p:nvPr userDrawn="1"/>
        </p:nvGrpSpPr>
        <p:grpSpPr>
          <a:xfrm>
            <a:off x="6913355" y="5624682"/>
            <a:ext cx="5159993" cy="1095898"/>
            <a:chOff x="2266950" y="4587875"/>
            <a:chExt cx="2384425" cy="506413"/>
          </a:xfrm>
          <a:solidFill>
            <a:srgbClr val="FFFFFF">
              <a:alpha val="25098"/>
            </a:srgbClr>
          </a:solidFill>
        </p:grpSpPr>
        <p:sp>
          <p:nvSpPr>
            <p:cNvPr id="141" name="Freeform 256"/>
            <p:cNvSpPr>
              <a:spLocks/>
            </p:cNvSpPr>
            <p:nvPr/>
          </p:nvSpPr>
          <p:spPr bwMode="auto">
            <a:xfrm>
              <a:off x="226695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7"/>
            <p:cNvSpPr>
              <a:spLocks/>
            </p:cNvSpPr>
            <p:nvPr/>
          </p:nvSpPr>
          <p:spPr bwMode="auto">
            <a:xfrm>
              <a:off x="241141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58"/>
            <p:cNvSpPr>
              <a:spLocks/>
            </p:cNvSpPr>
            <p:nvPr/>
          </p:nvSpPr>
          <p:spPr bwMode="auto">
            <a:xfrm>
              <a:off x="255587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59"/>
            <p:cNvSpPr>
              <a:spLocks/>
            </p:cNvSpPr>
            <p:nvPr/>
          </p:nvSpPr>
          <p:spPr bwMode="auto">
            <a:xfrm>
              <a:off x="2700338"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60"/>
            <p:cNvSpPr>
              <a:spLocks/>
            </p:cNvSpPr>
            <p:nvPr/>
          </p:nvSpPr>
          <p:spPr bwMode="auto">
            <a:xfrm>
              <a:off x="2844800"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61"/>
            <p:cNvSpPr>
              <a:spLocks/>
            </p:cNvSpPr>
            <p:nvPr/>
          </p:nvSpPr>
          <p:spPr bwMode="auto">
            <a:xfrm>
              <a:off x="2989263"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62"/>
            <p:cNvSpPr>
              <a:spLocks/>
            </p:cNvSpPr>
            <p:nvPr/>
          </p:nvSpPr>
          <p:spPr bwMode="auto">
            <a:xfrm>
              <a:off x="313372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63"/>
            <p:cNvSpPr>
              <a:spLocks/>
            </p:cNvSpPr>
            <p:nvPr/>
          </p:nvSpPr>
          <p:spPr bwMode="auto">
            <a:xfrm>
              <a:off x="3278188"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64"/>
            <p:cNvSpPr>
              <a:spLocks/>
            </p:cNvSpPr>
            <p:nvPr/>
          </p:nvSpPr>
          <p:spPr bwMode="auto">
            <a:xfrm>
              <a:off x="3422650"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a:spLocks/>
            </p:cNvSpPr>
            <p:nvPr/>
          </p:nvSpPr>
          <p:spPr bwMode="auto">
            <a:xfrm>
              <a:off x="3567113"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66"/>
            <p:cNvSpPr>
              <a:spLocks/>
            </p:cNvSpPr>
            <p:nvPr/>
          </p:nvSpPr>
          <p:spPr bwMode="auto">
            <a:xfrm>
              <a:off x="3711575"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67"/>
            <p:cNvSpPr>
              <a:spLocks/>
            </p:cNvSpPr>
            <p:nvPr/>
          </p:nvSpPr>
          <p:spPr bwMode="auto">
            <a:xfrm>
              <a:off x="3856038" y="4587875"/>
              <a:ext cx="74613" cy="73025"/>
            </a:xfrm>
            <a:custGeom>
              <a:avLst/>
              <a:gdLst>
                <a:gd name="T0" fmla="*/ 92 w 92"/>
                <a:gd name="T1" fmla="*/ 46 h 91"/>
                <a:gd name="T2" fmla="*/ 78 w 92"/>
                <a:gd name="T3" fmla="*/ 32 h 91"/>
                <a:gd name="T4" fmla="*/ 78 w 92"/>
                <a:gd name="T5" fmla="*/ 32 h 91"/>
                <a:gd name="T6" fmla="*/ 66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7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7" y="41"/>
                    <a:pt x="27" y="41"/>
                    <a:pt x="27" y="41"/>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68"/>
            <p:cNvSpPr>
              <a:spLocks/>
            </p:cNvSpPr>
            <p:nvPr/>
          </p:nvSpPr>
          <p:spPr bwMode="auto">
            <a:xfrm>
              <a:off x="400050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9"/>
            <p:cNvSpPr>
              <a:spLocks/>
            </p:cNvSpPr>
            <p:nvPr/>
          </p:nvSpPr>
          <p:spPr bwMode="auto">
            <a:xfrm>
              <a:off x="414496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0"/>
            <p:cNvSpPr>
              <a:spLocks/>
            </p:cNvSpPr>
            <p:nvPr/>
          </p:nvSpPr>
          <p:spPr bwMode="auto">
            <a:xfrm>
              <a:off x="4289425"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71"/>
            <p:cNvSpPr>
              <a:spLocks/>
            </p:cNvSpPr>
            <p:nvPr/>
          </p:nvSpPr>
          <p:spPr bwMode="auto">
            <a:xfrm>
              <a:off x="4433888"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72"/>
            <p:cNvSpPr>
              <a:spLocks/>
            </p:cNvSpPr>
            <p:nvPr/>
          </p:nvSpPr>
          <p:spPr bwMode="auto">
            <a:xfrm>
              <a:off x="4578350"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73"/>
            <p:cNvSpPr>
              <a:spLocks/>
            </p:cNvSpPr>
            <p:nvPr/>
          </p:nvSpPr>
          <p:spPr bwMode="auto">
            <a:xfrm>
              <a:off x="226695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74"/>
            <p:cNvSpPr>
              <a:spLocks/>
            </p:cNvSpPr>
            <p:nvPr/>
          </p:nvSpPr>
          <p:spPr bwMode="auto">
            <a:xfrm>
              <a:off x="241141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5"/>
            <p:cNvSpPr>
              <a:spLocks/>
            </p:cNvSpPr>
            <p:nvPr/>
          </p:nvSpPr>
          <p:spPr bwMode="auto">
            <a:xfrm>
              <a:off x="255587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276"/>
            <p:cNvSpPr>
              <a:spLocks/>
            </p:cNvSpPr>
            <p:nvPr/>
          </p:nvSpPr>
          <p:spPr bwMode="auto">
            <a:xfrm>
              <a:off x="2700338"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277"/>
            <p:cNvSpPr>
              <a:spLocks/>
            </p:cNvSpPr>
            <p:nvPr/>
          </p:nvSpPr>
          <p:spPr bwMode="auto">
            <a:xfrm>
              <a:off x="2844800"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78"/>
            <p:cNvSpPr>
              <a:spLocks/>
            </p:cNvSpPr>
            <p:nvPr/>
          </p:nvSpPr>
          <p:spPr bwMode="auto">
            <a:xfrm>
              <a:off x="2989263"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279"/>
            <p:cNvSpPr>
              <a:spLocks/>
            </p:cNvSpPr>
            <p:nvPr/>
          </p:nvSpPr>
          <p:spPr bwMode="auto">
            <a:xfrm>
              <a:off x="313372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280"/>
            <p:cNvSpPr>
              <a:spLocks/>
            </p:cNvSpPr>
            <p:nvPr/>
          </p:nvSpPr>
          <p:spPr bwMode="auto">
            <a:xfrm>
              <a:off x="3278188"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81"/>
            <p:cNvSpPr>
              <a:spLocks/>
            </p:cNvSpPr>
            <p:nvPr/>
          </p:nvSpPr>
          <p:spPr bwMode="auto">
            <a:xfrm>
              <a:off x="3422650"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82"/>
            <p:cNvSpPr>
              <a:spLocks/>
            </p:cNvSpPr>
            <p:nvPr/>
          </p:nvSpPr>
          <p:spPr bwMode="auto">
            <a:xfrm>
              <a:off x="3567113"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83"/>
            <p:cNvSpPr>
              <a:spLocks/>
            </p:cNvSpPr>
            <p:nvPr/>
          </p:nvSpPr>
          <p:spPr bwMode="auto">
            <a:xfrm>
              <a:off x="3711575"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84"/>
            <p:cNvSpPr>
              <a:spLocks/>
            </p:cNvSpPr>
            <p:nvPr/>
          </p:nvSpPr>
          <p:spPr bwMode="auto">
            <a:xfrm>
              <a:off x="3856038" y="4732338"/>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7" y="40"/>
                    <a:pt x="27" y="40"/>
                    <a:pt x="27" y="40"/>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85"/>
            <p:cNvSpPr>
              <a:spLocks/>
            </p:cNvSpPr>
            <p:nvPr/>
          </p:nvSpPr>
          <p:spPr bwMode="auto">
            <a:xfrm>
              <a:off x="400050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86"/>
            <p:cNvSpPr>
              <a:spLocks/>
            </p:cNvSpPr>
            <p:nvPr/>
          </p:nvSpPr>
          <p:spPr bwMode="auto">
            <a:xfrm>
              <a:off x="414496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87"/>
            <p:cNvSpPr>
              <a:spLocks/>
            </p:cNvSpPr>
            <p:nvPr/>
          </p:nvSpPr>
          <p:spPr bwMode="auto">
            <a:xfrm>
              <a:off x="4289425"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88"/>
            <p:cNvSpPr>
              <a:spLocks/>
            </p:cNvSpPr>
            <p:nvPr/>
          </p:nvSpPr>
          <p:spPr bwMode="auto">
            <a:xfrm>
              <a:off x="4433888"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89"/>
            <p:cNvSpPr>
              <a:spLocks/>
            </p:cNvSpPr>
            <p:nvPr/>
          </p:nvSpPr>
          <p:spPr bwMode="auto">
            <a:xfrm>
              <a:off x="4578350"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90"/>
            <p:cNvSpPr>
              <a:spLocks/>
            </p:cNvSpPr>
            <p:nvPr/>
          </p:nvSpPr>
          <p:spPr bwMode="auto">
            <a:xfrm>
              <a:off x="226695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91"/>
            <p:cNvSpPr>
              <a:spLocks/>
            </p:cNvSpPr>
            <p:nvPr/>
          </p:nvSpPr>
          <p:spPr bwMode="auto">
            <a:xfrm>
              <a:off x="241141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92"/>
            <p:cNvSpPr>
              <a:spLocks/>
            </p:cNvSpPr>
            <p:nvPr/>
          </p:nvSpPr>
          <p:spPr bwMode="auto">
            <a:xfrm>
              <a:off x="255587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93"/>
            <p:cNvSpPr>
              <a:spLocks/>
            </p:cNvSpPr>
            <p:nvPr/>
          </p:nvSpPr>
          <p:spPr bwMode="auto">
            <a:xfrm>
              <a:off x="2700338"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94"/>
            <p:cNvSpPr>
              <a:spLocks/>
            </p:cNvSpPr>
            <p:nvPr/>
          </p:nvSpPr>
          <p:spPr bwMode="auto">
            <a:xfrm>
              <a:off x="2844800"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95"/>
            <p:cNvSpPr>
              <a:spLocks/>
            </p:cNvSpPr>
            <p:nvPr/>
          </p:nvSpPr>
          <p:spPr bwMode="auto">
            <a:xfrm>
              <a:off x="2989263"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96"/>
            <p:cNvSpPr>
              <a:spLocks/>
            </p:cNvSpPr>
            <p:nvPr/>
          </p:nvSpPr>
          <p:spPr bwMode="auto">
            <a:xfrm>
              <a:off x="313372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97"/>
            <p:cNvSpPr>
              <a:spLocks/>
            </p:cNvSpPr>
            <p:nvPr/>
          </p:nvSpPr>
          <p:spPr bwMode="auto">
            <a:xfrm>
              <a:off x="3278188"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98"/>
            <p:cNvSpPr>
              <a:spLocks/>
            </p:cNvSpPr>
            <p:nvPr/>
          </p:nvSpPr>
          <p:spPr bwMode="auto">
            <a:xfrm>
              <a:off x="3422650"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299"/>
            <p:cNvSpPr>
              <a:spLocks/>
            </p:cNvSpPr>
            <p:nvPr/>
          </p:nvSpPr>
          <p:spPr bwMode="auto">
            <a:xfrm>
              <a:off x="3567113"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300"/>
            <p:cNvSpPr>
              <a:spLocks/>
            </p:cNvSpPr>
            <p:nvPr/>
          </p:nvSpPr>
          <p:spPr bwMode="auto">
            <a:xfrm>
              <a:off x="3711575"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01"/>
            <p:cNvSpPr>
              <a:spLocks/>
            </p:cNvSpPr>
            <p:nvPr/>
          </p:nvSpPr>
          <p:spPr bwMode="auto">
            <a:xfrm>
              <a:off x="3856038" y="4876800"/>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02"/>
            <p:cNvSpPr>
              <a:spLocks/>
            </p:cNvSpPr>
            <p:nvPr/>
          </p:nvSpPr>
          <p:spPr bwMode="auto">
            <a:xfrm>
              <a:off x="400050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03"/>
            <p:cNvSpPr>
              <a:spLocks/>
            </p:cNvSpPr>
            <p:nvPr/>
          </p:nvSpPr>
          <p:spPr bwMode="auto">
            <a:xfrm>
              <a:off x="414496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304"/>
            <p:cNvSpPr>
              <a:spLocks/>
            </p:cNvSpPr>
            <p:nvPr/>
          </p:nvSpPr>
          <p:spPr bwMode="auto">
            <a:xfrm>
              <a:off x="4289425"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305"/>
            <p:cNvSpPr>
              <a:spLocks/>
            </p:cNvSpPr>
            <p:nvPr/>
          </p:nvSpPr>
          <p:spPr bwMode="auto">
            <a:xfrm>
              <a:off x="4433888"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306"/>
            <p:cNvSpPr>
              <a:spLocks/>
            </p:cNvSpPr>
            <p:nvPr/>
          </p:nvSpPr>
          <p:spPr bwMode="auto">
            <a:xfrm>
              <a:off x="4578350"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307"/>
            <p:cNvSpPr>
              <a:spLocks/>
            </p:cNvSpPr>
            <p:nvPr/>
          </p:nvSpPr>
          <p:spPr bwMode="auto">
            <a:xfrm>
              <a:off x="226695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308"/>
            <p:cNvSpPr>
              <a:spLocks/>
            </p:cNvSpPr>
            <p:nvPr/>
          </p:nvSpPr>
          <p:spPr bwMode="auto">
            <a:xfrm>
              <a:off x="241141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309"/>
            <p:cNvSpPr>
              <a:spLocks/>
            </p:cNvSpPr>
            <p:nvPr/>
          </p:nvSpPr>
          <p:spPr bwMode="auto">
            <a:xfrm>
              <a:off x="255587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310"/>
            <p:cNvSpPr>
              <a:spLocks/>
            </p:cNvSpPr>
            <p:nvPr/>
          </p:nvSpPr>
          <p:spPr bwMode="auto">
            <a:xfrm>
              <a:off x="2700338"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311"/>
            <p:cNvSpPr>
              <a:spLocks/>
            </p:cNvSpPr>
            <p:nvPr/>
          </p:nvSpPr>
          <p:spPr bwMode="auto">
            <a:xfrm>
              <a:off x="2844800"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312"/>
            <p:cNvSpPr>
              <a:spLocks/>
            </p:cNvSpPr>
            <p:nvPr/>
          </p:nvSpPr>
          <p:spPr bwMode="auto">
            <a:xfrm>
              <a:off x="2989263"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313"/>
            <p:cNvSpPr>
              <a:spLocks/>
            </p:cNvSpPr>
            <p:nvPr/>
          </p:nvSpPr>
          <p:spPr bwMode="auto">
            <a:xfrm>
              <a:off x="313372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314"/>
            <p:cNvSpPr>
              <a:spLocks/>
            </p:cNvSpPr>
            <p:nvPr/>
          </p:nvSpPr>
          <p:spPr bwMode="auto">
            <a:xfrm>
              <a:off x="3278188"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315"/>
            <p:cNvSpPr>
              <a:spLocks/>
            </p:cNvSpPr>
            <p:nvPr/>
          </p:nvSpPr>
          <p:spPr bwMode="auto">
            <a:xfrm>
              <a:off x="3422650"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316"/>
            <p:cNvSpPr>
              <a:spLocks/>
            </p:cNvSpPr>
            <p:nvPr/>
          </p:nvSpPr>
          <p:spPr bwMode="auto">
            <a:xfrm>
              <a:off x="3567113"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317"/>
            <p:cNvSpPr>
              <a:spLocks/>
            </p:cNvSpPr>
            <p:nvPr/>
          </p:nvSpPr>
          <p:spPr bwMode="auto">
            <a:xfrm>
              <a:off x="3711575"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318"/>
            <p:cNvSpPr>
              <a:spLocks/>
            </p:cNvSpPr>
            <p:nvPr/>
          </p:nvSpPr>
          <p:spPr bwMode="auto">
            <a:xfrm>
              <a:off x="3856038" y="5021263"/>
              <a:ext cx="74613" cy="73025"/>
            </a:xfrm>
            <a:custGeom>
              <a:avLst/>
              <a:gdLst>
                <a:gd name="T0" fmla="*/ 92 w 92"/>
                <a:gd name="T1" fmla="*/ 45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5"/>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4" y="91"/>
                    <a:pt x="60" y="85"/>
                    <a:pt x="60" y="77"/>
                  </a:cubicBezTo>
                  <a:cubicBezTo>
                    <a:pt x="60" y="77"/>
                    <a:pt x="60" y="77"/>
                    <a:pt x="60" y="77"/>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319"/>
            <p:cNvSpPr>
              <a:spLocks/>
            </p:cNvSpPr>
            <p:nvPr/>
          </p:nvSpPr>
          <p:spPr bwMode="auto">
            <a:xfrm>
              <a:off x="400050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320"/>
            <p:cNvSpPr>
              <a:spLocks/>
            </p:cNvSpPr>
            <p:nvPr/>
          </p:nvSpPr>
          <p:spPr bwMode="auto">
            <a:xfrm>
              <a:off x="414496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321"/>
            <p:cNvSpPr>
              <a:spLocks/>
            </p:cNvSpPr>
            <p:nvPr/>
          </p:nvSpPr>
          <p:spPr bwMode="auto">
            <a:xfrm>
              <a:off x="4289425"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322"/>
            <p:cNvSpPr>
              <a:spLocks/>
            </p:cNvSpPr>
            <p:nvPr/>
          </p:nvSpPr>
          <p:spPr bwMode="auto">
            <a:xfrm>
              <a:off x="4433888"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323"/>
            <p:cNvSpPr>
              <a:spLocks/>
            </p:cNvSpPr>
            <p:nvPr/>
          </p:nvSpPr>
          <p:spPr bwMode="auto">
            <a:xfrm>
              <a:off x="4578350"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7"/>
          </p:nvPr>
        </p:nvSpPr>
        <p:spPr>
          <a:xfrm>
            <a:off x="3051175" y="0"/>
            <a:ext cx="6096000" cy="457200"/>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113101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ide Cover 2">
    <p:spTree>
      <p:nvGrpSpPr>
        <p:cNvPr id="1" name=""/>
        <p:cNvGrpSpPr/>
        <p:nvPr/>
      </p:nvGrpSpPr>
      <p:grpSpPr>
        <a:xfrm>
          <a:off x="0" y="0"/>
          <a:ext cx="0" cy="0"/>
          <a:chOff x="0" y="0"/>
          <a:chExt cx="0" cy="0"/>
        </a:xfrm>
      </p:grpSpPr>
      <p:sp>
        <p:nvSpPr>
          <p:cNvPr id="65" name="Rectangle 64"/>
          <p:cNvSpPr/>
          <p:nvPr userDrawn="1"/>
        </p:nvSpPr>
        <p:spPr>
          <a:xfrm>
            <a:off x="9145588" y="4113212"/>
            <a:ext cx="3049588"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64" name="Rectangle 63"/>
          <p:cNvSpPr/>
          <p:nvPr userDrawn="1"/>
        </p:nvSpPr>
        <p:spPr>
          <a:xfrm>
            <a:off x="6097588" y="1371600"/>
            <a:ext cx="3048000"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Picture Placeholder 276"/>
          <p:cNvSpPr>
            <a:spLocks noGrp="1"/>
          </p:cNvSpPr>
          <p:nvPr userDrawn="1">
            <p:ph type="pic" sz="quarter" idx="15"/>
          </p:nvPr>
        </p:nvSpPr>
        <p:spPr>
          <a:xfrm>
            <a:off x="6097975" y="1374774"/>
            <a:ext cx="3049200" cy="5480049"/>
          </a:xfrm>
          <a:prstGeom prst="rect">
            <a:avLst/>
          </a:prstGeom>
          <a:noFill/>
        </p:spPr>
        <p:txBody>
          <a:bodyPr/>
          <a:lstStyle/>
          <a:p>
            <a:r>
              <a:rPr lang="en-US" smtClean="0"/>
              <a:t>Click icon to add picture</a:t>
            </a:r>
            <a:endParaRPr lang="en-GB" dirty="0"/>
          </a:p>
        </p:txBody>
      </p:sp>
      <p:sp>
        <p:nvSpPr>
          <p:cNvPr id="131" name="Text Placeholder 2"/>
          <p:cNvSpPr>
            <a:spLocks noGrp="1"/>
          </p:cNvSpPr>
          <p:nvPr userDrawn="1">
            <p:ph type="body" sz="quarter" idx="16" hasCustomPrompt="1"/>
          </p:nvPr>
        </p:nvSpPr>
        <p:spPr>
          <a:xfrm>
            <a:off x="457200" y="1752600"/>
            <a:ext cx="5638800" cy="3735387"/>
          </a:xfrm>
          <a:prstGeom prst="rect">
            <a:avLst/>
          </a:prstGeo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00" name="Group 99"/>
          <p:cNvGrpSpPr/>
          <p:nvPr/>
        </p:nvGrpSpPr>
        <p:grpSpPr>
          <a:xfrm>
            <a:off x="9237261" y="1588031"/>
            <a:ext cx="2916690" cy="5160032"/>
            <a:chOff x="6146800" y="3298825"/>
            <a:chExt cx="1347788" cy="2384425"/>
          </a:xfrm>
        </p:grpSpPr>
        <p:sp>
          <p:nvSpPr>
            <p:cNvPr id="101" name="Freeform 328"/>
            <p:cNvSpPr>
              <a:spLocks/>
            </p:cNvSpPr>
            <p:nvPr/>
          </p:nvSpPr>
          <p:spPr bwMode="auto">
            <a:xfrm>
              <a:off x="6146800"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329"/>
            <p:cNvSpPr>
              <a:spLocks/>
            </p:cNvSpPr>
            <p:nvPr/>
          </p:nvSpPr>
          <p:spPr bwMode="auto">
            <a:xfrm>
              <a:off x="6303963"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330"/>
            <p:cNvSpPr>
              <a:spLocks/>
            </p:cNvSpPr>
            <p:nvPr/>
          </p:nvSpPr>
          <p:spPr bwMode="auto">
            <a:xfrm>
              <a:off x="6462713" y="4494213"/>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331"/>
            <p:cNvSpPr>
              <a:spLocks/>
            </p:cNvSpPr>
            <p:nvPr/>
          </p:nvSpPr>
          <p:spPr bwMode="auto">
            <a:xfrm>
              <a:off x="6621463"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332"/>
            <p:cNvSpPr>
              <a:spLocks/>
            </p:cNvSpPr>
            <p:nvPr/>
          </p:nvSpPr>
          <p:spPr bwMode="auto">
            <a:xfrm>
              <a:off x="6780213"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333"/>
            <p:cNvSpPr>
              <a:spLocks/>
            </p:cNvSpPr>
            <p:nvPr/>
          </p:nvSpPr>
          <p:spPr bwMode="auto">
            <a:xfrm>
              <a:off x="6937375"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334"/>
            <p:cNvSpPr>
              <a:spLocks/>
            </p:cNvSpPr>
            <p:nvPr/>
          </p:nvSpPr>
          <p:spPr bwMode="auto">
            <a:xfrm>
              <a:off x="709612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335"/>
            <p:cNvSpPr>
              <a:spLocks/>
            </p:cNvSpPr>
            <p:nvPr/>
          </p:nvSpPr>
          <p:spPr bwMode="auto">
            <a:xfrm>
              <a:off x="725487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336"/>
            <p:cNvSpPr>
              <a:spLocks/>
            </p:cNvSpPr>
            <p:nvPr/>
          </p:nvSpPr>
          <p:spPr bwMode="auto">
            <a:xfrm>
              <a:off x="7413625" y="4494213"/>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337"/>
            <p:cNvSpPr>
              <a:spLocks/>
            </p:cNvSpPr>
            <p:nvPr/>
          </p:nvSpPr>
          <p:spPr bwMode="auto">
            <a:xfrm>
              <a:off x="6146800"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338"/>
            <p:cNvSpPr>
              <a:spLocks/>
            </p:cNvSpPr>
            <p:nvPr/>
          </p:nvSpPr>
          <p:spPr bwMode="auto">
            <a:xfrm>
              <a:off x="6303963"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339"/>
            <p:cNvSpPr>
              <a:spLocks/>
            </p:cNvSpPr>
            <p:nvPr/>
          </p:nvSpPr>
          <p:spPr bwMode="auto">
            <a:xfrm>
              <a:off x="6462713" y="4652963"/>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340"/>
            <p:cNvSpPr>
              <a:spLocks/>
            </p:cNvSpPr>
            <p:nvPr/>
          </p:nvSpPr>
          <p:spPr bwMode="auto">
            <a:xfrm>
              <a:off x="6621463"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341"/>
            <p:cNvSpPr>
              <a:spLocks/>
            </p:cNvSpPr>
            <p:nvPr/>
          </p:nvSpPr>
          <p:spPr bwMode="auto">
            <a:xfrm>
              <a:off x="6780213"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342"/>
            <p:cNvSpPr>
              <a:spLocks/>
            </p:cNvSpPr>
            <p:nvPr/>
          </p:nvSpPr>
          <p:spPr bwMode="auto">
            <a:xfrm>
              <a:off x="6937375"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343"/>
            <p:cNvSpPr>
              <a:spLocks/>
            </p:cNvSpPr>
            <p:nvPr/>
          </p:nvSpPr>
          <p:spPr bwMode="auto">
            <a:xfrm>
              <a:off x="709612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44"/>
            <p:cNvSpPr>
              <a:spLocks/>
            </p:cNvSpPr>
            <p:nvPr/>
          </p:nvSpPr>
          <p:spPr bwMode="auto">
            <a:xfrm>
              <a:off x="725487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45"/>
            <p:cNvSpPr>
              <a:spLocks/>
            </p:cNvSpPr>
            <p:nvPr/>
          </p:nvSpPr>
          <p:spPr bwMode="auto">
            <a:xfrm>
              <a:off x="7413625" y="4652963"/>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346"/>
            <p:cNvSpPr>
              <a:spLocks/>
            </p:cNvSpPr>
            <p:nvPr/>
          </p:nvSpPr>
          <p:spPr bwMode="auto">
            <a:xfrm>
              <a:off x="6146800"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347"/>
            <p:cNvSpPr>
              <a:spLocks/>
            </p:cNvSpPr>
            <p:nvPr/>
          </p:nvSpPr>
          <p:spPr bwMode="auto">
            <a:xfrm>
              <a:off x="6303963"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48"/>
            <p:cNvSpPr>
              <a:spLocks/>
            </p:cNvSpPr>
            <p:nvPr/>
          </p:nvSpPr>
          <p:spPr bwMode="auto">
            <a:xfrm>
              <a:off x="6462713" y="4810125"/>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349"/>
            <p:cNvSpPr>
              <a:spLocks/>
            </p:cNvSpPr>
            <p:nvPr/>
          </p:nvSpPr>
          <p:spPr bwMode="auto">
            <a:xfrm>
              <a:off x="6621463"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350"/>
            <p:cNvSpPr>
              <a:spLocks/>
            </p:cNvSpPr>
            <p:nvPr/>
          </p:nvSpPr>
          <p:spPr bwMode="auto">
            <a:xfrm>
              <a:off x="6780213"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351"/>
            <p:cNvSpPr>
              <a:spLocks/>
            </p:cNvSpPr>
            <p:nvPr/>
          </p:nvSpPr>
          <p:spPr bwMode="auto">
            <a:xfrm>
              <a:off x="6937375"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352"/>
            <p:cNvSpPr>
              <a:spLocks/>
            </p:cNvSpPr>
            <p:nvPr/>
          </p:nvSpPr>
          <p:spPr bwMode="auto">
            <a:xfrm>
              <a:off x="709612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353"/>
            <p:cNvSpPr>
              <a:spLocks/>
            </p:cNvSpPr>
            <p:nvPr/>
          </p:nvSpPr>
          <p:spPr bwMode="auto">
            <a:xfrm>
              <a:off x="725487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354"/>
            <p:cNvSpPr>
              <a:spLocks/>
            </p:cNvSpPr>
            <p:nvPr/>
          </p:nvSpPr>
          <p:spPr bwMode="auto">
            <a:xfrm>
              <a:off x="7413625" y="4810125"/>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355"/>
            <p:cNvSpPr>
              <a:spLocks/>
            </p:cNvSpPr>
            <p:nvPr/>
          </p:nvSpPr>
          <p:spPr bwMode="auto">
            <a:xfrm>
              <a:off x="6146800"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356"/>
            <p:cNvSpPr>
              <a:spLocks/>
            </p:cNvSpPr>
            <p:nvPr/>
          </p:nvSpPr>
          <p:spPr bwMode="auto">
            <a:xfrm>
              <a:off x="6303963"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357"/>
            <p:cNvSpPr>
              <a:spLocks/>
            </p:cNvSpPr>
            <p:nvPr/>
          </p:nvSpPr>
          <p:spPr bwMode="auto">
            <a:xfrm>
              <a:off x="6462713" y="4970463"/>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Freeform 358"/>
            <p:cNvSpPr>
              <a:spLocks/>
            </p:cNvSpPr>
            <p:nvPr/>
          </p:nvSpPr>
          <p:spPr bwMode="auto">
            <a:xfrm>
              <a:off x="6621463"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Freeform 359"/>
            <p:cNvSpPr>
              <a:spLocks/>
            </p:cNvSpPr>
            <p:nvPr/>
          </p:nvSpPr>
          <p:spPr bwMode="auto">
            <a:xfrm>
              <a:off x="6780213"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360"/>
            <p:cNvSpPr>
              <a:spLocks/>
            </p:cNvSpPr>
            <p:nvPr/>
          </p:nvSpPr>
          <p:spPr bwMode="auto">
            <a:xfrm>
              <a:off x="6937375"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361"/>
            <p:cNvSpPr>
              <a:spLocks/>
            </p:cNvSpPr>
            <p:nvPr/>
          </p:nvSpPr>
          <p:spPr bwMode="auto">
            <a:xfrm>
              <a:off x="709612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6" name="Freeform 362"/>
            <p:cNvSpPr>
              <a:spLocks/>
            </p:cNvSpPr>
            <p:nvPr/>
          </p:nvSpPr>
          <p:spPr bwMode="auto">
            <a:xfrm>
              <a:off x="725487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7" name="Freeform 363"/>
            <p:cNvSpPr>
              <a:spLocks/>
            </p:cNvSpPr>
            <p:nvPr/>
          </p:nvSpPr>
          <p:spPr bwMode="auto">
            <a:xfrm>
              <a:off x="7413625" y="4970463"/>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8" name="Freeform 364"/>
            <p:cNvSpPr>
              <a:spLocks/>
            </p:cNvSpPr>
            <p:nvPr/>
          </p:nvSpPr>
          <p:spPr bwMode="auto">
            <a:xfrm>
              <a:off x="6146800"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9" name="Freeform 365"/>
            <p:cNvSpPr>
              <a:spLocks/>
            </p:cNvSpPr>
            <p:nvPr/>
          </p:nvSpPr>
          <p:spPr bwMode="auto">
            <a:xfrm>
              <a:off x="6303963"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6"/>
            <p:cNvSpPr>
              <a:spLocks/>
            </p:cNvSpPr>
            <p:nvPr/>
          </p:nvSpPr>
          <p:spPr bwMode="auto">
            <a:xfrm>
              <a:off x="6462713" y="5127625"/>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Freeform 367"/>
            <p:cNvSpPr>
              <a:spLocks/>
            </p:cNvSpPr>
            <p:nvPr/>
          </p:nvSpPr>
          <p:spPr bwMode="auto">
            <a:xfrm>
              <a:off x="6621463"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2" name="Freeform 368"/>
            <p:cNvSpPr>
              <a:spLocks/>
            </p:cNvSpPr>
            <p:nvPr/>
          </p:nvSpPr>
          <p:spPr bwMode="auto">
            <a:xfrm>
              <a:off x="6780213"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Freeform 369"/>
            <p:cNvSpPr>
              <a:spLocks/>
            </p:cNvSpPr>
            <p:nvPr/>
          </p:nvSpPr>
          <p:spPr bwMode="auto">
            <a:xfrm>
              <a:off x="6937375"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Freeform 370"/>
            <p:cNvSpPr>
              <a:spLocks/>
            </p:cNvSpPr>
            <p:nvPr/>
          </p:nvSpPr>
          <p:spPr bwMode="auto">
            <a:xfrm>
              <a:off x="709612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Freeform 371"/>
            <p:cNvSpPr>
              <a:spLocks/>
            </p:cNvSpPr>
            <p:nvPr/>
          </p:nvSpPr>
          <p:spPr bwMode="auto">
            <a:xfrm>
              <a:off x="725487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Freeform 372"/>
            <p:cNvSpPr>
              <a:spLocks/>
            </p:cNvSpPr>
            <p:nvPr/>
          </p:nvSpPr>
          <p:spPr bwMode="auto">
            <a:xfrm>
              <a:off x="7413625" y="5127625"/>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7" name="Freeform 373"/>
            <p:cNvSpPr>
              <a:spLocks/>
            </p:cNvSpPr>
            <p:nvPr/>
          </p:nvSpPr>
          <p:spPr bwMode="auto">
            <a:xfrm>
              <a:off x="6146800"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8" name="Freeform 374"/>
            <p:cNvSpPr>
              <a:spLocks/>
            </p:cNvSpPr>
            <p:nvPr/>
          </p:nvSpPr>
          <p:spPr bwMode="auto">
            <a:xfrm>
              <a:off x="6303963"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Freeform 375"/>
            <p:cNvSpPr>
              <a:spLocks/>
            </p:cNvSpPr>
            <p:nvPr/>
          </p:nvSpPr>
          <p:spPr bwMode="auto">
            <a:xfrm>
              <a:off x="6462713" y="5286375"/>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Freeform 376"/>
            <p:cNvSpPr>
              <a:spLocks/>
            </p:cNvSpPr>
            <p:nvPr/>
          </p:nvSpPr>
          <p:spPr bwMode="auto">
            <a:xfrm>
              <a:off x="6621463"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Freeform 377"/>
            <p:cNvSpPr>
              <a:spLocks/>
            </p:cNvSpPr>
            <p:nvPr/>
          </p:nvSpPr>
          <p:spPr bwMode="auto">
            <a:xfrm>
              <a:off x="6780213"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Freeform 378"/>
            <p:cNvSpPr>
              <a:spLocks/>
            </p:cNvSpPr>
            <p:nvPr/>
          </p:nvSpPr>
          <p:spPr bwMode="auto">
            <a:xfrm>
              <a:off x="6937375"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Freeform 379"/>
            <p:cNvSpPr>
              <a:spLocks/>
            </p:cNvSpPr>
            <p:nvPr/>
          </p:nvSpPr>
          <p:spPr bwMode="auto">
            <a:xfrm>
              <a:off x="709612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Freeform 380"/>
            <p:cNvSpPr>
              <a:spLocks/>
            </p:cNvSpPr>
            <p:nvPr/>
          </p:nvSpPr>
          <p:spPr bwMode="auto">
            <a:xfrm>
              <a:off x="725487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Freeform 381"/>
            <p:cNvSpPr>
              <a:spLocks/>
            </p:cNvSpPr>
            <p:nvPr/>
          </p:nvSpPr>
          <p:spPr bwMode="auto">
            <a:xfrm>
              <a:off x="7413625" y="5286375"/>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Freeform 382"/>
            <p:cNvSpPr>
              <a:spLocks/>
            </p:cNvSpPr>
            <p:nvPr/>
          </p:nvSpPr>
          <p:spPr bwMode="auto">
            <a:xfrm>
              <a:off x="6146800"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Freeform 383"/>
            <p:cNvSpPr>
              <a:spLocks/>
            </p:cNvSpPr>
            <p:nvPr/>
          </p:nvSpPr>
          <p:spPr bwMode="auto">
            <a:xfrm>
              <a:off x="6303963"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Freeform 384"/>
            <p:cNvSpPr>
              <a:spLocks/>
            </p:cNvSpPr>
            <p:nvPr/>
          </p:nvSpPr>
          <p:spPr bwMode="auto">
            <a:xfrm>
              <a:off x="6462713" y="5443538"/>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Freeform 385"/>
            <p:cNvSpPr>
              <a:spLocks/>
            </p:cNvSpPr>
            <p:nvPr/>
          </p:nvSpPr>
          <p:spPr bwMode="auto">
            <a:xfrm>
              <a:off x="6621463"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Freeform 386"/>
            <p:cNvSpPr>
              <a:spLocks/>
            </p:cNvSpPr>
            <p:nvPr/>
          </p:nvSpPr>
          <p:spPr bwMode="auto">
            <a:xfrm>
              <a:off x="6780213"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Freeform 387"/>
            <p:cNvSpPr>
              <a:spLocks/>
            </p:cNvSpPr>
            <p:nvPr/>
          </p:nvSpPr>
          <p:spPr bwMode="auto">
            <a:xfrm>
              <a:off x="6937375"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Freeform 388"/>
            <p:cNvSpPr>
              <a:spLocks/>
            </p:cNvSpPr>
            <p:nvPr/>
          </p:nvSpPr>
          <p:spPr bwMode="auto">
            <a:xfrm>
              <a:off x="709612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Freeform 389"/>
            <p:cNvSpPr>
              <a:spLocks/>
            </p:cNvSpPr>
            <p:nvPr/>
          </p:nvSpPr>
          <p:spPr bwMode="auto">
            <a:xfrm>
              <a:off x="725487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Freeform 390"/>
            <p:cNvSpPr>
              <a:spLocks/>
            </p:cNvSpPr>
            <p:nvPr/>
          </p:nvSpPr>
          <p:spPr bwMode="auto">
            <a:xfrm>
              <a:off x="7413625" y="5443538"/>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5" name="Freeform 391"/>
            <p:cNvSpPr>
              <a:spLocks/>
            </p:cNvSpPr>
            <p:nvPr/>
          </p:nvSpPr>
          <p:spPr bwMode="auto">
            <a:xfrm>
              <a:off x="6146800"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6" name="Freeform 392"/>
            <p:cNvSpPr>
              <a:spLocks/>
            </p:cNvSpPr>
            <p:nvPr/>
          </p:nvSpPr>
          <p:spPr bwMode="auto">
            <a:xfrm>
              <a:off x="6303963"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7" name="Freeform 393"/>
            <p:cNvSpPr>
              <a:spLocks/>
            </p:cNvSpPr>
            <p:nvPr/>
          </p:nvSpPr>
          <p:spPr bwMode="auto">
            <a:xfrm>
              <a:off x="6462713" y="5603875"/>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394"/>
            <p:cNvSpPr>
              <a:spLocks/>
            </p:cNvSpPr>
            <p:nvPr/>
          </p:nvSpPr>
          <p:spPr bwMode="auto">
            <a:xfrm>
              <a:off x="6621463"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Freeform 395"/>
            <p:cNvSpPr>
              <a:spLocks/>
            </p:cNvSpPr>
            <p:nvPr/>
          </p:nvSpPr>
          <p:spPr bwMode="auto">
            <a:xfrm>
              <a:off x="6780213"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Freeform 396"/>
            <p:cNvSpPr>
              <a:spLocks/>
            </p:cNvSpPr>
            <p:nvPr/>
          </p:nvSpPr>
          <p:spPr bwMode="auto">
            <a:xfrm>
              <a:off x="6937375"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397"/>
            <p:cNvSpPr>
              <a:spLocks/>
            </p:cNvSpPr>
            <p:nvPr/>
          </p:nvSpPr>
          <p:spPr bwMode="auto">
            <a:xfrm>
              <a:off x="709612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Freeform 398"/>
            <p:cNvSpPr>
              <a:spLocks/>
            </p:cNvSpPr>
            <p:nvPr/>
          </p:nvSpPr>
          <p:spPr bwMode="auto">
            <a:xfrm>
              <a:off x="725487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3" name="Freeform 399"/>
            <p:cNvSpPr>
              <a:spLocks/>
            </p:cNvSpPr>
            <p:nvPr/>
          </p:nvSpPr>
          <p:spPr bwMode="auto">
            <a:xfrm>
              <a:off x="7413625" y="5603875"/>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74" name="Group 173"/>
            <p:cNvGrpSpPr/>
            <p:nvPr/>
          </p:nvGrpSpPr>
          <p:grpSpPr>
            <a:xfrm>
              <a:off x="6257926" y="3298825"/>
              <a:ext cx="1101725" cy="1101726"/>
              <a:chOff x="6205538" y="3298825"/>
              <a:chExt cx="1101725" cy="1101726"/>
            </a:xfrm>
            <a:solidFill>
              <a:srgbClr val="FFFFFF">
                <a:alpha val="20000"/>
              </a:srgbClr>
            </a:solidFill>
          </p:grpSpPr>
          <p:sp>
            <p:nvSpPr>
              <p:cNvPr id="175" name="Freeform 324"/>
              <p:cNvSpPr>
                <a:spLocks/>
              </p:cNvSpPr>
              <p:nvPr/>
            </p:nvSpPr>
            <p:spPr bwMode="auto">
              <a:xfrm>
                <a:off x="6205538" y="3298825"/>
                <a:ext cx="371475" cy="373063"/>
              </a:xfrm>
              <a:custGeom>
                <a:avLst/>
                <a:gdLst>
                  <a:gd name="T0" fmla="*/ 461 w 461"/>
                  <a:gd name="T1" fmla="*/ 230 h 461"/>
                  <a:gd name="T2" fmla="*/ 392 w 461"/>
                  <a:gd name="T3" fmla="*/ 162 h 461"/>
                  <a:gd name="T4" fmla="*/ 392 w 461"/>
                  <a:gd name="T5" fmla="*/ 162 h 461"/>
                  <a:gd name="T6" fmla="*/ 329 w 461"/>
                  <a:gd name="T7" fmla="*/ 204 h 461"/>
                  <a:gd name="T8" fmla="*/ 257 w 461"/>
                  <a:gd name="T9" fmla="*/ 204 h 461"/>
                  <a:gd name="T10" fmla="*/ 257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9 w 461"/>
                  <a:gd name="T29" fmla="*/ 162 h 461"/>
                  <a:gd name="T30" fmla="*/ 69 w 461"/>
                  <a:gd name="T31" fmla="*/ 162 h 461"/>
                  <a:gd name="T32" fmla="*/ 0 w 461"/>
                  <a:gd name="T33" fmla="*/ 230 h 461"/>
                  <a:gd name="T34" fmla="*/ 69 w 461"/>
                  <a:gd name="T35" fmla="*/ 299 h 461"/>
                  <a:gd name="T36" fmla="*/ 69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7 w 461"/>
                  <a:gd name="T55" fmla="*/ 329 h 461"/>
                  <a:gd name="T56" fmla="*/ 257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7" y="204"/>
                      <a:pt x="257" y="204"/>
                      <a:pt x="257" y="204"/>
                    </a:cubicBezTo>
                    <a:cubicBezTo>
                      <a:pt x="257" y="132"/>
                      <a:pt x="257" y="132"/>
                      <a:pt x="257" y="132"/>
                    </a:cubicBezTo>
                    <a:cubicBezTo>
                      <a:pt x="282" y="121"/>
                      <a:pt x="299" y="97"/>
                      <a:pt x="299" y="68"/>
                    </a:cubicBezTo>
                    <a:cubicBezTo>
                      <a:pt x="299" y="68"/>
                      <a:pt x="299" y="68"/>
                      <a:pt x="299" y="68"/>
                    </a:cubicBezTo>
                    <a:cubicBezTo>
                      <a:pt x="299" y="31"/>
                      <a:pt x="268" y="0"/>
                      <a:pt x="230" y="0"/>
                    </a:cubicBezTo>
                    <a:cubicBezTo>
                      <a:pt x="193"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2" y="179"/>
                      <a:pt x="97" y="162"/>
                      <a:pt x="69" y="162"/>
                    </a:cubicBezTo>
                    <a:cubicBezTo>
                      <a:pt x="69" y="162"/>
                      <a:pt x="69" y="162"/>
                      <a:pt x="69" y="162"/>
                    </a:cubicBezTo>
                    <a:cubicBezTo>
                      <a:pt x="31" y="162"/>
                      <a:pt x="0" y="193"/>
                      <a:pt x="0" y="230"/>
                    </a:cubicBezTo>
                    <a:cubicBezTo>
                      <a:pt x="0" y="268"/>
                      <a:pt x="31" y="299"/>
                      <a:pt x="69" y="299"/>
                    </a:cubicBezTo>
                    <a:cubicBezTo>
                      <a:pt x="69" y="299"/>
                      <a:pt x="69" y="299"/>
                      <a:pt x="69" y="299"/>
                    </a:cubicBezTo>
                    <a:cubicBezTo>
                      <a:pt x="97" y="299"/>
                      <a:pt x="122"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3" y="461"/>
                      <a:pt x="230" y="461"/>
                    </a:cubicBezTo>
                    <a:cubicBezTo>
                      <a:pt x="268" y="461"/>
                      <a:pt x="299" y="430"/>
                      <a:pt x="299" y="392"/>
                    </a:cubicBezTo>
                    <a:cubicBezTo>
                      <a:pt x="299" y="392"/>
                      <a:pt x="299" y="392"/>
                      <a:pt x="299" y="392"/>
                    </a:cubicBezTo>
                    <a:cubicBezTo>
                      <a:pt x="299" y="364"/>
                      <a:pt x="282" y="339"/>
                      <a:pt x="257" y="329"/>
                    </a:cubicBezTo>
                    <a:cubicBezTo>
                      <a:pt x="257" y="257"/>
                      <a:pt x="257" y="257"/>
                      <a:pt x="257"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25"/>
              <p:cNvSpPr>
                <a:spLocks/>
              </p:cNvSpPr>
              <p:nvPr/>
            </p:nvSpPr>
            <p:spPr bwMode="auto">
              <a:xfrm>
                <a:off x="6934200" y="3298825"/>
                <a:ext cx="373063" cy="373063"/>
              </a:xfrm>
              <a:custGeom>
                <a:avLst/>
                <a:gdLst>
                  <a:gd name="T0" fmla="*/ 461 w 461"/>
                  <a:gd name="T1" fmla="*/ 230 h 461"/>
                  <a:gd name="T2" fmla="*/ 392 w 461"/>
                  <a:gd name="T3" fmla="*/ 162 h 461"/>
                  <a:gd name="T4" fmla="*/ 392 w 461"/>
                  <a:gd name="T5" fmla="*/ 162 h 461"/>
                  <a:gd name="T6" fmla="*/ 329 w 461"/>
                  <a:gd name="T7" fmla="*/ 204 h 461"/>
                  <a:gd name="T8" fmla="*/ 256 w 461"/>
                  <a:gd name="T9" fmla="*/ 204 h 461"/>
                  <a:gd name="T10" fmla="*/ 256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8 w 461"/>
                  <a:gd name="T29" fmla="*/ 162 h 461"/>
                  <a:gd name="T30" fmla="*/ 68 w 461"/>
                  <a:gd name="T31" fmla="*/ 162 h 461"/>
                  <a:gd name="T32" fmla="*/ 0 w 461"/>
                  <a:gd name="T33" fmla="*/ 230 h 461"/>
                  <a:gd name="T34" fmla="*/ 68 w 461"/>
                  <a:gd name="T35" fmla="*/ 299 h 461"/>
                  <a:gd name="T36" fmla="*/ 68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6 w 461"/>
                  <a:gd name="T55" fmla="*/ 329 h 461"/>
                  <a:gd name="T56" fmla="*/ 256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6" y="204"/>
                      <a:pt x="256" y="204"/>
                      <a:pt x="256" y="204"/>
                    </a:cubicBezTo>
                    <a:cubicBezTo>
                      <a:pt x="256" y="132"/>
                      <a:pt x="256" y="132"/>
                      <a:pt x="256" y="132"/>
                    </a:cubicBezTo>
                    <a:cubicBezTo>
                      <a:pt x="281" y="121"/>
                      <a:pt x="299" y="97"/>
                      <a:pt x="299" y="68"/>
                    </a:cubicBezTo>
                    <a:cubicBezTo>
                      <a:pt x="299" y="68"/>
                      <a:pt x="299" y="68"/>
                      <a:pt x="299" y="68"/>
                    </a:cubicBezTo>
                    <a:cubicBezTo>
                      <a:pt x="299" y="31"/>
                      <a:pt x="268" y="0"/>
                      <a:pt x="230" y="0"/>
                    </a:cubicBezTo>
                    <a:cubicBezTo>
                      <a:pt x="192"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1" y="179"/>
                      <a:pt x="97" y="162"/>
                      <a:pt x="68" y="162"/>
                    </a:cubicBezTo>
                    <a:cubicBezTo>
                      <a:pt x="68" y="162"/>
                      <a:pt x="68" y="162"/>
                      <a:pt x="68" y="162"/>
                    </a:cubicBezTo>
                    <a:cubicBezTo>
                      <a:pt x="31" y="162"/>
                      <a:pt x="0" y="193"/>
                      <a:pt x="0" y="230"/>
                    </a:cubicBezTo>
                    <a:cubicBezTo>
                      <a:pt x="0" y="268"/>
                      <a:pt x="31" y="299"/>
                      <a:pt x="68" y="299"/>
                    </a:cubicBezTo>
                    <a:cubicBezTo>
                      <a:pt x="68" y="299"/>
                      <a:pt x="68" y="299"/>
                      <a:pt x="68" y="299"/>
                    </a:cubicBezTo>
                    <a:cubicBezTo>
                      <a:pt x="97" y="299"/>
                      <a:pt x="121"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2" y="461"/>
                      <a:pt x="230" y="461"/>
                    </a:cubicBezTo>
                    <a:cubicBezTo>
                      <a:pt x="268" y="461"/>
                      <a:pt x="299" y="430"/>
                      <a:pt x="299" y="392"/>
                    </a:cubicBezTo>
                    <a:cubicBezTo>
                      <a:pt x="299" y="392"/>
                      <a:pt x="299" y="392"/>
                      <a:pt x="299" y="392"/>
                    </a:cubicBezTo>
                    <a:cubicBezTo>
                      <a:pt x="299" y="364"/>
                      <a:pt x="281" y="339"/>
                      <a:pt x="256" y="329"/>
                    </a:cubicBezTo>
                    <a:cubicBezTo>
                      <a:pt x="256" y="257"/>
                      <a:pt x="256" y="257"/>
                      <a:pt x="256"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26"/>
              <p:cNvSpPr>
                <a:spLocks/>
              </p:cNvSpPr>
              <p:nvPr/>
            </p:nvSpPr>
            <p:spPr bwMode="auto">
              <a:xfrm>
                <a:off x="6205538" y="4027488"/>
                <a:ext cx="371475" cy="373063"/>
              </a:xfrm>
              <a:custGeom>
                <a:avLst/>
                <a:gdLst>
                  <a:gd name="T0" fmla="*/ 461 w 461"/>
                  <a:gd name="T1" fmla="*/ 231 h 461"/>
                  <a:gd name="T2" fmla="*/ 392 w 461"/>
                  <a:gd name="T3" fmla="*/ 162 h 461"/>
                  <a:gd name="T4" fmla="*/ 392 w 461"/>
                  <a:gd name="T5" fmla="*/ 162 h 461"/>
                  <a:gd name="T6" fmla="*/ 329 w 461"/>
                  <a:gd name="T7" fmla="*/ 205 h 461"/>
                  <a:gd name="T8" fmla="*/ 257 w 461"/>
                  <a:gd name="T9" fmla="*/ 205 h 461"/>
                  <a:gd name="T10" fmla="*/ 257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9 w 461"/>
                  <a:gd name="T29" fmla="*/ 162 h 461"/>
                  <a:gd name="T30" fmla="*/ 69 w 461"/>
                  <a:gd name="T31" fmla="*/ 162 h 461"/>
                  <a:gd name="T32" fmla="*/ 0 w 461"/>
                  <a:gd name="T33" fmla="*/ 231 h 461"/>
                  <a:gd name="T34" fmla="*/ 69 w 461"/>
                  <a:gd name="T35" fmla="*/ 300 h 461"/>
                  <a:gd name="T36" fmla="*/ 69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7 w 461"/>
                  <a:gd name="T55" fmla="*/ 329 h 461"/>
                  <a:gd name="T56" fmla="*/ 257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7" y="205"/>
                      <a:pt x="257" y="205"/>
                      <a:pt x="257" y="205"/>
                    </a:cubicBezTo>
                    <a:cubicBezTo>
                      <a:pt x="257" y="133"/>
                      <a:pt x="257" y="133"/>
                      <a:pt x="257" y="133"/>
                    </a:cubicBezTo>
                    <a:cubicBezTo>
                      <a:pt x="282" y="122"/>
                      <a:pt x="299" y="98"/>
                      <a:pt x="299" y="69"/>
                    </a:cubicBezTo>
                    <a:cubicBezTo>
                      <a:pt x="299" y="69"/>
                      <a:pt x="299" y="69"/>
                      <a:pt x="299" y="69"/>
                    </a:cubicBezTo>
                    <a:cubicBezTo>
                      <a:pt x="299" y="31"/>
                      <a:pt x="268" y="0"/>
                      <a:pt x="230" y="0"/>
                    </a:cubicBezTo>
                    <a:cubicBezTo>
                      <a:pt x="193"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2" y="180"/>
                      <a:pt x="97" y="162"/>
                      <a:pt x="69" y="162"/>
                    </a:cubicBezTo>
                    <a:cubicBezTo>
                      <a:pt x="69" y="162"/>
                      <a:pt x="69" y="162"/>
                      <a:pt x="69" y="162"/>
                    </a:cubicBezTo>
                    <a:cubicBezTo>
                      <a:pt x="31" y="162"/>
                      <a:pt x="0" y="193"/>
                      <a:pt x="0" y="231"/>
                    </a:cubicBezTo>
                    <a:cubicBezTo>
                      <a:pt x="0" y="269"/>
                      <a:pt x="31" y="300"/>
                      <a:pt x="69" y="300"/>
                    </a:cubicBezTo>
                    <a:cubicBezTo>
                      <a:pt x="69" y="300"/>
                      <a:pt x="69" y="300"/>
                      <a:pt x="69" y="300"/>
                    </a:cubicBezTo>
                    <a:cubicBezTo>
                      <a:pt x="97" y="300"/>
                      <a:pt x="122"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3" y="461"/>
                      <a:pt x="230" y="461"/>
                    </a:cubicBezTo>
                    <a:cubicBezTo>
                      <a:pt x="268" y="461"/>
                      <a:pt x="299" y="430"/>
                      <a:pt x="299" y="393"/>
                    </a:cubicBezTo>
                    <a:cubicBezTo>
                      <a:pt x="299" y="393"/>
                      <a:pt x="299" y="393"/>
                      <a:pt x="299" y="393"/>
                    </a:cubicBezTo>
                    <a:cubicBezTo>
                      <a:pt x="299" y="364"/>
                      <a:pt x="282" y="340"/>
                      <a:pt x="257" y="329"/>
                    </a:cubicBezTo>
                    <a:cubicBezTo>
                      <a:pt x="257" y="257"/>
                      <a:pt x="257" y="257"/>
                      <a:pt x="257"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27"/>
              <p:cNvSpPr>
                <a:spLocks/>
              </p:cNvSpPr>
              <p:nvPr/>
            </p:nvSpPr>
            <p:spPr bwMode="auto">
              <a:xfrm>
                <a:off x="6934200" y="4027488"/>
                <a:ext cx="373063" cy="373063"/>
              </a:xfrm>
              <a:custGeom>
                <a:avLst/>
                <a:gdLst>
                  <a:gd name="T0" fmla="*/ 461 w 461"/>
                  <a:gd name="T1" fmla="*/ 231 h 461"/>
                  <a:gd name="T2" fmla="*/ 392 w 461"/>
                  <a:gd name="T3" fmla="*/ 162 h 461"/>
                  <a:gd name="T4" fmla="*/ 392 w 461"/>
                  <a:gd name="T5" fmla="*/ 162 h 461"/>
                  <a:gd name="T6" fmla="*/ 329 w 461"/>
                  <a:gd name="T7" fmla="*/ 205 h 461"/>
                  <a:gd name="T8" fmla="*/ 256 w 461"/>
                  <a:gd name="T9" fmla="*/ 205 h 461"/>
                  <a:gd name="T10" fmla="*/ 256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8 w 461"/>
                  <a:gd name="T29" fmla="*/ 162 h 461"/>
                  <a:gd name="T30" fmla="*/ 68 w 461"/>
                  <a:gd name="T31" fmla="*/ 162 h 461"/>
                  <a:gd name="T32" fmla="*/ 0 w 461"/>
                  <a:gd name="T33" fmla="*/ 231 h 461"/>
                  <a:gd name="T34" fmla="*/ 68 w 461"/>
                  <a:gd name="T35" fmla="*/ 300 h 461"/>
                  <a:gd name="T36" fmla="*/ 68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6 w 461"/>
                  <a:gd name="T55" fmla="*/ 329 h 461"/>
                  <a:gd name="T56" fmla="*/ 256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6" y="205"/>
                      <a:pt x="256" y="205"/>
                      <a:pt x="256" y="205"/>
                    </a:cubicBezTo>
                    <a:cubicBezTo>
                      <a:pt x="256" y="133"/>
                      <a:pt x="256" y="133"/>
                      <a:pt x="256" y="133"/>
                    </a:cubicBezTo>
                    <a:cubicBezTo>
                      <a:pt x="281" y="122"/>
                      <a:pt x="299" y="98"/>
                      <a:pt x="299" y="69"/>
                    </a:cubicBezTo>
                    <a:cubicBezTo>
                      <a:pt x="299" y="69"/>
                      <a:pt x="299" y="69"/>
                      <a:pt x="299" y="69"/>
                    </a:cubicBezTo>
                    <a:cubicBezTo>
                      <a:pt x="299" y="31"/>
                      <a:pt x="268" y="0"/>
                      <a:pt x="230" y="0"/>
                    </a:cubicBezTo>
                    <a:cubicBezTo>
                      <a:pt x="192"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1" y="180"/>
                      <a:pt x="97" y="162"/>
                      <a:pt x="68" y="162"/>
                    </a:cubicBezTo>
                    <a:cubicBezTo>
                      <a:pt x="68" y="162"/>
                      <a:pt x="68" y="162"/>
                      <a:pt x="68" y="162"/>
                    </a:cubicBezTo>
                    <a:cubicBezTo>
                      <a:pt x="31" y="162"/>
                      <a:pt x="0" y="193"/>
                      <a:pt x="0" y="231"/>
                    </a:cubicBezTo>
                    <a:cubicBezTo>
                      <a:pt x="0" y="269"/>
                      <a:pt x="31" y="300"/>
                      <a:pt x="68" y="300"/>
                    </a:cubicBezTo>
                    <a:cubicBezTo>
                      <a:pt x="68" y="300"/>
                      <a:pt x="68" y="300"/>
                      <a:pt x="68" y="300"/>
                    </a:cubicBezTo>
                    <a:cubicBezTo>
                      <a:pt x="97" y="300"/>
                      <a:pt x="121"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2" y="461"/>
                      <a:pt x="230" y="461"/>
                    </a:cubicBezTo>
                    <a:cubicBezTo>
                      <a:pt x="268" y="461"/>
                      <a:pt x="299" y="430"/>
                      <a:pt x="299" y="393"/>
                    </a:cubicBezTo>
                    <a:cubicBezTo>
                      <a:pt x="299" y="393"/>
                      <a:pt x="299" y="393"/>
                      <a:pt x="299" y="393"/>
                    </a:cubicBezTo>
                    <a:cubicBezTo>
                      <a:pt x="299" y="364"/>
                      <a:pt x="281" y="340"/>
                      <a:pt x="256" y="329"/>
                    </a:cubicBezTo>
                    <a:cubicBezTo>
                      <a:pt x="256" y="257"/>
                      <a:pt x="256" y="257"/>
                      <a:pt x="256"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 name="Footer Placeholder 2"/>
          <p:cNvSpPr>
            <a:spLocks noGrp="1"/>
          </p:cNvSpPr>
          <p:nvPr>
            <p:ph type="ftr" sz="quarter" idx="18"/>
          </p:nvPr>
        </p:nvSpPr>
        <p:spPr>
          <a:xfrm>
            <a:off x="3051175" y="0"/>
            <a:ext cx="6096000" cy="457200"/>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92765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ide Cover 3">
    <p:spTree>
      <p:nvGrpSpPr>
        <p:cNvPr id="1" name=""/>
        <p:cNvGrpSpPr/>
        <p:nvPr/>
      </p:nvGrpSpPr>
      <p:grpSpPr>
        <a:xfrm>
          <a:off x="0" y="0"/>
          <a:ext cx="0" cy="0"/>
          <a:chOff x="0" y="0"/>
          <a:chExt cx="0" cy="0"/>
        </a:xfrm>
      </p:grpSpPr>
      <p:sp>
        <p:nvSpPr>
          <p:cNvPr id="64" name="Rectangle 63"/>
          <p:cNvSpPr/>
          <p:nvPr userDrawn="1"/>
        </p:nvSpPr>
        <p:spPr>
          <a:xfrm>
            <a:off x="6097588" y="4113212"/>
            <a:ext cx="3048000"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63" name="Rectangle 62"/>
          <p:cNvSpPr/>
          <p:nvPr userDrawn="1"/>
        </p:nvSpPr>
        <p:spPr>
          <a:xfrm>
            <a:off x="6096000" y="1371599"/>
            <a:ext cx="3049588" cy="27416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userDrawn="1"/>
        </p:nvSpPr>
        <p:spPr>
          <a:xfrm>
            <a:off x="9145588" y="4113212"/>
            <a:ext cx="3049588" cy="2744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Picture Placeholder 276"/>
          <p:cNvSpPr>
            <a:spLocks noGrp="1"/>
          </p:cNvSpPr>
          <p:nvPr>
            <p:ph type="pic" sz="quarter" idx="10"/>
          </p:nvPr>
        </p:nvSpPr>
        <p:spPr>
          <a:xfrm>
            <a:off x="6096000" y="1371599"/>
            <a:ext cx="3049200" cy="2743200"/>
          </a:xfrm>
          <a:prstGeom prst="rect">
            <a:avLst/>
          </a:prstGeom>
          <a:noFill/>
        </p:spPr>
        <p:txBody>
          <a:bodyPr/>
          <a:lstStyle/>
          <a:p>
            <a:r>
              <a:rPr lang="en-US" smtClean="0"/>
              <a:t>Click icon to add picture</a:t>
            </a:r>
            <a:endParaRPr lang="en-GB" dirty="0"/>
          </a:p>
        </p:txBody>
      </p:sp>
      <p:sp>
        <p:nvSpPr>
          <p:cNvPr id="68" name="Picture Placeholder 276"/>
          <p:cNvSpPr>
            <a:spLocks noGrp="1"/>
          </p:cNvSpPr>
          <p:nvPr>
            <p:ph type="pic" sz="quarter" idx="15"/>
          </p:nvPr>
        </p:nvSpPr>
        <p:spPr>
          <a:xfrm>
            <a:off x="9145976" y="4114799"/>
            <a:ext cx="3049200" cy="2743200"/>
          </a:xfrm>
          <a:prstGeom prst="rect">
            <a:avLst/>
          </a:prstGeom>
          <a:noFill/>
        </p:spPr>
        <p:txBody>
          <a:bodyPr/>
          <a:lstStyle/>
          <a:p>
            <a:r>
              <a:rPr lang="en-US" smtClean="0"/>
              <a:t>Click icon to add picture</a:t>
            </a:r>
            <a:endParaRPr lang="en-GB" dirty="0"/>
          </a:p>
        </p:txBody>
      </p:sp>
      <p:sp>
        <p:nvSpPr>
          <p:cNvPr id="71" name="Text Placeholder 2"/>
          <p:cNvSpPr>
            <a:spLocks noGrp="1"/>
          </p:cNvSpPr>
          <p:nvPr>
            <p:ph type="body" sz="quarter" idx="16" hasCustomPrompt="1"/>
          </p:nvPr>
        </p:nvSpPr>
        <p:spPr>
          <a:xfrm>
            <a:off x="457200" y="1752600"/>
            <a:ext cx="5638800" cy="3735387"/>
          </a:xfrm>
          <a:prstGeom prst="rect">
            <a:avLst/>
          </a:prstGeo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76" name="Group 75"/>
          <p:cNvGrpSpPr>
            <a:grpSpLocks noChangeAspect="1"/>
          </p:cNvGrpSpPr>
          <p:nvPr userDrawn="1"/>
        </p:nvGrpSpPr>
        <p:grpSpPr>
          <a:xfrm>
            <a:off x="6097588" y="4113212"/>
            <a:ext cx="3049200" cy="2743248"/>
            <a:chOff x="8489950" y="4483100"/>
            <a:chExt cx="1408113" cy="1266825"/>
          </a:xfrm>
          <a:solidFill>
            <a:srgbClr val="FFFFFF">
              <a:alpha val="25098"/>
            </a:srgbClr>
          </a:solidFill>
        </p:grpSpPr>
        <p:sp>
          <p:nvSpPr>
            <p:cNvPr id="78" name="Freeform 400"/>
            <p:cNvSpPr>
              <a:spLocks/>
            </p:cNvSpPr>
            <p:nvPr/>
          </p:nvSpPr>
          <p:spPr bwMode="auto">
            <a:xfrm>
              <a:off x="8489950" y="4483100"/>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1 w 90"/>
                <a:gd name="T25" fmla="*/ 0 h 177"/>
                <a:gd name="T26" fmla="*/ 0 w 90"/>
                <a:gd name="T27" fmla="*/ 0 h 177"/>
                <a:gd name="T28" fmla="*/ 0 w 90"/>
                <a:gd name="T29" fmla="*/ 177 h 177"/>
                <a:gd name="T30" fmla="*/ 1 w 90"/>
                <a:gd name="T31" fmla="*/ 177 h 177"/>
                <a:gd name="T32" fmla="*/ 28 w 90"/>
                <a:gd name="T33"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5"/>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01"/>
            <p:cNvSpPr>
              <a:spLocks/>
            </p:cNvSpPr>
            <p:nvPr/>
          </p:nvSpPr>
          <p:spPr bwMode="auto">
            <a:xfrm>
              <a:off x="8701088"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6 h 177"/>
                <a:gd name="T32" fmla="*/ 62 w 178"/>
                <a:gd name="T33" fmla="*/ 151 h 177"/>
                <a:gd name="T34" fmla="*/ 62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02"/>
            <p:cNvSpPr>
              <a:spLocks/>
            </p:cNvSpPr>
            <p:nvPr/>
          </p:nvSpPr>
          <p:spPr bwMode="auto">
            <a:xfrm>
              <a:off x="8982075" y="448310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6 h 177"/>
                <a:gd name="T32" fmla="*/ 62 w 177"/>
                <a:gd name="T33" fmla="*/ 151 h 177"/>
                <a:gd name="T34" fmla="*/ 62 w 177"/>
                <a:gd name="T35" fmla="*/ 151 h 177"/>
                <a:gd name="T36" fmla="*/ 88 w 177"/>
                <a:gd name="T37" fmla="*/ 177 h 177"/>
                <a:gd name="T38" fmla="*/ 115 w 177"/>
                <a:gd name="T39" fmla="*/ 151 h 177"/>
                <a:gd name="T40" fmla="*/ 115 w 177"/>
                <a:gd name="T41" fmla="*/ 151 h 177"/>
                <a:gd name="T42" fmla="*/ 99 w 177"/>
                <a:gd name="T43" fmla="*/ 126 h 177"/>
                <a:gd name="T44" fmla="*/ 99 w 177"/>
                <a:gd name="T45" fmla="*/ 99 h 177"/>
                <a:gd name="T46" fmla="*/ 126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8"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03"/>
            <p:cNvSpPr>
              <a:spLocks/>
            </p:cNvSpPr>
            <p:nvPr/>
          </p:nvSpPr>
          <p:spPr bwMode="auto">
            <a:xfrm>
              <a:off x="9263063"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6 h 177"/>
                <a:gd name="T32" fmla="*/ 63 w 178"/>
                <a:gd name="T33" fmla="*/ 151 h 177"/>
                <a:gd name="T34" fmla="*/ 63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4" y="177"/>
                    <a:pt x="89" y="177"/>
                  </a:cubicBezTo>
                  <a:cubicBezTo>
                    <a:pt x="104"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04"/>
            <p:cNvSpPr>
              <a:spLocks/>
            </p:cNvSpPr>
            <p:nvPr/>
          </p:nvSpPr>
          <p:spPr bwMode="auto">
            <a:xfrm>
              <a:off x="9544050" y="448310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6 h 177"/>
                <a:gd name="T32" fmla="*/ 62 w 177"/>
                <a:gd name="T33" fmla="*/ 151 h 177"/>
                <a:gd name="T34" fmla="*/ 62 w 177"/>
                <a:gd name="T35" fmla="*/ 151 h 177"/>
                <a:gd name="T36" fmla="*/ 89 w 177"/>
                <a:gd name="T37" fmla="*/ 177 h 177"/>
                <a:gd name="T38" fmla="*/ 115 w 177"/>
                <a:gd name="T39" fmla="*/ 151 h 177"/>
                <a:gd name="T40" fmla="*/ 115 w 177"/>
                <a:gd name="T41" fmla="*/ 151 h 177"/>
                <a:gd name="T42" fmla="*/ 99 w 177"/>
                <a:gd name="T43" fmla="*/ 126 h 177"/>
                <a:gd name="T44" fmla="*/ 99 w 177"/>
                <a:gd name="T45" fmla="*/ 99 h 177"/>
                <a:gd name="T46" fmla="*/ 127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05"/>
            <p:cNvSpPr>
              <a:spLocks/>
            </p:cNvSpPr>
            <p:nvPr/>
          </p:nvSpPr>
          <p:spPr bwMode="auto">
            <a:xfrm>
              <a:off x="8489950" y="4762500"/>
              <a:ext cx="73025" cy="144463"/>
            </a:xfrm>
            <a:custGeom>
              <a:avLst/>
              <a:gdLst>
                <a:gd name="T0" fmla="*/ 28 w 90"/>
                <a:gd name="T1" fmla="*/ 151 h 178"/>
                <a:gd name="T2" fmla="*/ 28 w 90"/>
                <a:gd name="T3" fmla="*/ 151 h 178"/>
                <a:gd name="T4" fmla="*/ 11 w 90"/>
                <a:gd name="T5" fmla="*/ 127 h 178"/>
                <a:gd name="T6" fmla="*/ 11 w 90"/>
                <a:gd name="T7" fmla="*/ 99 h 178"/>
                <a:gd name="T8" fmla="*/ 39 w 90"/>
                <a:gd name="T9" fmla="*/ 99 h 178"/>
                <a:gd name="T10" fmla="*/ 64 w 90"/>
                <a:gd name="T11" fmla="*/ 116 h 178"/>
                <a:gd name="T12" fmla="*/ 90 w 90"/>
                <a:gd name="T13" fmla="*/ 89 h 178"/>
                <a:gd name="T14" fmla="*/ 64 w 90"/>
                <a:gd name="T15" fmla="*/ 63 h 178"/>
                <a:gd name="T16" fmla="*/ 39 w 90"/>
                <a:gd name="T17" fmla="*/ 79 h 178"/>
                <a:gd name="T18" fmla="*/ 11 w 90"/>
                <a:gd name="T19" fmla="*/ 79 h 178"/>
                <a:gd name="T20" fmla="*/ 11 w 90"/>
                <a:gd name="T21" fmla="*/ 51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51"/>
                    <a:pt x="28" y="151"/>
                    <a:pt x="28" y="151"/>
                  </a:cubicBez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7"/>
            <p:cNvSpPr>
              <a:spLocks/>
            </p:cNvSpPr>
            <p:nvPr/>
          </p:nvSpPr>
          <p:spPr bwMode="auto">
            <a:xfrm>
              <a:off x="8701088"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2 w 178"/>
                <a:gd name="T13" fmla="*/ 27 h 178"/>
                <a:gd name="T14" fmla="*/ 79 w 178"/>
                <a:gd name="T15" fmla="*/ 51 h 178"/>
                <a:gd name="T16" fmla="*/ 79 w 178"/>
                <a:gd name="T17" fmla="*/ 79 h 178"/>
                <a:gd name="T18" fmla="*/ 51 w 178"/>
                <a:gd name="T19" fmla="*/ 79 h 178"/>
                <a:gd name="T20" fmla="*/ 26 w 178"/>
                <a:gd name="T21" fmla="*/ 63 h 178"/>
                <a:gd name="T22" fmla="*/ 0 w 178"/>
                <a:gd name="T23" fmla="*/ 89 h 178"/>
                <a:gd name="T24" fmla="*/ 26 w 178"/>
                <a:gd name="T25" fmla="*/ 116 h 178"/>
                <a:gd name="T26" fmla="*/ 51 w 178"/>
                <a:gd name="T27" fmla="*/ 99 h 178"/>
                <a:gd name="T28" fmla="*/ 79 w 178"/>
                <a:gd name="T29" fmla="*/ 99 h 178"/>
                <a:gd name="T30" fmla="*/ 79 w 178"/>
                <a:gd name="T31" fmla="*/ 127 h 178"/>
                <a:gd name="T32" fmla="*/ 62 w 178"/>
                <a:gd name="T33" fmla="*/ 151 h 178"/>
                <a:gd name="T34" fmla="*/ 62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3" y="0"/>
                    <a:pt x="89" y="0"/>
                  </a:cubicBezTo>
                  <a:cubicBezTo>
                    <a:pt x="74" y="0"/>
                    <a:pt x="62" y="12"/>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08"/>
            <p:cNvSpPr>
              <a:spLocks/>
            </p:cNvSpPr>
            <p:nvPr/>
          </p:nvSpPr>
          <p:spPr bwMode="auto">
            <a:xfrm>
              <a:off x="8982075" y="4762500"/>
              <a:ext cx="142875" cy="144463"/>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88 w 177"/>
                <a:gd name="T11" fmla="*/ 0 h 178"/>
                <a:gd name="T12" fmla="*/ 62 w 177"/>
                <a:gd name="T13" fmla="*/ 27 h 178"/>
                <a:gd name="T14" fmla="*/ 78 w 177"/>
                <a:gd name="T15" fmla="*/ 51 h 178"/>
                <a:gd name="T16" fmla="*/ 78 w 177"/>
                <a:gd name="T17" fmla="*/ 79 h 178"/>
                <a:gd name="T18" fmla="*/ 50 w 177"/>
                <a:gd name="T19" fmla="*/ 79 h 178"/>
                <a:gd name="T20" fmla="*/ 26 w 177"/>
                <a:gd name="T21" fmla="*/ 63 h 178"/>
                <a:gd name="T22" fmla="*/ 0 w 177"/>
                <a:gd name="T23" fmla="*/ 89 h 178"/>
                <a:gd name="T24" fmla="*/ 26 w 177"/>
                <a:gd name="T25" fmla="*/ 116 h 178"/>
                <a:gd name="T26" fmla="*/ 50 w 177"/>
                <a:gd name="T27" fmla="*/ 99 h 178"/>
                <a:gd name="T28" fmla="*/ 78 w 177"/>
                <a:gd name="T29" fmla="*/ 99 h 178"/>
                <a:gd name="T30" fmla="*/ 78 w 177"/>
                <a:gd name="T31" fmla="*/ 127 h 178"/>
                <a:gd name="T32" fmla="*/ 62 w 177"/>
                <a:gd name="T33" fmla="*/ 151 h 178"/>
                <a:gd name="T34" fmla="*/ 62 w 177"/>
                <a:gd name="T35" fmla="*/ 151 h 178"/>
                <a:gd name="T36" fmla="*/ 88 w 177"/>
                <a:gd name="T37" fmla="*/ 178 h 178"/>
                <a:gd name="T38" fmla="*/ 115 w 177"/>
                <a:gd name="T39" fmla="*/ 151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12"/>
                    <a:pt x="103" y="0"/>
                    <a:pt x="88" y="0"/>
                  </a:cubicBezTo>
                  <a:cubicBezTo>
                    <a:pt x="74" y="0"/>
                    <a:pt x="62" y="12"/>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8"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09"/>
            <p:cNvSpPr>
              <a:spLocks/>
            </p:cNvSpPr>
            <p:nvPr/>
          </p:nvSpPr>
          <p:spPr bwMode="auto">
            <a:xfrm>
              <a:off x="9263063"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3 w 178"/>
                <a:gd name="T13" fmla="*/ 27 h 178"/>
                <a:gd name="T14" fmla="*/ 79 w 178"/>
                <a:gd name="T15" fmla="*/ 51 h 178"/>
                <a:gd name="T16" fmla="*/ 79 w 178"/>
                <a:gd name="T17" fmla="*/ 79 h 178"/>
                <a:gd name="T18" fmla="*/ 51 w 178"/>
                <a:gd name="T19" fmla="*/ 79 h 178"/>
                <a:gd name="T20" fmla="*/ 27 w 178"/>
                <a:gd name="T21" fmla="*/ 63 h 178"/>
                <a:gd name="T22" fmla="*/ 0 w 178"/>
                <a:gd name="T23" fmla="*/ 89 h 178"/>
                <a:gd name="T24" fmla="*/ 27 w 178"/>
                <a:gd name="T25" fmla="*/ 116 h 178"/>
                <a:gd name="T26" fmla="*/ 51 w 178"/>
                <a:gd name="T27" fmla="*/ 99 h 178"/>
                <a:gd name="T28" fmla="*/ 79 w 178"/>
                <a:gd name="T29" fmla="*/ 99 h 178"/>
                <a:gd name="T30" fmla="*/ 79 w 178"/>
                <a:gd name="T31" fmla="*/ 127 h 178"/>
                <a:gd name="T32" fmla="*/ 63 w 178"/>
                <a:gd name="T33" fmla="*/ 151 h 178"/>
                <a:gd name="T34" fmla="*/ 63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4" y="0"/>
                    <a:pt x="89" y="0"/>
                  </a:cubicBezTo>
                  <a:cubicBezTo>
                    <a:pt x="74"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4" y="178"/>
                    <a:pt x="89" y="178"/>
                  </a:cubicBezTo>
                  <a:cubicBezTo>
                    <a:pt x="104"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10"/>
            <p:cNvSpPr>
              <a:spLocks/>
            </p:cNvSpPr>
            <p:nvPr/>
          </p:nvSpPr>
          <p:spPr bwMode="auto">
            <a:xfrm>
              <a:off x="9544050" y="4762500"/>
              <a:ext cx="142875" cy="144463"/>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89 w 177"/>
                <a:gd name="T11" fmla="*/ 0 h 178"/>
                <a:gd name="T12" fmla="*/ 62 w 177"/>
                <a:gd name="T13" fmla="*/ 27 h 178"/>
                <a:gd name="T14" fmla="*/ 78 w 177"/>
                <a:gd name="T15" fmla="*/ 51 h 178"/>
                <a:gd name="T16" fmla="*/ 78 w 177"/>
                <a:gd name="T17" fmla="*/ 79 h 178"/>
                <a:gd name="T18" fmla="*/ 51 w 177"/>
                <a:gd name="T19" fmla="*/ 79 h 178"/>
                <a:gd name="T20" fmla="*/ 26 w 177"/>
                <a:gd name="T21" fmla="*/ 63 h 178"/>
                <a:gd name="T22" fmla="*/ 0 w 177"/>
                <a:gd name="T23" fmla="*/ 89 h 178"/>
                <a:gd name="T24" fmla="*/ 26 w 177"/>
                <a:gd name="T25" fmla="*/ 116 h 178"/>
                <a:gd name="T26" fmla="*/ 51 w 177"/>
                <a:gd name="T27" fmla="*/ 99 h 178"/>
                <a:gd name="T28" fmla="*/ 78 w 177"/>
                <a:gd name="T29" fmla="*/ 99 h 178"/>
                <a:gd name="T30" fmla="*/ 78 w 177"/>
                <a:gd name="T31" fmla="*/ 127 h 178"/>
                <a:gd name="T32" fmla="*/ 62 w 177"/>
                <a:gd name="T33" fmla="*/ 151 h 178"/>
                <a:gd name="T34" fmla="*/ 62 w 177"/>
                <a:gd name="T35" fmla="*/ 151 h 178"/>
                <a:gd name="T36" fmla="*/ 89 w 177"/>
                <a:gd name="T37" fmla="*/ 178 h 178"/>
                <a:gd name="T38" fmla="*/ 115 w 177"/>
                <a:gd name="T39" fmla="*/ 151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12"/>
                    <a:pt x="103" y="0"/>
                    <a:pt x="89" y="0"/>
                  </a:cubicBezTo>
                  <a:cubicBezTo>
                    <a:pt x="74" y="0"/>
                    <a:pt x="62" y="12"/>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11"/>
            <p:cNvSpPr>
              <a:spLocks/>
            </p:cNvSpPr>
            <p:nvPr/>
          </p:nvSpPr>
          <p:spPr bwMode="auto">
            <a:xfrm>
              <a:off x="8489950" y="5045075"/>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28 w 90"/>
                <a:gd name="T25" fmla="*/ 26 h 177"/>
                <a:gd name="T26" fmla="*/ 1 w 90"/>
                <a:gd name="T27" fmla="*/ 0 h 177"/>
                <a:gd name="T28" fmla="*/ 0 w 90"/>
                <a:gd name="T29" fmla="*/ 0 h 177"/>
                <a:gd name="T30" fmla="*/ 0 w 90"/>
                <a:gd name="T31" fmla="*/ 177 h 177"/>
                <a:gd name="T32" fmla="*/ 1 w 90"/>
                <a:gd name="T33" fmla="*/ 177 h 177"/>
                <a:gd name="T34" fmla="*/ 28 w 90"/>
                <a:gd name="T35"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26"/>
                    <a:pt x="28" y="26"/>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12"/>
            <p:cNvSpPr>
              <a:spLocks/>
            </p:cNvSpPr>
            <p:nvPr/>
          </p:nvSpPr>
          <p:spPr bwMode="auto">
            <a:xfrm>
              <a:off x="8701088"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2 w 178"/>
                <a:gd name="T15" fmla="*/ 26 h 177"/>
                <a:gd name="T16" fmla="*/ 62 w 178"/>
                <a:gd name="T17" fmla="*/ 26 h 177"/>
                <a:gd name="T18" fmla="*/ 79 w 178"/>
                <a:gd name="T19" fmla="*/ 51 h 177"/>
                <a:gd name="T20" fmla="*/ 79 w 178"/>
                <a:gd name="T21" fmla="*/ 78 h 177"/>
                <a:gd name="T22" fmla="*/ 51 w 178"/>
                <a:gd name="T23" fmla="*/ 78 h 177"/>
                <a:gd name="T24" fmla="*/ 26 w 178"/>
                <a:gd name="T25" fmla="*/ 62 h 177"/>
                <a:gd name="T26" fmla="*/ 0 w 178"/>
                <a:gd name="T27" fmla="*/ 89 h 177"/>
                <a:gd name="T28" fmla="*/ 26 w 178"/>
                <a:gd name="T29" fmla="*/ 115 h 177"/>
                <a:gd name="T30" fmla="*/ 51 w 178"/>
                <a:gd name="T31" fmla="*/ 99 h 177"/>
                <a:gd name="T32" fmla="*/ 79 w 178"/>
                <a:gd name="T33" fmla="*/ 99 h 177"/>
                <a:gd name="T34" fmla="*/ 79 w 178"/>
                <a:gd name="T35" fmla="*/ 126 h 177"/>
                <a:gd name="T36" fmla="*/ 62 w 178"/>
                <a:gd name="T37" fmla="*/ 151 h 177"/>
                <a:gd name="T38" fmla="*/ 62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3"/>
            <p:cNvSpPr>
              <a:spLocks/>
            </p:cNvSpPr>
            <p:nvPr/>
          </p:nvSpPr>
          <p:spPr bwMode="auto">
            <a:xfrm>
              <a:off x="8982075" y="5045075"/>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115 w 177"/>
                <a:gd name="T11" fmla="*/ 26 h 177"/>
                <a:gd name="T12" fmla="*/ 88 w 177"/>
                <a:gd name="T13" fmla="*/ 0 h 177"/>
                <a:gd name="T14" fmla="*/ 62 w 177"/>
                <a:gd name="T15" fmla="*/ 26 h 177"/>
                <a:gd name="T16" fmla="*/ 62 w 177"/>
                <a:gd name="T17" fmla="*/ 26 h 177"/>
                <a:gd name="T18" fmla="*/ 78 w 177"/>
                <a:gd name="T19" fmla="*/ 51 h 177"/>
                <a:gd name="T20" fmla="*/ 78 w 177"/>
                <a:gd name="T21" fmla="*/ 78 h 177"/>
                <a:gd name="T22" fmla="*/ 50 w 177"/>
                <a:gd name="T23" fmla="*/ 78 h 177"/>
                <a:gd name="T24" fmla="*/ 26 w 177"/>
                <a:gd name="T25" fmla="*/ 62 h 177"/>
                <a:gd name="T26" fmla="*/ 0 w 177"/>
                <a:gd name="T27" fmla="*/ 89 h 177"/>
                <a:gd name="T28" fmla="*/ 26 w 177"/>
                <a:gd name="T29" fmla="*/ 115 h 177"/>
                <a:gd name="T30" fmla="*/ 50 w 177"/>
                <a:gd name="T31" fmla="*/ 99 h 177"/>
                <a:gd name="T32" fmla="*/ 78 w 177"/>
                <a:gd name="T33" fmla="*/ 99 h 177"/>
                <a:gd name="T34" fmla="*/ 78 w 177"/>
                <a:gd name="T35" fmla="*/ 126 h 177"/>
                <a:gd name="T36" fmla="*/ 62 w 177"/>
                <a:gd name="T37" fmla="*/ 151 h 177"/>
                <a:gd name="T38" fmla="*/ 62 w 177"/>
                <a:gd name="T39" fmla="*/ 151 h 177"/>
                <a:gd name="T40" fmla="*/ 88 w 177"/>
                <a:gd name="T41" fmla="*/ 177 h 177"/>
                <a:gd name="T42" fmla="*/ 115 w 177"/>
                <a:gd name="T43" fmla="*/ 151 h 177"/>
                <a:gd name="T44" fmla="*/ 115 w 177"/>
                <a:gd name="T45" fmla="*/ 151 h 177"/>
                <a:gd name="T46" fmla="*/ 99 w 177"/>
                <a:gd name="T47" fmla="*/ 126 h 177"/>
                <a:gd name="T48" fmla="*/ 99 w 177"/>
                <a:gd name="T49" fmla="*/ 99 h 177"/>
                <a:gd name="T50" fmla="*/ 126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8" y="0"/>
                  </a:cubicBezTo>
                  <a:cubicBezTo>
                    <a:pt x="74" y="0"/>
                    <a:pt x="62" y="12"/>
                    <a:pt x="62" y="26"/>
                  </a:cubicBezTo>
                  <a:cubicBezTo>
                    <a:pt x="62" y="26"/>
                    <a:pt x="62" y="26"/>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8"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14"/>
            <p:cNvSpPr>
              <a:spLocks/>
            </p:cNvSpPr>
            <p:nvPr/>
          </p:nvSpPr>
          <p:spPr bwMode="auto">
            <a:xfrm>
              <a:off x="9263063"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3 w 178"/>
                <a:gd name="T15" fmla="*/ 26 h 177"/>
                <a:gd name="T16" fmla="*/ 63 w 178"/>
                <a:gd name="T17" fmla="*/ 26 h 177"/>
                <a:gd name="T18" fmla="*/ 79 w 178"/>
                <a:gd name="T19" fmla="*/ 51 h 177"/>
                <a:gd name="T20" fmla="*/ 79 w 178"/>
                <a:gd name="T21" fmla="*/ 78 h 177"/>
                <a:gd name="T22" fmla="*/ 51 w 178"/>
                <a:gd name="T23" fmla="*/ 78 h 177"/>
                <a:gd name="T24" fmla="*/ 27 w 178"/>
                <a:gd name="T25" fmla="*/ 62 h 177"/>
                <a:gd name="T26" fmla="*/ 0 w 178"/>
                <a:gd name="T27" fmla="*/ 89 h 177"/>
                <a:gd name="T28" fmla="*/ 27 w 178"/>
                <a:gd name="T29" fmla="*/ 115 h 177"/>
                <a:gd name="T30" fmla="*/ 51 w 178"/>
                <a:gd name="T31" fmla="*/ 99 h 177"/>
                <a:gd name="T32" fmla="*/ 79 w 178"/>
                <a:gd name="T33" fmla="*/ 99 h 177"/>
                <a:gd name="T34" fmla="*/ 79 w 178"/>
                <a:gd name="T35" fmla="*/ 126 h 177"/>
                <a:gd name="T36" fmla="*/ 63 w 178"/>
                <a:gd name="T37" fmla="*/ 151 h 177"/>
                <a:gd name="T38" fmla="*/ 63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4" y="0"/>
                    <a:pt x="89" y="0"/>
                  </a:cubicBezTo>
                  <a:cubicBezTo>
                    <a:pt x="74" y="0"/>
                    <a:pt x="63" y="12"/>
                    <a:pt x="63" y="26"/>
                  </a:cubicBez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4" y="177"/>
                    <a:pt x="89" y="177"/>
                  </a:cubicBezTo>
                  <a:cubicBezTo>
                    <a:pt x="104"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15"/>
            <p:cNvSpPr>
              <a:spLocks/>
            </p:cNvSpPr>
            <p:nvPr/>
          </p:nvSpPr>
          <p:spPr bwMode="auto">
            <a:xfrm>
              <a:off x="9544050" y="5045075"/>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115 w 177"/>
                <a:gd name="T11" fmla="*/ 26 h 177"/>
                <a:gd name="T12" fmla="*/ 89 w 177"/>
                <a:gd name="T13" fmla="*/ 0 h 177"/>
                <a:gd name="T14" fmla="*/ 62 w 177"/>
                <a:gd name="T15" fmla="*/ 26 h 177"/>
                <a:gd name="T16" fmla="*/ 62 w 177"/>
                <a:gd name="T17" fmla="*/ 26 h 177"/>
                <a:gd name="T18" fmla="*/ 78 w 177"/>
                <a:gd name="T19" fmla="*/ 51 h 177"/>
                <a:gd name="T20" fmla="*/ 78 w 177"/>
                <a:gd name="T21" fmla="*/ 78 h 177"/>
                <a:gd name="T22" fmla="*/ 51 w 177"/>
                <a:gd name="T23" fmla="*/ 78 h 177"/>
                <a:gd name="T24" fmla="*/ 26 w 177"/>
                <a:gd name="T25" fmla="*/ 62 h 177"/>
                <a:gd name="T26" fmla="*/ 0 w 177"/>
                <a:gd name="T27" fmla="*/ 89 h 177"/>
                <a:gd name="T28" fmla="*/ 26 w 177"/>
                <a:gd name="T29" fmla="*/ 115 h 177"/>
                <a:gd name="T30" fmla="*/ 51 w 177"/>
                <a:gd name="T31" fmla="*/ 99 h 177"/>
                <a:gd name="T32" fmla="*/ 78 w 177"/>
                <a:gd name="T33" fmla="*/ 99 h 177"/>
                <a:gd name="T34" fmla="*/ 78 w 177"/>
                <a:gd name="T35" fmla="*/ 126 h 177"/>
                <a:gd name="T36" fmla="*/ 62 w 177"/>
                <a:gd name="T37" fmla="*/ 151 h 177"/>
                <a:gd name="T38" fmla="*/ 62 w 177"/>
                <a:gd name="T39" fmla="*/ 151 h 177"/>
                <a:gd name="T40" fmla="*/ 89 w 177"/>
                <a:gd name="T41" fmla="*/ 177 h 177"/>
                <a:gd name="T42" fmla="*/ 115 w 177"/>
                <a:gd name="T43" fmla="*/ 151 h 177"/>
                <a:gd name="T44" fmla="*/ 115 w 177"/>
                <a:gd name="T45" fmla="*/ 151 h 177"/>
                <a:gd name="T46" fmla="*/ 99 w 177"/>
                <a:gd name="T47" fmla="*/ 126 h 177"/>
                <a:gd name="T48" fmla="*/ 99 w 177"/>
                <a:gd name="T49" fmla="*/ 99 h 177"/>
                <a:gd name="T50" fmla="*/ 127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16"/>
            <p:cNvSpPr>
              <a:spLocks/>
            </p:cNvSpPr>
            <p:nvPr/>
          </p:nvSpPr>
          <p:spPr bwMode="auto">
            <a:xfrm>
              <a:off x="8489950" y="5326063"/>
              <a:ext cx="73025" cy="142875"/>
            </a:xfrm>
            <a:custGeom>
              <a:avLst/>
              <a:gdLst>
                <a:gd name="T0" fmla="*/ 28 w 90"/>
                <a:gd name="T1" fmla="*/ 151 h 178"/>
                <a:gd name="T2" fmla="*/ 11 w 90"/>
                <a:gd name="T3" fmla="*/ 127 h 178"/>
                <a:gd name="T4" fmla="*/ 11 w 90"/>
                <a:gd name="T5" fmla="*/ 99 h 178"/>
                <a:gd name="T6" fmla="*/ 39 w 90"/>
                <a:gd name="T7" fmla="*/ 99 h 178"/>
                <a:gd name="T8" fmla="*/ 64 w 90"/>
                <a:gd name="T9" fmla="*/ 116 h 178"/>
                <a:gd name="T10" fmla="*/ 90 w 90"/>
                <a:gd name="T11" fmla="*/ 89 h 178"/>
                <a:gd name="T12" fmla="*/ 64 w 90"/>
                <a:gd name="T13" fmla="*/ 63 h 178"/>
                <a:gd name="T14" fmla="*/ 39 w 90"/>
                <a:gd name="T15" fmla="*/ 79 h 178"/>
                <a:gd name="T16" fmla="*/ 11 w 90"/>
                <a:gd name="T17" fmla="*/ 79 h 178"/>
                <a:gd name="T18" fmla="*/ 11 w 90"/>
                <a:gd name="T19" fmla="*/ 51 h 178"/>
                <a:gd name="T20" fmla="*/ 28 w 90"/>
                <a:gd name="T21" fmla="*/ 27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27"/>
                    <a:pt x="28" y="27"/>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7"/>
            <p:cNvSpPr>
              <a:spLocks/>
            </p:cNvSpPr>
            <p:nvPr/>
          </p:nvSpPr>
          <p:spPr bwMode="auto">
            <a:xfrm>
              <a:off x="8701088"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2 w 178"/>
                <a:gd name="T15" fmla="*/ 27 h 178"/>
                <a:gd name="T16" fmla="*/ 62 w 178"/>
                <a:gd name="T17" fmla="*/ 27 h 178"/>
                <a:gd name="T18" fmla="*/ 79 w 178"/>
                <a:gd name="T19" fmla="*/ 51 h 178"/>
                <a:gd name="T20" fmla="*/ 79 w 178"/>
                <a:gd name="T21" fmla="*/ 79 h 178"/>
                <a:gd name="T22" fmla="*/ 51 w 178"/>
                <a:gd name="T23" fmla="*/ 79 h 178"/>
                <a:gd name="T24" fmla="*/ 26 w 178"/>
                <a:gd name="T25" fmla="*/ 63 h 178"/>
                <a:gd name="T26" fmla="*/ 0 w 178"/>
                <a:gd name="T27" fmla="*/ 89 h 178"/>
                <a:gd name="T28" fmla="*/ 26 w 178"/>
                <a:gd name="T29" fmla="*/ 116 h 178"/>
                <a:gd name="T30" fmla="*/ 51 w 178"/>
                <a:gd name="T31" fmla="*/ 99 h 178"/>
                <a:gd name="T32" fmla="*/ 79 w 178"/>
                <a:gd name="T33" fmla="*/ 99 h 178"/>
                <a:gd name="T34" fmla="*/ 79 w 178"/>
                <a:gd name="T35" fmla="*/ 127 h 178"/>
                <a:gd name="T36" fmla="*/ 62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66"/>
                    <a:pt x="74" y="178"/>
                    <a:pt x="89" y="178"/>
                  </a:cubicBezTo>
                  <a:cubicBezTo>
                    <a:pt x="103"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18"/>
            <p:cNvSpPr>
              <a:spLocks/>
            </p:cNvSpPr>
            <p:nvPr/>
          </p:nvSpPr>
          <p:spPr bwMode="auto">
            <a:xfrm>
              <a:off x="8982075" y="5326063"/>
              <a:ext cx="142875" cy="142875"/>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115 w 177"/>
                <a:gd name="T11" fmla="*/ 27 h 178"/>
                <a:gd name="T12" fmla="*/ 88 w 177"/>
                <a:gd name="T13" fmla="*/ 0 h 178"/>
                <a:gd name="T14" fmla="*/ 62 w 177"/>
                <a:gd name="T15" fmla="*/ 27 h 178"/>
                <a:gd name="T16" fmla="*/ 62 w 177"/>
                <a:gd name="T17" fmla="*/ 27 h 178"/>
                <a:gd name="T18" fmla="*/ 78 w 177"/>
                <a:gd name="T19" fmla="*/ 51 h 178"/>
                <a:gd name="T20" fmla="*/ 78 w 177"/>
                <a:gd name="T21" fmla="*/ 79 h 178"/>
                <a:gd name="T22" fmla="*/ 50 w 177"/>
                <a:gd name="T23" fmla="*/ 79 h 178"/>
                <a:gd name="T24" fmla="*/ 26 w 177"/>
                <a:gd name="T25" fmla="*/ 63 h 178"/>
                <a:gd name="T26" fmla="*/ 0 w 177"/>
                <a:gd name="T27" fmla="*/ 89 h 178"/>
                <a:gd name="T28" fmla="*/ 26 w 177"/>
                <a:gd name="T29" fmla="*/ 116 h 178"/>
                <a:gd name="T30" fmla="*/ 50 w 177"/>
                <a:gd name="T31" fmla="*/ 99 h 178"/>
                <a:gd name="T32" fmla="*/ 78 w 177"/>
                <a:gd name="T33" fmla="*/ 99 h 178"/>
                <a:gd name="T34" fmla="*/ 78 w 177"/>
                <a:gd name="T35" fmla="*/ 127 h 178"/>
                <a:gd name="T36" fmla="*/ 62 w 177"/>
                <a:gd name="T37" fmla="*/ 151 h 178"/>
                <a:gd name="T38" fmla="*/ 88 w 177"/>
                <a:gd name="T39" fmla="*/ 178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8" y="0"/>
                  </a:cubicBezTo>
                  <a:cubicBezTo>
                    <a:pt x="74" y="0"/>
                    <a:pt x="62" y="12"/>
                    <a:pt x="62" y="27"/>
                  </a:cubicBezTo>
                  <a:cubicBezTo>
                    <a:pt x="62" y="27"/>
                    <a:pt x="62" y="27"/>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66"/>
                    <a:pt x="74" y="178"/>
                    <a:pt x="88" y="178"/>
                  </a:cubicBezTo>
                  <a:cubicBezTo>
                    <a:pt x="103" y="178"/>
                    <a:pt x="115" y="166"/>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19"/>
            <p:cNvSpPr>
              <a:spLocks/>
            </p:cNvSpPr>
            <p:nvPr/>
          </p:nvSpPr>
          <p:spPr bwMode="auto">
            <a:xfrm>
              <a:off x="9263063"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3 w 178"/>
                <a:gd name="T15" fmla="*/ 27 h 178"/>
                <a:gd name="T16" fmla="*/ 63 w 178"/>
                <a:gd name="T17" fmla="*/ 27 h 178"/>
                <a:gd name="T18" fmla="*/ 79 w 178"/>
                <a:gd name="T19" fmla="*/ 51 h 178"/>
                <a:gd name="T20" fmla="*/ 79 w 178"/>
                <a:gd name="T21" fmla="*/ 79 h 178"/>
                <a:gd name="T22" fmla="*/ 51 w 178"/>
                <a:gd name="T23" fmla="*/ 79 h 178"/>
                <a:gd name="T24" fmla="*/ 27 w 178"/>
                <a:gd name="T25" fmla="*/ 63 h 178"/>
                <a:gd name="T26" fmla="*/ 0 w 178"/>
                <a:gd name="T27" fmla="*/ 89 h 178"/>
                <a:gd name="T28" fmla="*/ 27 w 178"/>
                <a:gd name="T29" fmla="*/ 116 h 178"/>
                <a:gd name="T30" fmla="*/ 51 w 178"/>
                <a:gd name="T31" fmla="*/ 99 h 178"/>
                <a:gd name="T32" fmla="*/ 79 w 178"/>
                <a:gd name="T33" fmla="*/ 99 h 178"/>
                <a:gd name="T34" fmla="*/ 79 w 178"/>
                <a:gd name="T35" fmla="*/ 127 h 178"/>
                <a:gd name="T36" fmla="*/ 63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4" y="0"/>
                    <a:pt x="89" y="0"/>
                  </a:cubicBezTo>
                  <a:cubicBezTo>
                    <a:pt x="74" y="0"/>
                    <a:pt x="63" y="12"/>
                    <a:pt x="63" y="27"/>
                  </a:cubicBez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4" y="178"/>
                    <a:pt x="89" y="178"/>
                  </a:cubicBezTo>
                  <a:cubicBezTo>
                    <a:pt x="104"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20"/>
            <p:cNvSpPr>
              <a:spLocks/>
            </p:cNvSpPr>
            <p:nvPr/>
          </p:nvSpPr>
          <p:spPr bwMode="auto">
            <a:xfrm>
              <a:off x="9544050" y="5326063"/>
              <a:ext cx="142875" cy="142875"/>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115 w 177"/>
                <a:gd name="T11" fmla="*/ 27 h 178"/>
                <a:gd name="T12" fmla="*/ 89 w 177"/>
                <a:gd name="T13" fmla="*/ 0 h 178"/>
                <a:gd name="T14" fmla="*/ 62 w 177"/>
                <a:gd name="T15" fmla="*/ 27 h 178"/>
                <a:gd name="T16" fmla="*/ 62 w 177"/>
                <a:gd name="T17" fmla="*/ 27 h 178"/>
                <a:gd name="T18" fmla="*/ 78 w 177"/>
                <a:gd name="T19" fmla="*/ 51 h 178"/>
                <a:gd name="T20" fmla="*/ 78 w 177"/>
                <a:gd name="T21" fmla="*/ 79 h 178"/>
                <a:gd name="T22" fmla="*/ 51 w 177"/>
                <a:gd name="T23" fmla="*/ 79 h 178"/>
                <a:gd name="T24" fmla="*/ 26 w 177"/>
                <a:gd name="T25" fmla="*/ 63 h 178"/>
                <a:gd name="T26" fmla="*/ 0 w 177"/>
                <a:gd name="T27" fmla="*/ 89 h 178"/>
                <a:gd name="T28" fmla="*/ 26 w 177"/>
                <a:gd name="T29" fmla="*/ 116 h 178"/>
                <a:gd name="T30" fmla="*/ 51 w 177"/>
                <a:gd name="T31" fmla="*/ 99 h 178"/>
                <a:gd name="T32" fmla="*/ 78 w 177"/>
                <a:gd name="T33" fmla="*/ 99 h 178"/>
                <a:gd name="T34" fmla="*/ 78 w 177"/>
                <a:gd name="T35" fmla="*/ 127 h 178"/>
                <a:gd name="T36" fmla="*/ 62 w 177"/>
                <a:gd name="T37" fmla="*/ 151 h 178"/>
                <a:gd name="T38" fmla="*/ 89 w 177"/>
                <a:gd name="T39" fmla="*/ 178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66"/>
                    <a:pt x="74" y="178"/>
                    <a:pt x="89" y="178"/>
                  </a:cubicBezTo>
                  <a:cubicBezTo>
                    <a:pt x="103" y="178"/>
                    <a:pt x="115" y="166"/>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21"/>
            <p:cNvSpPr>
              <a:spLocks/>
            </p:cNvSpPr>
            <p:nvPr/>
          </p:nvSpPr>
          <p:spPr bwMode="auto">
            <a:xfrm>
              <a:off x="8489950" y="5607050"/>
              <a:ext cx="73025" cy="142875"/>
            </a:xfrm>
            <a:custGeom>
              <a:avLst/>
              <a:gdLst>
                <a:gd name="T0" fmla="*/ 28 w 90"/>
                <a:gd name="T1" fmla="*/ 151 h 177"/>
                <a:gd name="T2" fmla="*/ 11 w 90"/>
                <a:gd name="T3" fmla="*/ 127 h 177"/>
                <a:gd name="T4" fmla="*/ 11 w 90"/>
                <a:gd name="T5" fmla="*/ 99 h 177"/>
                <a:gd name="T6" fmla="*/ 39 w 90"/>
                <a:gd name="T7" fmla="*/ 99 h 177"/>
                <a:gd name="T8" fmla="*/ 64 w 90"/>
                <a:gd name="T9" fmla="*/ 115 h 177"/>
                <a:gd name="T10" fmla="*/ 90 w 90"/>
                <a:gd name="T11" fmla="*/ 89 h 177"/>
                <a:gd name="T12" fmla="*/ 64 w 90"/>
                <a:gd name="T13" fmla="*/ 62 h 177"/>
                <a:gd name="T14" fmla="*/ 39 w 90"/>
                <a:gd name="T15" fmla="*/ 78 h 177"/>
                <a:gd name="T16" fmla="*/ 11 w 90"/>
                <a:gd name="T17" fmla="*/ 78 h 177"/>
                <a:gd name="T18" fmla="*/ 11 w 90"/>
                <a:gd name="T19" fmla="*/ 51 h 177"/>
                <a:gd name="T20" fmla="*/ 28 w 90"/>
                <a:gd name="T21" fmla="*/ 26 h 177"/>
                <a:gd name="T22" fmla="*/ 1 w 90"/>
                <a:gd name="T23" fmla="*/ 0 h 177"/>
                <a:gd name="T24" fmla="*/ 0 w 90"/>
                <a:gd name="T25" fmla="*/ 0 h 177"/>
                <a:gd name="T26" fmla="*/ 0 w 90"/>
                <a:gd name="T27" fmla="*/ 177 h 177"/>
                <a:gd name="T28" fmla="*/ 1 w 90"/>
                <a:gd name="T29" fmla="*/ 177 h 177"/>
                <a:gd name="T30" fmla="*/ 28 w 90"/>
                <a:gd name="T31"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77">
                  <a:moveTo>
                    <a:pt x="28" y="151"/>
                  </a:moveTo>
                  <a:cubicBezTo>
                    <a:pt x="28" y="140"/>
                    <a:pt x="21" y="131"/>
                    <a:pt x="11" y="127"/>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2"/>
            <p:cNvSpPr>
              <a:spLocks/>
            </p:cNvSpPr>
            <p:nvPr/>
          </p:nvSpPr>
          <p:spPr bwMode="auto">
            <a:xfrm>
              <a:off x="8701088"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7 h 177"/>
                <a:gd name="T32" fmla="*/ 62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7"/>
                    <a:pt x="79" y="127"/>
                    <a:pt x="79" y="127"/>
                  </a:cubicBezTo>
                  <a:cubicBezTo>
                    <a:pt x="69" y="131"/>
                    <a:pt x="62" y="140"/>
                    <a:pt x="62" y="151"/>
                  </a:cubicBezTo>
                  <a:cubicBezTo>
                    <a:pt x="62" y="166"/>
                    <a:pt x="74" y="177"/>
                    <a:pt x="89" y="177"/>
                  </a:cubicBezTo>
                  <a:cubicBezTo>
                    <a:pt x="103"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3"/>
            <p:cNvSpPr>
              <a:spLocks/>
            </p:cNvSpPr>
            <p:nvPr/>
          </p:nvSpPr>
          <p:spPr bwMode="auto">
            <a:xfrm>
              <a:off x="8982075" y="560705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7 h 177"/>
                <a:gd name="T32" fmla="*/ 62 w 177"/>
                <a:gd name="T33" fmla="*/ 151 h 177"/>
                <a:gd name="T34" fmla="*/ 88 w 177"/>
                <a:gd name="T35" fmla="*/ 177 h 177"/>
                <a:gd name="T36" fmla="*/ 115 w 177"/>
                <a:gd name="T37" fmla="*/ 151 h 177"/>
                <a:gd name="T38" fmla="*/ 99 w 177"/>
                <a:gd name="T39" fmla="*/ 127 h 177"/>
                <a:gd name="T40" fmla="*/ 99 w 177"/>
                <a:gd name="T41" fmla="*/ 99 h 177"/>
                <a:gd name="T42" fmla="*/ 126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7"/>
                    <a:pt x="78" y="127"/>
                    <a:pt x="78" y="127"/>
                  </a:cubicBezTo>
                  <a:cubicBezTo>
                    <a:pt x="69" y="131"/>
                    <a:pt x="62" y="140"/>
                    <a:pt x="62" y="151"/>
                  </a:cubicBezTo>
                  <a:cubicBezTo>
                    <a:pt x="62" y="166"/>
                    <a:pt x="74" y="177"/>
                    <a:pt x="88" y="177"/>
                  </a:cubicBezTo>
                  <a:cubicBezTo>
                    <a:pt x="103" y="177"/>
                    <a:pt x="115" y="166"/>
                    <a:pt x="115" y="151"/>
                  </a:cubicBezTo>
                  <a:cubicBezTo>
                    <a:pt x="115" y="140"/>
                    <a:pt x="108" y="131"/>
                    <a:pt x="99" y="127"/>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4"/>
            <p:cNvSpPr>
              <a:spLocks/>
            </p:cNvSpPr>
            <p:nvPr/>
          </p:nvSpPr>
          <p:spPr bwMode="auto">
            <a:xfrm>
              <a:off x="9263063"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7 h 177"/>
                <a:gd name="T32" fmla="*/ 63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4" y="177"/>
                    <a:pt x="89" y="177"/>
                  </a:cubicBezTo>
                  <a:cubicBezTo>
                    <a:pt x="104"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5"/>
            <p:cNvSpPr>
              <a:spLocks/>
            </p:cNvSpPr>
            <p:nvPr/>
          </p:nvSpPr>
          <p:spPr bwMode="auto">
            <a:xfrm>
              <a:off x="9544050" y="560705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7 h 177"/>
                <a:gd name="T32" fmla="*/ 62 w 177"/>
                <a:gd name="T33" fmla="*/ 151 h 177"/>
                <a:gd name="T34" fmla="*/ 89 w 177"/>
                <a:gd name="T35" fmla="*/ 177 h 177"/>
                <a:gd name="T36" fmla="*/ 115 w 177"/>
                <a:gd name="T37" fmla="*/ 151 h 177"/>
                <a:gd name="T38" fmla="*/ 99 w 177"/>
                <a:gd name="T39" fmla="*/ 127 h 177"/>
                <a:gd name="T40" fmla="*/ 99 w 177"/>
                <a:gd name="T41" fmla="*/ 99 h 177"/>
                <a:gd name="T42" fmla="*/ 127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7"/>
                    <a:pt x="78" y="127"/>
                    <a:pt x="78" y="127"/>
                  </a:cubicBezTo>
                  <a:cubicBezTo>
                    <a:pt x="69" y="131"/>
                    <a:pt x="62" y="140"/>
                    <a:pt x="62" y="151"/>
                  </a:cubicBezTo>
                  <a:cubicBezTo>
                    <a:pt x="62" y="166"/>
                    <a:pt x="74" y="177"/>
                    <a:pt x="89" y="177"/>
                  </a:cubicBezTo>
                  <a:cubicBezTo>
                    <a:pt x="103" y="177"/>
                    <a:pt x="115" y="166"/>
                    <a:pt x="115" y="151"/>
                  </a:cubicBezTo>
                  <a:cubicBezTo>
                    <a:pt x="115" y="140"/>
                    <a:pt x="108" y="131"/>
                    <a:pt x="99" y="127"/>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26"/>
            <p:cNvSpPr>
              <a:spLocks/>
            </p:cNvSpPr>
            <p:nvPr/>
          </p:nvSpPr>
          <p:spPr bwMode="auto">
            <a:xfrm>
              <a:off x="9825038" y="448310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6 h 177"/>
                <a:gd name="T20" fmla="*/ 63 w 91"/>
                <a:gd name="T21" fmla="*/ 151 h 177"/>
                <a:gd name="T22" fmla="*/ 63 w 91"/>
                <a:gd name="T23" fmla="*/ 151 h 177"/>
                <a:gd name="T24" fmla="*/ 89 w 91"/>
                <a:gd name="T25" fmla="*/ 177 h 177"/>
                <a:gd name="T26" fmla="*/ 91 w 91"/>
                <a:gd name="T27" fmla="*/ 177 h 177"/>
                <a:gd name="T28" fmla="*/ 91 w 91"/>
                <a:gd name="T29" fmla="*/ 0 h 177"/>
                <a:gd name="T30" fmla="*/ 89 w 91"/>
                <a:gd name="T31" fmla="*/ 0 h 177"/>
                <a:gd name="T32" fmla="*/ 63 w 91"/>
                <a:gd name="T3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427"/>
            <p:cNvSpPr>
              <a:spLocks/>
            </p:cNvSpPr>
            <p:nvPr/>
          </p:nvSpPr>
          <p:spPr bwMode="auto">
            <a:xfrm>
              <a:off x="9825038" y="4762500"/>
              <a:ext cx="73025" cy="144463"/>
            </a:xfrm>
            <a:custGeom>
              <a:avLst/>
              <a:gdLst>
                <a:gd name="T0" fmla="*/ 89 w 91"/>
                <a:gd name="T1" fmla="*/ 0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63 w 91"/>
                <a:gd name="T25" fmla="*/ 151 h 178"/>
                <a:gd name="T26" fmla="*/ 89 w 91"/>
                <a:gd name="T27" fmla="*/ 178 h 178"/>
                <a:gd name="T28" fmla="*/ 91 w 91"/>
                <a:gd name="T29" fmla="*/ 178 h 178"/>
                <a:gd name="T30" fmla="*/ 91 w 91"/>
                <a:gd name="T31" fmla="*/ 0 h 178"/>
                <a:gd name="T32" fmla="*/ 89 w 9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89" y="0"/>
                  </a:moveTo>
                  <a:cubicBezTo>
                    <a:pt x="75"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5" y="178"/>
                    <a:pt x="89" y="178"/>
                  </a:cubicBezTo>
                  <a:cubicBezTo>
                    <a:pt x="90" y="178"/>
                    <a:pt x="90" y="178"/>
                    <a:pt x="91" y="178"/>
                  </a:cubicBezTo>
                  <a:cubicBezTo>
                    <a:pt x="91" y="0"/>
                    <a:pt x="91" y="0"/>
                    <a:pt x="91" y="0"/>
                  </a:cubicBezTo>
                  <a:cubicBezTo>
                    <a:pt x="90" y="0"/>
                    <a:pt x="90"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28"/>
            <p:cNvSpPr>
              <a:spLocks/>
            </p:cNvSpPr>
            <p:nvPr/>
          </p:nvSpPr>
          <p:spPr bwMode="auto">
            <a:xfrm>
              <a:off x="9825038" y="5045075"/>
              <a:ext cx="73025" cy="142875"/>
            </a:xfrm>
            <a:custGeom>
              <a:avLst/>
              <a:gdLst>
                <a:gd name="T0" fmla="*/ 63 w 91"/>
                <a:gd name="T1" fmla="*/ 26 h 177"/>
                <a:gd name="T2" fmla="*/ 63 w 91"/>
                <a:gd name="T3" fmla="*/ 26 h 177"/>
                <a:gd name="T4" fmla="*/ 79 w 91"/>
                <a:gd name="T5" fmla="*/ 51 h 177"/>
                <a:gd name="T6" fmla="*/ 79 w 91"/>
                <a:gd name="T7" fmla="*/ 78 h 177"/>
                <a:gd name="T8" fmla="*/ 51 w 91"/>
                <a:gd name="T9" fmla="*/ 78 h 177"/>
                <a:gd name="T10" fmla="*/ 27 w 91"/>
                <a:gd name="T11" fmla="*/ 62 h 177"/>
                <a:gd name="T12" fmla="*/ 0 w 91"/>
                <a:gd name="T13" fmla="*/ 89 h 177"/>
                <a:gd name="T14" fmla="*/ 27 w 91"/>
                <a:gd name="T15" fmla="*/ 115 h 177"/>
                <a:gd name="T16" fmla="*/ 51 w 91"/>
                <a:gd name="T17" fmla="*/ 99 h 177"/>
                <a:gd name="T18" fmla="*/ 79 w 91"/>
                <a:gd name="T19" fmla="*/ 99 h 177"/>
                <a:gd name="T20" fmla="*/ 79 w 91"/>
                <a:gd name="T21" fmla="*/ 126 h 177"/>
                <a:gd name="T22" fmla="*/ 63 w 91"/>
                <a:gd name="T23" fmla="*/ 151 h 177"/>
                <a:gd name="T24" fmla="*/ 63 w 91"/>
                <a:gd name="T25" fmla="*/ 151 h 177"/>
                <a:gd name="T26" fmla="*/ 89 w 91"/>
                <a:gd name="T27" fmla="*/ 177 h 177"/>
                <a:gd name="T28" fmla="*/ 91 w 91"/>
                <a:gd name="T29" fmla="*/ 177 h 177"/>
                <a:gd name="T30" fmla="*/ 91 w 91"/>
                <a:gd name="T31" fmla="*/ 0 h 177"/>
                <a:gd name="T32" fmla="*/ 89 w 91"/>
                <a:gd name="T33" fmla="*/ 0 h 177"/>
                <a:gd name="T34" fmla="*/ 63 w 91"/>
                <a:gd name="T35"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77">
                  <a:moveTo>
                    <a:pt x="63" y="26"/>
                  </a:move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29"/>
            <p:cNvSpPr>
              <a:spLocks/>
            </p:cNvSpPr>
            <p:nvPr/>
          </p:nvSpPr>
          <p:spPr bwMode="auto">
            <a:xfrm>
              <a:off x="9825038" y="5326063"/>
              <a:ext cx="73025" cy="142875"/>
            </a:xfrm>
            <a:custGeom>
              <a:avLst/>
              <a:gdLst>
                <a:gd name="T0" fmla="*/ 63 w 91"/>
                <a:gd name="T1" fmla="*/ 27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89 w 91"/>
                <a:gd name="T25" fmla="*/ 178 h 178"/>
                <a:gd name="T26" fmla="*/ 91 w 91"/>
                <a:gd name="T27" fmla="*/ 178 h 178"/>
                <a:gd name="T28" fmla="*/ 91 w 91"/>
                <a:gd name="T29" fmla="*/ 0 h 178"/>
                <a:gd name="T30" fmla="*/ 89 w 91"/>
                <a:gd name="T31" fmla="*/ 0 h 178"/>
                <a:gd name="T32" fmla="*/ 63 w 91"/>
                <a:gd name="T33"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63" y="27"/>
                  </a:move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5" y="178"/>
                    <a:pt x="89" y="178"/>
                  </a:cubicBezTo>
                  <a:cubicBezTo>
                    <a:pt x="90" y="178"/>
                    <a:pt x="90" y="178"/>
                    <a:pt x="91" y="178"/>
                  </a:cubicBezTo>
                  <a:cubicBezTo>
                    <a:pt x="91" y="0"/>
                    <a:pt x="91" y="0"/>
                    <a:pt x="91" y="0"/>
                  </a:cubicBezTo>
                  <a:cubicBezTo>
                    <a:pt x="90" y="0"/>
                    <a:pt x="90" y="0"/>
                    <a:pt x="89" y="0"/>
                  </a:cubicBezTo>
                  <a:cubicBezTo>
                    <a:pt x="75" y="0"/>
                    <a:pt x="63" y="12"/>
                    <a:pt x="6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30"/>
            <p:cNvSpPr>
              <a:spLocks/>
            </p:cNvSpPr>
            <p:nvPr/>
          </p:nvSpPr>
          <p:spPr bwMode="auto">
            <a:xfrm>
              <a:off x="9825038" y="560705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7 h 177"/>
                <a:gd name="T20" fmla="*/ 63 w 91"/>
                <a:gd name="T21" fmla="*/ 151 h 177"/>
                <a:gd name="T22" fmla="*/ 89 w 91"/>
                <a:gd name="T23" fmla="*/ 177 h 177"/>
                <a:gd name="T24" fmla="*/ 91 w 91"/>
                <a:gd name="T25" fmla="*/ 177 h 177"/>
                <a:gd name="T26" fmla="*/ 91 w 91"/>
                <a:gd name="T27" fmla="*/ 0 h 177"/>
                <a:gd name="T28" fmla="*/ 89 w 91"/>
                <a:gd name="T29" fmla="*/ 0 h 177"/>
                <a:gd name="T30" fmla="*/ 63 w 91"/>
                <a:gd name="T31"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8"/>
          </p:nvPr>
        </p:nvSpPr>
        <p:spPr>
          <a:xfrm>
            <a:off x="3051175" y="0"/>
            <a:ext cx="6096000" cy="456303"/>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355208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Main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slide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Title and table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57200" y="1752283"/>
            <a:ext cx="11277600" cy="4629466"/>
          </a:xfrm>
          <a:prstGeom prst="rect">
            <a:avLst/>
          </a:prstGeom>
        </p:spPr>
        <p:txBody>
          <a:bodyPr/>
          <a:lstStyle/>
          <a:p>
            <a:r>
              <a:rPr lang="en-US" smtClean="0"/>
              <a:t>Click icon to add table</a:t>
            </a:r>
            <a:endParaRPr lang="en-GB"/>
          </a:p>
        </p:txBody>
      </p:sp>
    </p:spTree>
    <p:extLst>
      <p:ext uri="{BB962C8B-B14F-4D97-AF65-F5344CB8AC3E}">
        <p14:creationId xmlns:p14="http://schemas.microsoft.com/office/powerpoint/2010/main" val="16427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Small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7200" y="1752600"/>
            <a:ext cx="2131200" cy="4629150"/>
          </a:xfrm>
          <a:prstGeom prst="rect">
            <a:avLst/>
          </a:prstGeom>
        </p:spPr>
        <p:txBody>
          <a:bodyPr/>
          <a:lstStyle/>
          <a:p>
            <a:r>
              <a:rPr lang="en-US" smtClean="0"/>
              <a:t>Click icon to add picture</a:t>
            </a:r>
            <a:endParaRPr lang="en-GB"/>
          </a:p>
        </p:txBody>
      </p:sp>
    </p:spTree>
    <p:extLst>
      <p:ext uri="{BB962C8B-B14F-4D97-AF65-F5344CB8AC3E}">
        <p14:creationId xmlns:p14="http://schemas.microsoft.com/office/powerpoint/2010/main" val="225358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Insert document classification (edit via 'Header &amp; Footer')</a:t>
            </a:r>
            <a:endParaRPr lang="en-GB" dirty="0"/>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defRPr>
            </a:lvl1pPr>
          </a:lstStyle>
          <a:p>
            <a:fld id="{B0B34E4B-25F1-4D72-B319-B9B5A0ABC919}" type="slidenum">
              <a:rPr lang="en-GB" smtClean="0"/>
              <a:t>‹#›</a:t>
            </a:fld>
            <a:endParaRPr lang="en-GB" dirty="0"/>
          </a:p>
        </p:txBody>
      </p:sp>
      <p:sp>
        <p:nvSpPr>
          <p:cNvPr id="40" name="Rectangle 39"/>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a:grpSpLocks noChangeAspect="1"/>
          </p:cNvGrpSpPr>
          <p:nvPr userDrawn="1"/>
        </p:nvGrpSpPr>
        <p:grpSpPr>
          <a:xfrm>
            <a:off x="9850658" y="41173"/>
            <a:ext cx="1853256" cy="209350"/>
            <a:chOff x="5868988" y="6743700"/>
            <a:chExt cx="857250" cy="96838"/>
          </a:xfrm>
          <a:solidFill>
            <a:srgbClr val="FFFFFF">
              <a:alpha val="20000"/>
            </a:srgbClr>
          </a:solidFill>
        </p:grpSpPr>
        <p:sp>
          <p:nvSpPr>
            <p:cNvPr id="22" name="Freeform 431"/>
            <p:cNvSpPr>
              <a:spLocks/>
            </p:cNvSpPr>
            <p:nvPr/>
          </p:nvSpPr>
          <p:spPr bwMode="auto">
            <a:xfrm>
              <a:off x="5868988" y="6743700"/>
              <a:ext cx="96838" cy="96838"/>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2"/>
            <p:cNvSpPr>
              <a:spLocks/>
            </p:cNvSpPr>
            <p:nvPr/>
          </p:nvSpPr>
          <p:spPr bwMode="auto">
            <a:xfrm>
              <a:off x="6059488"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3"/>
            <p:cNvSpPr>
              <a:spLocks/>
            </p:cNvSpPr>
            <p:nvPr/>
          </p:nvSpPr>
          <p:spPr bwMode="auto">
            <a:xfrm>
              <a:off x="6249988"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34"/>
            <p:cNvSpPr>
              <a:spLocks/>
            </p:cNvSpPr>
            <p:nvPr/>
          </p:nvSpPr>
          <p:spPr bwMode="auto">
            <a:xfrm>
              <a:off x="6438900"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35"/>
            <p:cNvSpPr>
              <a:spLocks/>
            </p:cNvSpPr>
            <p:nvPr/>
          </p:nvSpPr>
          <p:spPr bwMode="auto">
            <a:xfrm>
              <a:off x="6629400"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idx="1"/>
          </p:nvPr>
        </p:nvSpPr>
        <p:spPr>
          <a:xfrm>
            <a:off x="457200" y="1752599"/>
            <a:ext cx="11277600" cy="4627085"/>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GB" dirty="0"/>
          </a:p>
        </p:txBody>
      </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32" r:id="rId8"/>
    <p:sldLayoutId id="2147483717" r:id="rId9"/>
    <p:sldLayoutId id="2147483718" r:id="rId10"/>
    <p:sldLayoutId id="2147483719" r:id="rId11"/>
    <p:sldLayoutId id="2147483720" r:id="rId12"/>
    <p:sldLayoutId id="2147483721" r:id="rId13"/>
    <p:sldLayoutId id="2147483722" r:id="rId14"/>
    <p:sldLayoutId id="2147483723" r:id="rId15"/>
    <p:sldLayoutId id="2147483733" r:id="rId16"/>
    <p:sldLayoutId id="2147483725" r:id="rId17"/>
    <p:sldLayoutId id="2147483726" r:id="rId18"/>
    <p:sldLayoutId id="2147483727" r:id="rId19"/>
    <p:sldLayoutId id="2147483728" r:id="rId20"/>
    <p:sldLayoutId id="2147483731" r:id="rId21"/>
  </p:sldLayoutIdLst>
  <p:hf sldNum="0" hd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8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nkofengland.co.uk/-/media/boe/files/speech/2020/financial-system-resilience-lessons-from-a-real-stress-speech-by-jon-cunliffe.pdf?la=en&amp;hash=68025EDB90D936B24560429761646BFEAE2D2D74" TargetMode="External"/><Relationship Id="rId2" Type="http://schemas.openxmlformats.org/officeDocument/2006/relationships/hyperlink" Target="https://www.bankofengland.co.uk/-/media/boe/files/speech/2020/seven-moments-in-spring-covid-19-speech-by-andrew-hauser.pdf?la=en&amp;hash=43D022917D76095F1E79CBDD5D42FCD96497EA5F" TargetMode="External"/><Relationship Id="rId1" Type="http://schemas.openxmlformats.org/officeDocument/2006/relationships/slideLayout" Target="../slideLayouts/slideLayout7.xml"/><Relationship Id="rId4" Type="http://schemas.openxmlformats.org/officeDocument/2006/relationships/hyperlink" Target="https://www.bankofengland.co.uk/-/media/boe/files/speech/2020/the-impact-of-leveraged-investors-on-market-liquidity-and-financial-stability-speech-by-jon-cunliffe.pdf?la=en&amp;hash=57A6C95D7971EEFD30914106EF456F1BF1C604E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cid:image003.png@01D6B8D3.8C13DAD0"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smtClean="0"/>
              <a:t>Anil Kashyap</a:t>
            </a:r>
            <a:br>
              <a:rPr lang="en-GB" dirty="0" smtClean="0"/>
            </a:br>
            <a:r>
              <a:rPr lang="en-GB" dirty="0" smtClean="0"/>
              <a:t>External member of the Financial Policy Committee</a:t>
            </a:r>
            <a:endParaRPr lang="en-GB" dirty="0"/>
          </a:p>
        </p:txBody>
      </p:sp>
      <p:pic>
        <p:nvPicPr>
          <p:cNvPr id="8" name="Picture Placeholder 7"/>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1481" r="31481"/>
          <a:stretch/>
        </p:blipFill>
        <p:spPr/>
      </p:pic>
      <p:pic>
        <p:nvPicPr>
          <p:cNvPr id="10" name="Picture Placeholder 9"/>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4795" b="4795"/>
          <a:stretch>
            <a:fillRect/>
          </a:stretch>
        </p:blipFill>
        <p:spPr/>
      </p:pic>
      <p:sp>
        <p:nvSpPr>
          <p:cNvPr id="7" name="Text Placeholder 6"/>
          <p:cNvSpPr>
            <a:spLocks noGrp="1"/>
          </p:cNvSpPr>
          <p:nvPr>
            <p:ph type="body" sz="quarter" idx="16"/>
          </p:nvPr>
        </p:nvSpPr>
        <p:spPr/>
        <p:txBody>
          <a:bodyPr/>
          <a:lstStyle/>
          <a:p>
            <a:r>
              <a:rPr lang="en-GB" sz="4000" b="1" dirty="0">
                <a:latin typeface="Arial" panose="020B0604020202020204" pitchFamily="34" charset="0"/>
                <a:cs typeface="Arial" panose="020B0604020202020204" pitchFamily="34" charset="0"/>
              </a:rPr>
              <a:t>The Dash for Cash and the Liquidity Multiplier: Lessons from March </a:t>
            </a:r>
            <a:r>
              <a:rPr lang="en-GB" sz="4000" b="1" dirty="0" smtClean="0">
                <a:latin typeface="Arial" panose="020B0604020202020204" pitchFamily="34" charset="0"/>
                <a:cs typeface="Arial" panose="020B0604020202020204" pitchFamily="34" charset="0"/>
              </a:rPr>
              <a:t>2020</a:t>
            </a:r>
          </a:p>
          <a:p>
            <a:endParaRPr lang="en-GB" sz="2800" dirty="0"/>
          </a:p>
        </p:txBody>
      </p:sp>
      <p:sp>
        <p:nvSpPr>
          <p:cNvPr id="3" name="Rectangle 2"/>
          <p:cNvSpPr/>
          <p:nvPr/>
        </p:nvSpPr>
        <p:spPr>
          <a:xfrm>
            <a:off x="341745" y="4140307"/>
            <a:ext cx="6862618" cy="923330"/>
          </a:xfrm>
          <a:prstGeom prst="rect">
            <a:avLst/>
          </a:prstGeom>
        </p:spPr>
        <p:txBody>
          <a:bodyPr wrap="square">
            <a:spAutoFit/>
          </a:bodyPr>
          <a:lstStyle/>
          <a:p>
            <a:r>
              <a:rPr lang="en-US" b="1" dirty="0">
                <a:solidFill>
                  <a:srgbClr val="001E62"/>
                </a:solidFill>
                <a:latin typeface="Arial" panose="020B0604020202020204" pitchFamily="34" charset="0"/>
                <a:ea typeface="Calibri" panose="020F0502020204030204" pitchFamily="34" charset="0"/>
              </a:rPr>
              <a:t>AQR Asset Management Institute at London Business </a:t>
            </a:r>
            <a:r>
              <a:rPr lang="en-US" b="1" dirty="0" smtClean="0">
                <a:solidFill>
                  <a:srgbClr val="001E62"/>
                </a:solidFill>
                <a:latin typeface="Arial" panose="020B0604020202020204" pitchFamily="34" charset="0"/>
                <a:ea typeface="Calibri" panose="020F0502020204030204" pitchFamily="34" charset="0"/>
              </a:rPr>
              <a:t>School</a:t>
            </a:r>
          </a:p>
          <a:p>
            <a:r>
              <a:rPr lang="en-US" b="1" dirty="0" smtClean="0">
                <a:solidFill>
                  <a:srgbClr val="001E62"/>
                </a:solidFill>
                <a:latin typeface="Arial" panose="020B0604020202020204" pitchFamily="34" charset="0"/>
                <a:ea typeface="Calibri" panose="020F0502020204030204" pitchFamily="34" charset="0"/>
              </a:rPr>
              <a:t>Annual Insights Summit</a:t>
            </a:r>
          </a:p>
          <a:p>
            <a:r>
              <a:rPr lang="en-US" b="1" dirty="0" smtClean="0">
                <a:solidFill>
                  <a:srgbClr val="001E62"/>
                </a:solidFill>
                <a:latin typeface="Arial" panose="020B0604020202020204" pitchFamily="34" charset="0"/>
                <a:ea typeface="Calibri" panose="020F0502020204030204" pitchFamily="34" charset="0"/>
              </a:rPr>
              <a:t>November 17, 2020</a:t>
            </a:r>
            <a:r>
              <a:rPr lang="en-US" dirty="0" smtClean="0">
                <a:solidFill>
                  <a:srgbClr val="001E62"/>
                </a:solidFill>
                <a:latin typeface="Arial" panose="020B060402020202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3556521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Figure 9: </a:t>
            </a:r>
            <a:r>
              <a:rPr lang="en-US" dirty="0"/>
              <a:t>Defensive actions taken by parties in the chain</a:t>
            </a:r>
            <a:r>
              <a:rPr lang="en-GB" dirty="0" smtClean="0"/>
              <a:t>  </a:t>
            </a:r>
            <a:endParaRPr lang="en-GB" dirty="0"/>
          </a:p>
        </p:txBody>
      </p:sp>
      <p:pic>
        <p:nvPicPr>
          <p:cNvPr id="5" name="Picture 4"/>
          <p:cNvPicPr/>
          <p:nvPr/>
        </p:nvPicPr>
        <p:blipFill>
          <a:blip r:embed="rId2"/>
          <a:stretch>
            <a:fillRect/>
          </a:stretch>
        </p:blipFill>
        <p:spPr>
          <a:xfrm>
            <a:off x="1746409" y="1421056"/>
            <a:ext cx="8699182" cy="4761695"/>
          </a:xfrm>
          <a:prstGeom prst="rect">
            <a:avLst/>
          </a:prstGeom>
          <a:ln>
            <a:solidFill>
              <a:schemeClr val="tx1"/>
            </a:solidFill>
          </a:ln>
        </p:spPr>
      </p:pic>
    </p:spTree>
    <p:extLst>
      <p:ext uri="{BB962C8B-B14F-4D97-AF65-F5344CB8AC3E}">
        <p14:creationId xmlns:p14="http://schemas.microsoft.com/office/powerpoint/2010/main" val="8333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Some open questions </a:t>
            </a:r>
            <a:endParaRPr lang="en-GB" dirty="0"/>
          </a:p>
        </p:txBody>
      </p:sp>
      <p:sp>
        <p:nvSpPr>
          <p:cNvPr id="2" name="Text Placeholder 1"/>
          <p:cNvSpPr>
            <a:spLocks noGrp="1"/>
          </p:cNvSpPr>
          <p:nvPr>
            <p:ph type="body" sz="quarter" idx="13"/>
          </p:nvPr>
        </p:nvSpPr>
        <p:spPr>
          <a:xfrm>
            <a:off x="457200" y="1708727"/>
            <a:ext cx="11358292" cy="4793095"/>
          </a:xfrm>
        </p:spPr>
        <p:txBody>
          <a:bodyPr/>
          <a:lstStyle/>
          <a:p>
            <a:pPr marL="514350" indent="-514350">
              <a:buFont typeface="+mj-lt"/>
              <a:buAutoNum type="arabicPeriod"/>
            </a:pPr>
            <a:r>
              <a:rPr lang="en-US" dirty="0" smtClean="0"/>
              <a:t>Does the </a:t>
            </a:r>
            <a:r>
              <a:rPr lang="en-US" dirty="0"/>
              <a:t>regulatory system addresses these challenges adequately?</a:t>
            </a:r>
          </a:p>
          <a:p>
            <a:pPr marL="514350" indent="-514350">
              <a:buFont typeface="+mj-lt"/>
              <a:buAutoNum type="arabicPeriod"/>
            </a:pPr>
            <a:endParaRPr lang="en-US" dirty="0" smtClean="0"/>
          </a:p>
          <a:p>
            <a:pPr marL="514350" indent="-514350">
              <a:buFont typeface="+mj-lt"/>
              <a:buAutoNum type="arabicPeriod"/>
            </a:pPr>
            <a:r>
              <a:rPr lang="en-US" dirty="0"/>
              <a:t> </a:t>
            </a:r>
            <a:r>
              <a:rPr lang="en-US" dirty="0" smtClean="0"/>
              <a:t>What </a:t>
            </a:r>
            <a:r>
              <a:rPr lang="en-US" dirty="0"/>
              <a:t>will be expected of central banks in future stress episodes? </a:t>
            </a:r>
            <a:endParaRPr lang="en-US" dirty="0" smtClean="0"/>
          </a:p>
          <a:p>
            <a:pPr lvl="1"/>
            <a:r>
              <a:rPr lang="en-US" dirty="0" smtClean="0"/>
              <a:t>Is </a:t>
            </a:r>
            <a:r>
              <a:rPr lang="en-US" dirty="0"/>
              <a:t>there a way to charge the beneficiaries of the support for the liquidity insurance that central banks are providing ex-post? </a:t>
            </a:r>
          </a:p>
          <a:p>
            <a:pPr marL="514350" indent="-514350">
              <a:buFont typeface="+mj-lt"/>
              <a:buAutoNum type="arabicPeriod"/>
            </a:pPr>
            <a:endParaRPr lang="en-US" dirty="0" smtClean="0"/>
          </a:p>
          <a:p>
            <a:pPr marL="514350" indent="-514350">
              <a:buFont typeface="+mj-lt"/>
              <a:buAutoNum type="arabicPeriod"/>
            </a:pPr>
            <a:r>
              <a:rPr lang="en-US" dirty="0" smtClean="0"/>
              <a:t>Can </a:t>
            </a:r>
            <a:r>
              <a:rPr lang="en-US" dirty="0"/>
              <a:t>we make a map of the most important funding chains so that we can monitor them and potentially catch problems before they appear?</a:t>
            </a:r>
          </a:p>
        </p:txBody>
      </p:sp>
    </p:spTree>
    <p:extLst>
      <p:ext uri="{BB962C8B-B14F-4D97-AF65-F5344CB8AC3E}">
        <p14:creationId xmlns:p14="http://schemas.microsoft.com/office/powerpoint/2010/main" val="15814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Text Placeholder 2"/>
          <p:cNvSpPr>
            <a:spLocks noGrp="1"/>
          </p:cNvSpPr>
          <p:nvPr>
            <p:ph type="body" idx="1"/>
          </p:nvPr>
        </p:nvSpPr>
        <p:spPr/>
        <p:txBody>
          <a:bodyPr/>
          <a:lstStyle/>
          <a:p>
            <a:r>
              <a:rPr lang="en-GB" dirty="0" smtClean="0"/>
              <a:t>Anil Kashyap</a:t>
            </a:r>
            <a:br>
              <a:rPr lang="en-GB" dirty="0" smtClean="0"/>
            </a:br>
            <a:r>
              <a:rPr lang="en-GB" dirty="0" smtClean="0"/>
              <a:t>External member of the Financial Policy Committee</a:t>
            </a:r>
            <a:endParaRPr lang="en-GB" dirty="0"/>
          </a:p>
        </p:txBody>
      </p:sp>
    </p:spTree>
    <p:extLst>
      <p:ext uri="{BB962C8B-B14F-4D97-AF65-F5344CB8AC3E}">
        <p14:creationId xmlns:p14="http://schemas.microsoft.com/office/powerpoint/2010/main" val="214849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References </a:t>
            </a:r>
            <a:endParaRPr lang="en-GB" dirty="0"/>
          </a:p>
        </p:txBody>
      </p:sp>
      <p:sp>
        <p:nvSpPr>
          <p:cNvPr id="2" name="Text Placeholder 1"/>
          <p:cNvSpPr>
            <a:spLocks noGrp="1"/>
          </p:cNvSpPr>
          <p:nvPr>
            <p:ph type="body" sz="quarter" idx="13"/>
          </p:nvPr>
        </p:nvSpPr>
        <p:spPr>
          <a:xfrm>
            <a:off x="466157" y="1404880"/>
            <a:ext cx="11268643" cy="4629150"/>
          </a:xfrm>
        </p:spPr>
        <p:txBody>
          <a:bodyPr/>
          <a:lstStyle/>
          <a:p>
            <a:pPr marL="0" indent="0">
              <a:buNone/>
            </a:pPr>
            <a:r>
              <a:rPr lang="en-US" dirty="0" smtClean="0"/>
              <a:t>On the FPC:</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On the Dash for Cash </a:t>
            </a:r>
            <a:endParaRPr lang="en-US" dirty="0"/>
          </a:p>
        </p:txBody>
      </p:sp>
      <p:sp>
        <p:nvSpPr>
          <p:cNvPr id="5" name="Rectangle 4"/>
          <p:cNvSpPr/>
          <p:nvPr/>
        </p:nvSpPr>
        <p:spPr>
          <a:xfrm>
            <a:off x="466157" y="1974272"/>
            <a:ext cx="10631055" cy="1477328"/>
          </a:xfrm>
          <a:prstGeom prst="rect">
            <a:avLst/>
          </a:prstGeom>
        </p:spPr>
        <p:txBody>
          <a:bodyPr wrap="square">
            <a:spAutoFit/>
          </a:bodyPr>
          <a:lstStyle/>
          <a:p>
            <a:r>
              <a:rPr lang="en-US" dirty="0" smtClean="0">
                <a:latin typeface="Arial" panose="020B0604020202020204" pitchFamily="34" charset="0"/>
                <a:ea typeface="Times New Roman" panose="02020603050405020304" pitchFamily="18" charset="0"/>
                <a:cs typeface="Times New Roman" panose="02020603050405020304" pitchFamily="18" charset="0"/>
              </a:rPr>
              <a:t>‘Come </a:t>
            </a:r>
            <a:r>
              <a:rPr lang="en-US" dirty="0">
                <a:latin typeface="Arial" panose="020B0604020202020204" pitchFamily="34" charset="0"/>
                <a:ea typeface="Times New Roman" panose="02020603050405020304" pitchFamily="18" charset="0"/>
                <a:cs typeface="Times New Roman" panose="02020603050405020304" pitchFamily="18" charset="0"/>
              </a:rPr>
              <a:t>with me to the FPC’, Speech by Anil Kashyap given at the Official Monetary and Financial Institutions Forum, 13 June </a:t>
            </a:r>
            <a:r>
              <a:rPr lang="en-US" dirty="0" smtClean="0">
                <a:latin typeface="Arial" panose="020B0604020202020204" pitchFamily="34" charset="0"/>
                <a:ea typeface="Times New Roman" panose="02020603050405020304" pitchFamily="18" charset="0"/>
                <a:cs typeface="Times New Roman" panose="02020603050405020304" pitchFamily="18" charset="0"/>
              </a:rPr>
              <a:t>2018.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r>
              <a:rPr lang="en-US" dirty="0" smtClean="0">
                <a:latin typeface="Arial" panose="020B0604020202020204" pitchFamily="34" charset="0"/>
                <a:ea typeface="Times New Roman" panose="02020603050405020304" pitchFamily="18" charset="0"/>
                <a:cs typeface="Times New Roman" panose="02020603050405020304" pitchFamily="18" charset="0"/>
              </a:rPr>
              <a:t>‘My </a:t>
            </a:r>
            <a:r>
              <a:rPr lang="en-US" dirty="0">
                <a:latin typeface="Arial" panose="020B0604020202020204" pitchFamily="34" charset="0"/>
                <a:ea typeface="Times New Roman" panose="02020603050405020304" pitchFamily="18" charset="0"/>
                <a:cs typeface="Times New Roman" panose="02020603050405020304" pitchFamily="18" charset="0"/>
              </a:rPr>
              <a:t>Reflections on the FPC’s Strategy” Speech by Anil Kashyap  at the “50th Anniversary of the Journal of Money, Credit and Banking, Frankfurt, 28</a:t>
            </a:r>
            <a:r>
              <a:rPr lang="en-US" baseline="30000" dirty="0">
                <a:latin typeface="Arial" panose="020B0604020202020204" pitchFamily="34" charset="0"/>
                <a:ea typeface="Times New Roman" panose="02020603050405020304" pitchFamily="18" charset="0"/>
                <a:cs typeface="Times New Roman" panose="02020603050405020304" pitchFamily="18" charset="0"/>
              </a:rPr>
              <a:t>th</a:t>
            </a:r>
            <a:r>
              <a:rPr lang="en-US" dirty="0">
                <a:latin typeface="Arial" panose="020B0604020202020204" pitchFamily="34" charset="0"/>
                <a:ea typeface="Times New Roman" panose="02020603050405020304" pitchFamily="18" charset="0"/>
                <a:cs typeface="Times New Roman" panose="02020603050405020304" pitchFamily="18" charset="0"/>
              </a:rPr>
              <a:t> March </a:t>
            </a:r>
            <a:r>
              <a:rPr lang="en-US" dirty="0" smtClean="0">
                <a:latin typeface="Arial" panose="020B0604020202020204" pitchFamily="34" charset="0"/>
                <a:ea typeface="Times New Roman" panose="02020603050405020304" pitchFamily="18" charset="0"/>
                <a:cs typeface="Times New Roman" panose="02020603050405020304" pitchFamily="18" charset="0"/>
              </a:rPr>
              <a:t>2019.</a:t>
            </a:r>
            <a:endParaRPr lang="en-US" dirty="0"/>
          </a:p>
        </p:txBody>
      </p:sp>
      <p:sp>
        <p:nvSpPr>
          <p:cNvPr id="7" name="Rectangle 6"/>
          <p:cNvSpPr/>
          <p:nvPr/>
        </p:nvSpPr>
        <p:spPr>
          <a:xfrm>
            <a:off x="530812" y="4619151"/>
            <a:ext cx="10566400" cy="1477328"/>
          </a:xfrm>
          <a:prstGeom prst="rect">
            <a:avLst/>
          </a:prstGeom>
        </p:spPr>
        <p:txBody>
          <a:bodyPr wrap="square">
            <a:spAutoFit/>
          </a:bodyPr>
          <a:lstStyle/>
          <a:p>
            <a:r>
              <a:rPr lang="en-GB"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‘Seven </a:t>
            </a:r>
            <a:r>
              <a:rPr lang="en-GB"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Moments in </a:t>
            </a:r>
            <a:r>
              <a:rPr lang="en-GB"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Spring</a:t>
            </a:r>
            <a:r>
              <a:rPr lang="en-GB"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n-GB" dirty="0" smtClean="0">
                <a:latin typeface="Arial" panose="020B0604020202020204" pitchFamily="34" charset="0"/>
                <a:ea typeface="Times New Roman" panose="02020603050405020304" pitchFamily="18" charset="0"/>
              </a:rPr>
              <a:t>, Speech by Andrew </a:t>
            </a:r>
            <a:r>
              <a:rPr lang="en-GB" dirty="0">
                <a:latin typeface="Arial" panose="020B0604020202020204" pitchFamily="34" charset="0"/>
                <a:ea typeface="Times New Roman" panose="02020603050405020304" pitchFamily="18" charset="0"/>
              </a:rPr>
              <a:t>Hauser, 4 June </a:t>
            </a:r>
            <a:r>
              <a:rPr lang="en-GB" dirty="0" smtClean="0">
                <a:latin typeface="Arial" panose="020B0604020202020204" pitchFamily="34" charset="0"/>
                <a:ea typeface="Times New Roman" panose="02020603050405020304" pitchFamily="18" charset="0"/>
              </a:rPr>
              <a:t>2020</a:t>
            </a:r>
          </a:p>
          <a:p>
            <a:endParaRPr lang="en-GB" dirty="0">
              <a:latin typeface="Arial" panose="020B0604020202020204" pitchFamily="34" charset="0"/>
              <a:ea typeface="Times New Roman" panose="02020603050405020304" pitchFamily="18" charset="0"/>
            </a:endParaRPr>
          </a:p>
          <a:p>
            <a:r>
              <a:rPr lang="en-GB" dirty="0" smtClean="0">
                <a:latin typeface="Arial" panose="020B0604020202020204" pitchFamily="34" charset="0"/>
                <a:ea typeface="Times New Roman" panose="02020603050405020304" pitchFamily="18" charset="0"/>
              </a:rPr>
              <a:t> </a:t>
            </a:r>
            <a:r>
              <a:rPr lang="en-GB" dirty="0" smtClean="0">
                <a:latin typeface="Arial" panose="020B0604020202020204" pitchFamily="34" charset="0"/>
                <a:ea typeface="Times New Roman" panose="02020603050405020304" pitchFamily="18" charset="0"/>
                <a:hlinkClick r:id="rId3"/>
              </a:rPr>
              <a:t>‘</a:t>
            </a:r>
            <a:r>
              <a:rPr lang="en-GB"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Financial </a:t>
            </a:r>
            <a:r>
              <a:rPr lang="en-GB"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System </a:t>
            </a:r>
            <a:r>
              <a:rPr lang="en-GB"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Resilience</a:t>
            </a:r>
            <a:r>
              <a:rPr lang="en-GB"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n-GB" dirty="0" smtClean="0">
                <a:latin typeface="Arial" panose="020B0604020202020204" pitchFamily="34" charset="0"/>
                <a:ea typeface="Times New Roman" panose="02020603050405020304" pitchFamily="18" charset="0"/>
              </a:rPr>
              <a:t> , Speech by Jon </a:t>
            </a:r>
            <a:r>
              <a:rPr lang="en-GB" dirty="0" err="1">
                <a:latin typeface="Arial" panose="020B0604020202020204" pitchFamily="34" charset="0"/>
                <a:ea typeface="Times New Roman" panose="02020603050405020304" pitchFamily="18" charset="0"/>
              </a:rPr>
              <a:t>Cunliffe</a:t>
            </a:r>
            <a:r>
              <a:rPr lang="en-GB" dirty="0">
                <a:latin typeface="Arial" panose="020B0604020202020204" pitchFamily="34" charset="0"/>
                <a:ea typeface="Times New Roman" panose="02020603050405020304" pitchFamily="18" charset="0"/>
              </a:rPr>
              <a:t>, 9 June </a:t>
            </a:r>
            <a:r>
              <a:rPr lang="en-GB" dirty="0" smtClean="0">
                <a:latin typeface="Arial" panose="020B0604020202020204" pitchFamily="34" charset="0"/>
                <a:ea typeface="Times New Roman" panose="02020603050405020304" pitchFamily="18" charset="0"/>
              </a:rPr>
              <a:t>2020.</a:t>
            </a:r>
          </a:p>
          <a:p>
            <a:endParaRPr lang="en-GB" dirty="0">
              <a:latin typeface="Arial" panose="020B0604020202020204" pitchFamily="34" charset="0"/>
            </a:endParaRPr>
          </a:p>
          <a:p>
            <a:endParaRPr lang="en-US" dirty="0"/>
          </a:p>
        </p:txBody>
      </p:sp>
      <p:sp>
        <p:nvSpPr>
          <p:cNvPr id="9" name="Rectangle 8"/>
          <p:cNvSpPr/>
          <p:nvPr/>
        </p:nvSpPr>
        <p:spPr>
          <a:xfrm>
            <a:off x="628073" y="5649032"/>
            <a:ext cx="11480800" cy="646331"/>
          </a:xfrm>
          <a:prstGeom prst="rect">
            <a:avLst/>
          </a:prstGeom>
        </p:spPr>
        <p:txBody>
          <a:bodyPr wrap="square">
            <a:spAutoFit/>
          </a:bodyPr>
          <a:lstStyle/>
          <a:p>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‘The </a:t>
            </a: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impact of leveraged investors on market liquidity and financial </a:t>
            </a: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stability</a:t>
            </a: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 Speech by </a:t>
            </a:r>
            <a:r>
              <a:rPr lang="en-GB" dirty="0" smtClean="0">
                <a:latin typeface="Arial" panose="020B0604020202020204" pitchFamily="34" charset="0"/>
                <a:ea typeface="Calibri" panose="020F0502020204030204" pitchFamily="34" charset="0"/>
                <a:cs typeface="Times New Roman" panose="02020603050405020304" pitchFamily="18" charset="0"/>
              </a:rPr>
              <a:t>Jon </a:t>
            </a:r>
            <a:r>
              <a:rPr lang="en-GB" dirty="0" err="1">
                <a:latin typeface="Arial" panose="020B0604020202020204" pitchFamily="34" charset="0"/>
                <a:ea typeface="Calibri" panose="020F0502020204030204" pitchFamily="34" charset="0"/>
                <a:cs typeface="Times New Roman" panose="02020603050405020304" pitchFamily="18" charset="0"/>
              </a:rPr>
              <a:t>Cunliffe</a:t>
            </a:r>
            <a:r>
              <a:rPr lang="en-GB" dirty="0">
                <a:latin typeface="Arial" panose="020B0604020202020204" pitchFamily="34" charset="0"/>
                <a:ea typeface="Calibri" panose="020F0502020204030204" pitchFamily="34" charset="0"/>
                <a:cs typeface="Times New Roman" panose="02020603050405020304" pitchFamily="18" charset="0"/>
              </a:rPr>
              <a:t>, 12 November </a:t>
            </a:r>
            <a:r>
              <a:rPr lang="en-GB" dirty="0" smtClean="0">
                <a:latin typeface="Arial" panose="020B0604020202020204" pitchFamily="34" charset="0"/>
                <a:ea typeface="Calibri" panose="020F0502020204030204" pitchFamily="34" charset="0"/>
                <a:cs typeface="Times New Roman" panose="02020603050405020304" pitchFamily="18" charset="0"/>
              </a:rPr>
              <a:t>2020.</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55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Figure 1: </a:t>
            </a:r>
            <a:r>
              <a:rPr lang="en-GB" dirty="0"/>
              <a:t>The share of non-bank UK financial sector assets has grown over the past decade</a:t>
            </a:r>
          </a:p>
        </p:txBody>
      </p:sp>
      <p:sp>
        <p:nvSpPr>
          <p:cNvPr id="3" name="Text Placeholder 2"/>
          <p:cNvSpPr>
            <a:spLocks noGrp="1"/>
          </p:cNvSpPr>
          <p:nvPr>
            <p:ph type="body" sz="quarter" idx="13"/>
          </p:nvPr>
        </p:nvSpPr>
        <p:spPr>
          <a:xfrm>
            <a:off x="457200" y="6096000"/>
            <a:ext cx="11268643" cy="304800"/>
          </a:xfrm>
        </p:spPr>
        <p:txBody>
          <a:bodyPr>
            <a:noAutofit/>
          </a:bodyPr>
          <a:lstStyle/>
          <a:p>
            <a:pPr lvl="5"/>
            <a:r>
              <a:rPr lang="en-GB" dirty="0"/>
              <a:t>Sources: The Association for Financial Markets in Europe, Bank of England, Bloomberg Finance L.P, FCA, Morningstar, ONS, published accounts and Bank calculations. Please see the July 2019 Bank of England Financial Stability Report for full details.</a:t>
            </a:r>
          </a:p>
        </p:txBody>
      </p:sp>
      <p:pic>
        <p:nvPicPr>
          <p:cNvPr id="6" name="Picture 5"/>
          <p:cNvPicPr/>
          <p:nvPr/>
        </p:nvPicPr>
        <p:blipFill>
          <a:blip r:embed="rId2"/>
          <a:stretch>
            <a:fillRect/>
          </a:stretch>
        </p:blipFill>
        <p:spPr>
          <a:xfrm>
            <a:off x="3134360" y="1662430"/>
            <a:ext cx="5666740" cy="4098290"/>
          </a:xfrm>
          <a:prstGeom prst="rect">
            <a:avLst/>
          </a:prstGeom>
        </p:spPr>
      </p:pic>
    </p:spTree>
    <p:extLst>
      <p:ext uri="{BB962C8B-B14F-4D97-AF65-F5344CB8AC3E}">
        <p14:creationId xmlns:p14="http://schemas.microsoft.com/office/powerpoint/2010/main" val="1392984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Plan for the talk</a:t>
            </a:r>
            <a:endParaRPr lang="en-GB" dirty="0"/>
          </a:p>
        </p:txBody>
      </p:sp>
      <p:sp>
        <p:nvSpPr>
          <p:cNvPr id="2" name="Text Placeholder 1"/>
          <p:cNvSpPr>
            <a:spLocks noGrp="1"/>
          </p:cNvSpPr>
          <p:nvPr>
            <p:ph type="body" sz="quarter" idx="13"/>
          </p:nvPr>
        </p:nvSpPr>
        <p:spPr/>
        <p:txBody>
          <a:bodyPr/>
          <a:lstStyle/>
          <a:p>
            <a:pPr marL="514350" indent="-514350">
              <a:buFont typeface="+mj-lt"/>
              <a:buAutoNum type="arabicPeriod"/>
            </a:pPr>
            <a:r>
              <a:rPr lang="en-US" dirty="0" smtClean="0"/>
              <a:t>Funding chains </a:t>
            </a:r>
          </a:p>
          <a:p>
            <a:pPr marL="514350" indent="-514350">
              <a:buFont typeface="+mj-lt"/>
              <a:buAutoNum type="arabicPeriod"/>
            </a:pPr>
            <a:endParaRPr lang="en-US" dirty="0"/>
          </a:p>
          <a:p>
            <a:pPr marL="514350" indent="-514350">
              <a:buFont typeface="+mj-lt"/>
              <a:buAutoNum type="arabicPeriod"/>
            </a:pPr>
            <a:r>
              <a:rPr lang="en-US" dirty="0" smtClean="0"/>
              <a:t>The dash for cash drains on liquidity</a:t>
            </a:r>
          </a:p>
          <a:p>
            <a:pPr marL="514350" indent="-514350">
              <a:buFont typeface="+mj-lt"/>
              <a:buAutoNum type="arabicPeriod"/>
            </a:pPr>
            <a:endParaRPr lang="en-US" dirty="0"/>
          </a:p>
          <a:p>
            <a:pPr marL="514350" indent="-514350">
              <a:buFont typeface="+mj-lt"/>
              <a:buAutoNum type="arabicPeriod"/>
            </a:pPr>
            <a:r>
              <a:rPr lang="en-US" dirty="0" smtClean="0"/>
              <a:t>The liquidity multiplier</a:t>
            </a:r>
          </a:p>
          <a:p>
            <a:pPr marL="514350" indent="-514350">
              <a:buFont typeface="+mj-lt"/>
              <a:buAutoNum type="arabicPeriod"/>
            </a:pPr>
            <a:endParaRPr lang="en-US" dirty="0"/>
          </a:p>
          <a:p>
            <a:pPr marL="514350" indent="-514350">
              <a:buFont typeface="+mj-lt"/>
              <a:buAutoNum type="arabicPeriod"/>
            </a:pPr>
            <a:r>
              <a:rPr lang="en-US" dirty="0" smtClean="0"/>
              <a:t>Some open policy questions </a:t>
            </a:r>
            <a:endParaRPr lang="en-US" dirty="0"/>
          </a:p>
        </p:txBody>
      </p:sp>
    </p:spTree>
    <p:extLst>
      <p:ext uri="{BB962C8B-B14F-4D97-AF65-F5344CB8AC3E}">
        <p14:creationId xmlns:p14="http://schemas.microsoft.com/office/powerpoint/2010/main" val="30676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703"/>
            <a:ext cx="11277600" cy="912814"/>
          </a:xfrm>
        </p:spPr>
        <p:txBody>
          <a:bodyPr/>
          <a:lstStyle/>
          <a:p>
            <a:r>
              <a:rPr lang="en-US" dirty="0" smtClean="0"/>
              <a:t>A hypothetical market based finance funding chain </a:t>
            </a:r>
            <a:endParaRPr lang="en-US" dirty="0"/>
          </a:p>
        </p:txBody>
      </p:sp>
      <p:grpSp>
        <p:nvGrpSpPr>
          <p:cNvPr id="6" name="Group 5"/>
          <p:cNvGrpSpPr/>
          <p:nvPr/>
        </p:nvGrpSpPr>
        <p:grpSpPr>
          <a:xfrm>
            <a:off x="1571943" y="1399539"/>
            <a:ext cx="9048113" cy="4717996"/>
            <a:chOff x="0" y="-235392"/>
            <a:chExt cx="10066116" cy="5205768"/>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988" y="380560"/>
              <a:ext cx="876935" cy="793750"/>
            </a:xfrm>
            <a:prstGeom prst="rect">
              <a:avLst/>
            </a:prstGeom>
          </p:spPr>
        </p:pic>
        <p:sp>
          <p:nvSpPr>
            <p:cNvPr id="8" name="Text Box 2"/>
            <p:cNvSpPr txBox="1">
              <a:spLocks noChangeArrowheads="1"/>
            </p:cNvSpPr>
            <p:nvPr/>
          </p:nvSpPr>
          <p:spPr bwMode="auto">
            <a:xfrm>
              <a:off x="0" y="1352940"/>
              <a:ext cx="1659255" cy="452979"/>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Pension fund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Arrow Connector 8"/>
            <p:cNvCxnSpPr/>
            <p:nvPr/>
          </p:nvCxnSpPr>
          <p:spPr>
            <a:xfrm flipV="1">
              <a:off x="1834085" y="824546"/>
              <a:ext cx="988398" cy="1057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46923" y="2084251"/>
              <a:ext cx="2553386" cy="16955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Box 44"/>
            <p:cNvSpPr txBox="1"/>
            <p:nvPr/>
          </p:nvSpPr>
          <p:spPr>
            <a:xfrm>
              <a:off x="1685985" y="-235392"/>
              <a:ext cx="1252246" cy="95907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53591" y="3155473"/>
              <a:ext cx="1336040" cy="119824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617" y="369989"/>
              <a:ext cx="1138555" cy="990600"/>
            </a:xfrm>
            <a:prstGeom prst="rect">
              <a:avLst/>
            </a:prstGeom>
          </p:spPr>
        </p:pic>
        <p:sp>
          <p:nvSpPr>
            <p:cNvPr id="14" name="Text Box 2"/>
            <p:cNvSpPr txBox="1">
              <a:spLocks noChangeArrowheads="1"/>
            </p:cNvSpPr>
            <p:nvPr/>
          </p:nvSpPr>
          <p:spPr bwMode="auto">
            <a:xfrm>
              <a:off x="2954622" y="1501096"/>
              <a:ext cx="1659255" cy="570230"/>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Money market fund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p:cNvCxnSpPr/>
            <p:nvPr/>
          </p:nvCxnSpPr>
          <p:spPr>
            <a:xfrm>
              <a:off x="3810881" y="2267501"/>
              <a:ext cx="306562" cy="88797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Text Box 50"/>
            <p:cNvSpPr txBox="1"/>
            <p:nvPr/>
          </p:nvSpPr>
          <p:spPr>
            <a:xfrm>
              <a:off x="4580789" y="-136255"/>
              <a:ext cx="908685" cy="7767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Repo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5607968" y="1580380"/>
              <a:ext cx="1659255" cy="374650"/>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Broker-dealer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7896665" y="1574908"/>
              <a:ext cx="2169451" cy="441887"/>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Hedge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675" y="428130"/>
              <a:ext cx="961390" cy="870585"/>
            </a:xfrm>
            <a:prstGeom prst="rect">
              <a:avLst/>
            </a:prstGeom>
          </p:spPr>
        </p:pic>
        <p:cxnSp>
          <p:nvCxnSpPr>
            <p:cNvPr id="20" name="Straight Arrow Connector 19"/>
            <p:cNvCxnSpPr/>
            <p:nvPr/>
          </p:nvCxnSpPr>
          <p:spPr>
            <a:xfrm flipH="1">
              <a:off x="5322548" y="2278072"/>
              <a:ext cx="433907" cy="80844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H="1">
              <a:off x="5629111" y="2210114"/>
              <a:ext cx="2443961" cy="164263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V="1">
              <a:off x="7188347" y="813975"/>
              <a:ext cx="988060" cy="101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59"/>
            <p:cNvSpPr txBox="1"/>
            <p:nvPr/>
          </p:nvSpPr>
          <p:spPr>
            <a:xfrm>
              <a:off x="7183061" y="-169133"/>
              <a:ext cx="908685" cy="7767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Repo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6733" y="348847"/>
              <a:ext cx="1021715" cy="865505"/>
            </a:xfrm>
            <a:prstGeom prst="rect">
              <a:avLst/>
            </a:prstGeom>
          </p:spPr>
        </p:pic>
        <p:sp>
          <p:nvSpPr>
            <p:cNvPr id="25" name="Text Box 2"/>
            <p:cNvSpPr txBox="1">
              <a:spLocks noChangeArrowheads="1"/>
            </p:cNvSpPr>
            <p:nvPr/>
          </p:nvSpPr>
          <p:spPr bwMode="auto">
            <a:xfrm>
              <a:off x="3853165" y="4498003"/>
              <a:ext cx="1659255" cy="472373"/>
            </a:xfrm>
            <a:prstGeom prst="rect">
              <a:avLst/>
            </a:prstGeom>
            <a:solidFill>
              <a:srgbClr val="FFFFFF"/>
            </a:solidFill>
            <a:ln w="9525">
              <a:solidFill>
                <a:srgbClr val="C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14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Bank deposits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1400" b="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26" name="Straight Arrow Connector 25"/>
          <p:cNvCxnSpPr/>
          <p:nvPr/>
        </p:nvCxnSpPr>
        <p:spPr>
          <a:xfrm flipV="1">
            <a:off x="5714632" y="2307884"/>
            <a:ext cx="888440" cy="958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2"/>
          <p:cNvSpPr txBox="1">
            <a:spLocks noChangeArrowheads="1"/>
          </p:cNvSpPr>
          <p:nvPr/>
        </p:nvSpPr>
        <p:spPr bwMode="auto">
          <a:xfrm>
            <a:off x="5269380" y="3727034"/>
            <a:ext cx="338841" cy="42318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p:cNvSpPr txBox="1">
            <a:spLocks noChangeArrowheads="1"/>
          </p:cNvSpPr>
          <p:nvPr/>
        </p:nvSpPr>
        <p:spPr bwMode="auto">
          <a:xfrm>
            <a:off x="6774287" y="3921530"/>
            <a:ext cx="338841" cy="42318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p:cNvSpPr txBox="1">
            <a:spLocks noChangeArrowheads="1"/>
          </p:cNvSpPr>
          <p:nvPr/>
        </p:nvSpPr>
        <p:spPr bwMode="auto">
          <a:xfrm>
            <a:off x="8061931" y="4263390"/>
            <a:ext cx="338841" cy="42318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397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4720590" cy="912814"/>
          </a:xfrm>
        </p:spPr>
        <p:txBody>
          <a:bodyPr/>
          <a:lstStyle/>
          <a:p>
            <a:pPr algn="ctr"/>
            <a:r>
              <a:rPr lang="en-GB" dirty="0" smtClean="0"/>
              <a:t>Figure </a:t>
            </a:r>
            <a:r>
              <a:rPr lang="en-GB" dirty="0"/>
              <a:t>2</a:t>
            </a:r>
            <a:r>
              <a:rPr lang="en-GB" dirty="0" smtClean="0"/>
              <a:t>: Bid-offer </a:t>
            </a:r>
            <a:r>
              <a:rPr lang="en-GB" dirty="0"/>
              <a:t>spreads in selected gilts</a:t>
            </a:r>
          </a:p>
        </p:txBody>
      </p:sp>
      <p:sp>
        <p:nvSpPr>
          <p:cNvPr id="3" name="Text Placeholder 2"/>
          <p:cNvSpPr>
            <a:spLocks noGrp="1"/>
          </p:cNvSpPr>
          <p:nvPr>
            <p:ph type="body" sz="quarter" idx="13"/>
          </p:nvPr>
        </p:nvSpPr>
        <p:spPr>
          <a:xfrm>
            <a:off x="457201" y="6137910"/>
            <a:ext cx="4720590" cy="262890"/>
          </a:xfrm>
        </p:spPr>
        <p:txBody>
          <a:bodyPr>
            <a:noAutofit/>
          </a:bodyPr>
          <a:lstStyle/>
          <a:p>
            <a:pPr lvl="5"/>
            <a:r>
              <a:rPr lang="en-GB" dirty="0"/>
              <a:t>Source:  </a:t>
            </a:r>
            <a:r>
              <a:rPr lang="en-GB" dirty="0" err="1"/>
              <a:t>Eikon</a:t>
            </a:r>
            <a:r>
              <a:rPr lang="en-GB" dirty="0"/>
              <a:t> from </a:t>
            </a:r>
            <a:r>
              <a:rPr lang="en-GB" dirty="0" err="1"/>
              <a:t>Refinitiv</a:t>
            </a:r>
            <a:r>
              <a:rPr lang="en-GB" dirty="0"/>
              <a:t> and Bank calculations.</a:t>
            </a:r>
          </a:p>
        </p:txBody>
      </p:sp>
      <p:pic>
        <p:nvPicPr>
          <p:cNvPr id="5" name="Picture 4"/>
          <p:cNvPicPr/>
          <p:nvPr/>
        </p:nvPicPr>
        <p:blipFill>
          <a:blip r:embed="rId2"/>
          <a:stretch>
            <a:fillRect/>
          </a:stretch>
        </p:blipFill>
        <p:spPr>
          <a:xfrm>
            <a:off x="720090" y="1805940"/>
            <a:ext cx="5108575" cy="3459797"/>
          </a:xfrm>
          <a:prstGeom prst="rect">
            <a:avLst/>
          </a:prstGeom>
        </p:spPr>
      </p:pic>
      <p:sp>
        <p:nvSpPr>
          <p:cNvPr id="7" name="Title 3"/>
          <p:cNvSpPr txBox="1">
            <a:spLocks/>
          </p:cNvSpPr>
          <p:nvPr/>
        </p:nvSpPr>
        <p:spPr>
          <a:xfrm>
            <a:off x="6701790" y="472440"/>
            <a:ext cx="4720590" cy="912814"/>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a:solidFill>
                  <a:schemeClr val="accent2"/>
                </a:solidFill>
                <a:latin typeface="+mn-lt"/>
                <a:ea typeface="+mj-ea"/>
                <a:cs typeface="+mj-cs"/>
              </a:defRPr>
            </a:lvl1pPr>
          </a:lstStyle>
          <a:p>
            <a:pPr algn="ctr"/>
            <a:r>
              <a:rPr lang="en-GB" dirty="0" smtClean="0"/>
              <a:t>Figure 3: Changes in 10-year nominal yields</a:t>
            </a:r>
            <a:endParaRPr lang="en-GB"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601142" y="1934527"/>
            <a:ext cx="4943158" cy="3426143"/>
          </a:xfrm>
          <a:prstGeom prst="rect">
            <a:avLst/>
          </a:prstGeom>
          <a:noFill/>
        </p:spPr>
      </p:pic>
      <p:sp>
        <p:nvSpPr>
          <p:cNvPr id="9" name="Text Placeholder 2"/>
          <p:cNvSpPr txBox="1">
            <a:spLocks/>
          </p:cNvSpPr>
          <p:nvPr/>
        </p:nvSpPr>
        <p:spPr>
          <a:xfrm>
            <a:off x="6701791" y="6141720"/>
            <a:ext cx="4720590" cy="262890"/>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8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5"/>
            <a:r>
              <a:rPr lang="en-GB" dirty="0" smtClean="0"/>
              <a:t>Source</a:t>
            </a:r>
            <a:r>
              <a:rPr lang="en-GB" dirty="0"/>
              <a:t>:  Bloomberg Finance L.P. and Bank calculations..</a:t>
            </a:r>
          </a:p>
        </p:txBody>
      </p:sp>
    </p:spTree>
    <p:extLst>
      <p:ext uri="{BB962C8B-B14F-4D97-AF65-F5344CB8AC3E}">
        <p14:creationId xmlns:p14="http://schemas.microsoft.com/office/powerpoint/2010/main" val="1646767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4972050" cy="912814"/>
          </a:xfrm>
        </p:spPr>
        <p:txBody>
          <a:bodyPr/>
          <a:lstStyle/>
          <a:p>
            <a:pPr algn="ctr"/>
            <a:r>
              <a:rPr lang="en-GB" dirty="0" smtClean="0"/>
              <a:t>Figure 4</a:t>
            </a:r>
            <a:r>
              <a:rPr lang="en-GB" dirty="0"/>
              <a:t>: Variation margin on centrally cleared derivatives</a:t>
            </a:r>
          </a:p>
        </p:txBody>
      </p:sp>
      <p:sp>
        <p:nvSpPr>
          <p:cNvPr id="3" name="Text Placeholder 2"/>
          <p:cNvSpPr>
            <a:spLocks noGrp="1"/>
          </p:cNvSpPr>
          <p:nvPr>
            <p:ph type="body" sz="quarter" idx="13"/>
          </p:nvPr>
        </p:nvSpPr>
        <p:spPr>
          <a:xfrm>
            <a:off x="457201" y="6137910"/>
            <a:ext cx="4720590" cy="262890"/>
          </a:xfrm>
        </p:spPr>
        <p:txBody>
          <a:bodyPr>
            <a:noAutofit/>
          </a:bodyPr>
          <a:lstStyle/>
          <a:p>
            <a:pPr lvl="5"/>
            <a:r>
              <a:rPr lang="en-GB" dirty="0"/>
              <a:t>Source:  </a:t>
            </a:r>
            <a:r>
              <a:rPr lang="en-GB" dirty="0" smtClean="0"/>
              <a:t>Bank of England supervisory returns</a:t>
            </a:r>
            <a:endParaRPr lang="en-GB" dirty="0"/>
          </a:p>
        </p:txBody>
      </p:sp>
      <p:sp>
        <p:nvSpPr>
          <p:cNvPr id="7" name="Title 3"/>
          <p:cNvSpPr txBox="1">
            <a:spLocks/>
          </p:cNvSpPr>
          <p:nvPr/>
        </p:nvSpPr>
        <p:spPr>
          <a:xfrm>
            <a:off x="6434051" y="472440"/>
            <a:ext cx="4988329" cy="912814"/>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a:solidFill>
                  <a:schemeClr val="accent2"/>
                </a:solidFill>
                <a:latin typeface="+mn-lt"/>
                <a:ea typeface="+mj-ea"/>
                <a:cs typeface="+mj-cs"/>
              </a:defRPr>
            </a:lvl1pPr>
          </a:lstStyle>
          <a:p>
            <a:pPr algn="ctr"/>
            <a:r>
              <a:rPr lang="en-GB" dirty="0" smtClean="0"/>
              <a:t>Figure </a:t>
            </a:r>
            <a:r>
              <a:rPr lang="en-GB" dirty="0"/>
              <a:t>5</a:t>
            </a:r>
            <a:r>
              <a:rPr lang="en-GB" dirty="0" smtClean="0"/>
              <a:t>: Initial margin on centrally cleared derivatives</a:t>
            </a:r>
            <a:endParaRPr lang="en-GB" dirty="0"/>
          </a:p>
        </p:txBody>
      </p:sp>
      <p:sp>
        <p:nvSpPr>
          <p:cNvPr id="9" name="Text Placeholder 2"/>
          <p:cNvSpPr txBox="1">
            <a:spLocks/>
          </p:cNvSpPr>
          <p:nvPr/>
        </p:nvSpPr>
        <p:spPr>
          <a:xfrm>
            <a:off x="6701791" y="6141720"/>
            <a:ext cx="4720590" cy="262890"/>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8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5"/>
            <a:r>
              <a:rPr lang="en-GB" dirty="0" smtClean="0"/>
              <a:t>Source: Bank of England supervisory returns  </a:t>
            </a:r>
            <a:endParaRPr lang="en-GB" dirty="0"/>
          </a:p>
        </p:txBody>
      </p:sp>
      <p:pic>
        <p:nvPicPr>
          <p:cNvPr id="2" name="Picture 1"/>
          <p:cNvPicPr>
            <a:picLocks noChangeAspect="1"/>
          </p:cNvPicPr>
          <p:nvPr/>
        </p:nvPicPr>
        <p:blipFill>
          <a:blip r:embed="rId2"/>
          <a:stretch>
            <a:fillRect/>
          </a:stretch>
        </p:blipFill>
        <p:spPr>
          <a:xfrm>
            <a:off x="6233895" y="2122516"/>
            <a:ext cx="5656379" cy="3468659"/>
          </a:xfrm>
          <a:prstGeom prst="rect">
            <a:avLst/>
          </a:prstGeom>
        </p:spPr>
      </p:pic>
      <p:pic>
        <p:nvPicPr>
          <p:cNvPr id="5" name="Picture 4"/>
          <p:cNvPicPr>
            <a:picLocks noChangeAspect="1"/>
          </p:cNvPicPr>
          <p:nvPr/>
        </p:nvPicPr>
        <p:blipFill>
          <a:blip r:embed="rId3"/>
          <a:stretch>
            <a:fillRect/>
          </a:stretch>
        </p:blipFill>
        <p:spPr>
          <a:xfrm>
            <a:off x="526559" y="1605112"/>
            <a:ext cx="4833331" cy="4297700"/>
          </a:xfrm>
          <a:prstGeom prst="rect">
            <a:avLst/>
          </a:prstGeom>
        </p:spPr>
      </p:pic>
    </p:spTree>
    <p:extLst>
      <p:ext uri="{BB962C8B-B14F-4D97-AF65-F5344CB8AC3E}">
        <p14:creationId xmlns:p14="http://schemas.microsoft.com/office/powerpoint/2010/main" val="1935535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Figure 6: Weekly sterling MMF outflows</a:t>
            </a:r>
            <a:endParaRPr lang="en-GB" dirty="0"/>
          </a:p>
        </p:txBody>
      </p:sp>
      <p:sp>
        <p:nvSpPr>
          <p:cNvPr id="3" name="Text Placeholder 2"/>
          <p:cNvSpPr>
            <a:spLocks noGrp="1"/>
          </p:cNvSpPr>
          <p:nvPr>
            <p:ph type="body" sz="quarter" idx="13"/>
          </p:nvPr>
        </p:nvSpPr>
        <p:spPr>
          <a:xfrm>
            <a:off x="457200" y="6096000"/>
            <a:ext cx="11268643" cy="304800"/>
          </a:xfrm>
        </p:spPr>
        <p:txBody>
          <a:bodyPr>
            <a:noAutofit/>
          </a:bodyPr>
          <a:lstStyle/>
          <a:p>
            <a:pPr lvl="5"/>
            <a:r>
              <a:rPr lang="en-GB" dirty="0"/>
              <a:t>Sources: </a:t>
            </a:r>
            <a:r>
              <a:rPr lang="en-GB" dirty="0" smtClean="0"/>
              <a:t>Crane </a:t>
            </a:r>
            <a:r>
              <a:rPr lang="en-GB" dirty="0"/>
              <a:t>data and Bank calculations</a:t>
            </a:r>
          </a:p>
          <a:p>
            <a:pPr lvl="5"/>
            <a:r>
              <a:rPr lang="en-GB" dirty="0"/>
              <a:t>Note: Large inflows that occurred as a result of new funds being introduced to the sample have been removed. </a:t>
            </a:r>
          </a:p>
          <a:p>
            <a:pPr lvl="5"/>
            <a:endParaRPr lang="en-GB" dirty="0"/>
          </a:p>
        </p:txBody>
      </p:sp>
      <p:pic>
        <p:nvPicPr>
          <p:cNvPr id="2" name="Picture 1"/>
          <p:cNvPicPr>
            <a:picLocks noChangeAspect="1"/>
          </p:cNvPicPr>
          <p:nvPr/>
        </p:nvPicPr>
        <p:blipFill>
          <a:blip r:embed="rId2"/>
          <a:stretch>
            <a:fillRect/>
          </a:stretch>
        </p:blipFill>
        <p:spPr>
          <a:xfrm>
            <a:off x="1916830" y="1347035"/>
            <a:ext cx="8358340" cy="4163929"/>
          </a:xfrm>
          <a:prstGeom prst="rect">
            <a:avLst/>
          </a:prstGeom>
        </p:spPr>
      </p:pic>
    </p:spTree>
    <p:extLst>
      <p:ext uri="{BB962C8B-B14F-4D97-AF65-F5344CB8AC3E}">
        <p14:creationId xmlns:p14="http://schemas.microsoft.com/office/powerpoint/2010/main" val="3934843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Figure </a:t>
            </a:r>
            <a:r>
              <a:rPr lang="en-GB" dirty="0"/>
              <a:t>7: Changes in repo stock from January 2020 average </a:t>
            </a:r>
          </a:p>
        </p:txBody>
      </p:sp>
      <p:sp>
        <p:nvSpPr>
          <p:cNvPr id="3" name="Text Placeholder 2"/>
          <p:cNvSpPr>
            <a:spLocks noGrp="1"/>
          </p:cNvSpPr>
          <p:nvPr>
            <p:ph type="body" sz="quarter" idx="13"/>
          </p:nvPr>
        </p:nvSpPr>
        <p:spPr>
          <a:xfrm>
            <a:off x="457200" y="5997524"/>
            <a:ext cx="11268643" cy="304800"/>
          </a:xfrm>
        </p:spPr>
        <p:txBody>
          <a:bodyPr>
            <a:noAutofit/>
          </a:bodyPr>
          <a:lstStyle/>
          <a:p>
            <a:pPr lvl="5"/>
            <a:r>
              <a:rPr lang="en-GB" dirty="0" smtClean="0"/>
              <a:t>Source: Bank </a:t>
            </a:r>
            <a:r>
              <a:rPr lang="en-GB" dirty="0"/>
              <a:t>of England Sterling Money Market data collection and Bank </a:t>
            </a:r>
            <a:r>
              <a:rPr lang="en-GB" dirty="0" smtClean="0"/>
              <a:t>calculations</a:t>
            </a:r>
            <a:r>
              <a:rPr lang="en-GB" dirty="0"/>
              <a:t/>
            </a:r>
            <a:br>
              <a:rPr lang="en-GB" dirty="0"/>
            </a:br>
            <a:r>
              <a:rPr lang="en-GB" dirty="0" smtClean="0"/>
              <a:t>Note</a:t>
            </a:r>
            <a:r>
              <a:rPr lang="en-GB" dirty="0"/>
              <a:t>: For all gilt repo and reverse gilt repo maturities up to one year</a:t>
            </a:r>
            <a:r>
              <a:rPr lang="en-GB" dirty="0" smtClean="0"/>
              <a:t>. Non-banks </a:t>
            </a:r>
            <a:r>
              <a:rPr lang="en-GB" dirty="0"/>
              <a:t>include: Hedge Funds, Pension Funds, Liability Driven Investment Asset Managers, and Insurers </a:t>
            </a:r>
          </a:p>
          <a:p>
            <a:pPr lvl="5"/>
            <a:endParaRPr lang="en-GB" dirty="0"/>
          </a:p>
        </p:txBody>
      </p:sp>
      <p:pic>
        <p:nvPicPr>
          <p:cNvPr id="5" name="Picture 4" descr="cid:image003.png@01D6B8D3.8C13DAD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60987" y="1610331"/>
            <a:ext cx="8125864" cy="3815109"/>
          </a:xfrm>
          <a:prstGeom prst="rect">
            <a:avLst/>
          </a:prstGeom>
          <a:noFill/>
          <a:ln>
            <a:noFill/>
          </a:ln>
        </p:spPr>
      </p:pic>
    </p:spTree>
    <p:extLst>
      <p:ext uri="{BB962C8B-B14F-4D97-AF65-F5344CB8AC3E}">
        <p14:creationId xmlns:p14="http://schemas.microsoft.com/office/powerpoint/2010/main" val="2665330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Figure 8: Stylised pension fund chain</a:t>
            </a:r>
            <a:endParaRPr lang="en-GB" dirty="0"/>
          </a:p>
        </p:txBody>
      </p:sp>
      <p:pic>
        <p:nvPicPr>
          <p:cNvPr id="5" name="Picture 4"/>
          <p:cNvPicPr/>
          <p:nvPr/>
        </p:nvPicPr>
        <p:blipFill>
          <a:blip r:embed="rId2"/>
          <a:stretch>
            <a:fillRect/>
          </a:stretch>
        </p:blipFill>
        <p:spPr>
          <a:xfrm>
            <a:off x="2131255" y="1370014"/>
            <a:ext cx="8298253" cy="5198526"/>
          </a:xfrm>
          <a:prstGeom prst="rect">
            <a:avLst/>
          </a:prstGeom>
          <a:ln>
            <a:solidFill>
              <a:schemeClr val="tx1"/>
            </a:solidFill>
          </a:ln>
        </p:spPr>
      </p:pic>
    </p:spTree>
    <p:extLst>
      <p:ext uri="{BB962C8B-B14F-4D97-AF65-F5344CB8AC3E}">
        <p14:creationId xmlns:p14="http://schemas.microsoft.com/office/powerpoint/2010/main" val="279736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k LINKS Template">
  <a:themeElements>
    <a:clrScheme name="Bank Blue">
      <a:dk1>
        <a:srgbClr val="00294E"/>
      </a:dk1>
      <a:lt1>
        <a:srgbClr val="FFFFFF"/>
      </a:lt1>
      <a:dk2>
        <a:srgbClr val="00294E"/>
      </a:dk2>
      <a:lt2>
        <a:srgbClr val="E7E6E6"/>
      </a:lt2>
      <a:accent1>
        <a:srgbClr val="00294E"/>
      </a:accent1>
      <a:accent2>
        <a:srgbClr val="1488CA"/>
      </a:accent2>
      <a:accent3>
        <a:srgbClr val="85C9F0"/>
      </a:accent3>
      <a:accent4>
        <a:srgbClr val="6B7E87"/>
      </a:accent4>
      <a:accent5>
        <a:srgbClr val="C8CCCF"/>
      </a:accent5>
      <a:accent6>
        <a:srgbClr val="EBEBEB"/>
      </a:accent6>
      <a:hlink>
        <a:srgbClr val="1488CA"/>
      </a:hlink>
      <a:folHlink>
        <a:srgbClr val="85C9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Bank_Std_Template_01_Bank_Blue" id="{04E847D1-73D6-4C82-BBD0-F5B77AED8D1C}" vid="{46FC740A-607E-43EE-8811-3D0573B1FE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Bank_Std_Template_01_Bank_Blue</Template>
  <TotalTime>3536</TotalTime>
  <Words>534</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Bank LINKS Template</vt:lpstr>
      <vt:lpstr>PowerPoint Presentation</vt:lpstr>
      <vt:lpstr>Figure 1: The share of non-bank UK financial sector assets has grown over the past decade</vt:lpstr>
      <vt:lpstr>Plan for the talk</vt:lpstr>
      <vt:lpstr>A hypothetical market based finance funding chain </vt:lpstr>
      <vt:lpstr>Figure 2: Bid-offer spreads in selected gilts</vt:lpstr>
      <vt:lpstr>Figure 4: Variation margin on centrally cleared derivatives</vt:lpstr>
      <vt:lpstr>Figure 6: Weekly sterling MMF outflows</vt:lpstr>
      <vt:lpstr>Figure 7: Changes in repo stock from January 2020 average </vt:lpstr>
      <vt:lpstr>Figure 8: Stylised pension fund chain</vt:lpstr>
      <vt:lpstr>Figure 9: Defensive actions taken by parties in the chain  </vt:lpstr>
      <vt:lpstr>Some open questions </vt:lpstr>
      <vt:lpstr>Questions?</vt:lpstr>
      <vt:lpstr>References </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McGread, Grainne</dc:creator>
  <cp:lastModifiedBy>McGread, Grainne</cp:lastModifiedBy>
  <cp:revision>39</cp:revision>
  <dcterms:created xsi:type="dcterms:W3CDTF">2020-09-04T21:16:10Z</dcterms:created>
  <dcterms:modified xsi:type="dcterms:W3CDTF">2020-11-16T19:09:46Z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322739427</vt:i4>
  </property>
  <property fmtid="{D5CDD505-2E9C-101B-9397-08002B2CF9AE}" pid="4" name="_EmailSubject">
    <vt:lpwstr>Anil's speech</vt:lpwstr>
  </property>
  <property fmtid="{D5CDD505-2E9C-101B-9397-08002B2CF9AE}" pid="5" name="_AuthorEmail">
    <vt:lpwstr>Katie-Ann.Linden@bankofengland.co.uk</vt:lpwstr>
  </property>
  <property fmtid="{D5CDD505-2E9C-101B-9397-08002B2CF9AE}" pid="6" name="_AuthorEmailDisplayName">
    <vt:lpwstr>Linden, Katie-Ann</vt:lpwstr>
  </property>
  <property fmtid="{D5CDD505-2E9C-101B-9397-08002B2CF9AE}" pid="7" name="_PreviousAdHocReviewCycleID">
    <vt:i4>-34489336</vt:i4>
  </property>
</Properties>
</file>