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2"/>
  </p:notesMasterIdLst>
  <p:sldIdLst>
    <p:sldId id="326" r:id="rId2"/>
    <p:sldId id="385" r:id="rId3"/>
    <p:sldId id="386" r:id="rId4"/>
    <p:sldId id="394" r:id="rId5"/>
    <p:sldId id="387" r:id="rId6"/>
    <p:sldId id="388" r:id="rId7"/>
    <p:sldId id="390" r:id="rId8"/>
    <p:sldId id="391" r:id="rId9"/>
    <p:sldId id="389" r:id="rId10"/>
    <p:sldId id="39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E53EF8-1A8F-46DD-9855-874017DD0F24}">
          <p14:sldIdLst>
            <p14:sldId id="326"/>
            <p14:sldId id="385"/>
            <p14:sldId id="386"/>
            <p14:sldId id="394"/>
            <p14:sldId id="387"/>
            <p14:sldId id="388"/>
            <p14:sldId id="390"/>
            <p14:sldId id="391"/>
            <p14:sldId id="389"/>
            <p14:sldId id="3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skel, Jonathan" initials="HJ" lastIdx="2" clrIdx="0">
    <p:extLst>
      <p:ext uri="{19B8F6BF-5375-455C-9EA6-DF929625EA0E}">
        <p15:presenceInfo xmlns:p15="http://schemas.microsoft.com/office/powerpoint/2012/main" userId="S-1-5-21-606747145-527237240-682003330-192919" providerId="AD"/>
      </p:ext>
    </p:extLst>
  </p:cmAuthor>
  <p:cmAuthor id="2" name="Lenney, Jamie" initials="LJ" lastIdx="1" clrIdx="1">
    <p:extLst>
      <p:ext uri="{19B8F6BF-5375-455C-9EA6-DF929625EA0E}">
        <p15:presenceInfo xmlns:p15="http://schemas.microsoft.com/office/powerpoint/2012/main" userId="S-1-5-21-606747145-527237240-682003330-1997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8" autoAdjust="0"/>
    <p:restoredTop sz="59371" autoAdjust="0"/>
  </p:normalViewPr>
  <p:slideViewPr>
    <p:cSldViewPr snapToGrid="0" showGuides="1">
      <p:cViewPr varScale="1">
        <p:scale>
          <a:sx n="68" d="100"/>
          <a:sy n="68" d="100"/>
        </p:scale>
        <p:origin x="258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969" y="3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fp-nwsrv\data\MPC\JonathanHaskel\Presentations\2021\03.05%20Chicago%20Booth\US%20unemploy%20path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Relative US unemployment</a:t>
            </a:r>
            <a:r>
              <a:rPr lang="en-GB" baseline="0"/>
              <a:t> path over GFC and pandemic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'FRED Graph'!$E$195</c:f>
              <c:strCache>
                <c:ptCount val="1"/>
                <c:pt idx="0">
                  <c:v>GFC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'FRED Graph'!$G$196:$G$208</c:f>
              <c:numCache>
                <c:formatCode>General</c:formatCode>
                <c:ptCount val="13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</c:numCache>
            </c:numRef>
          </c:cat>
          <c:val>
            <c:numRef>
              <c:f>'FRED Graph'!$E$196:$E$208</c:f>
              <c:numCache>
                <c:formatCode>0.0</c:formatCode>
                <c:ptCount val="13"/>
                <c:pt idx="0">
                  <c:v>0.30000033333332965</c:v>
                </c:pt>
                <c:pt idx="1">
                  <c:v>0.20000033333333</c:v>
                </c:pt>
                <c:pt idx="2">
                  <c:v>0.20000033333333</c:v>
                </c:pt>
                <c:pt idx="3">
                  <c:v>3.3333332982721231E-7</c:v>
                </c:pt>
                <c:pt idx="4">
                  <c:v>6.666699999999981E-2</c:v>
                </c:pt>
                <c:pt idx="5">
                  <c:v>6.666699999999981E-2</c:v>
                </c:pt>
                <c:pt idx="6">
                  <c:v>0.23333366666666944</c:v>
                </c:pt>
                <c:pt idx="7">
                  <c:v>0.36666699999999963</c:v>
                </c:pt>
                <c:pt idx="8">
                  <c:v>0.56666699999999981</c:v>
                </c:pt>
                <c:pt idx="9">
                  <c:v>0.90000033333333018</c:v>
                </c:pt>
                <c:pt idx="10">
                  <c:v>1.5666669999999998</c:v>
                </c:pt>
                <c:pt idx="11">
                  <c:v>2.4333336666666696</c:v>
                </c:pt>
                <c:pt idx="12">
                  <c:v>3.8333336666666691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85-4C9E-BC18-1AD1627EA12D}"/>
            </c:ext>
          </c:extLst>
        </c:ser>
        <c:ser>
          <c:idx val="1"/>
          <c:order val="1"/>
          <c:tx>
            <c:strRef>
              <c:f>'FRED Graph'!$F$195</c:f>
              <c:strCache>
                <c:ptCount val="1"/>
                <c:pt idx="0">
                  <c:v>Pandemic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'FRED Graph'!$G$196:$G$208</c:f>
              <c:numCache>
                <c:formatCode>General</c:formatCode>
                <c:ptCount val="13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</c:numCache>
            </c:numRef>
          </c:cat>
          <c:val>
            <c:numRef>
              <c:f>'FRED Graph'!$F$196:$F$213</c:f>
              <c:numCache>
                <c:formatCode>General</c:formatCode>
                <c:ptCount val="18"/>
                <c:pt idx="0">
                  <c:v>0.26666666666666972</c:v>
                </c:pt>
                <c:pt idx="1">
                  <c:v>6.6666666666669983E-2</c:v>
                </c:pt>
                <c:pt idx="2">
                  <c:v>0</c:v>
                </c:pt>
                <c:pt idx="3">
                  <c:v>0</c:v>
                </c:pt>
                <c:pt idx="4">
                  <c:v>0.19999999999999973</c:v>
                </c:pt>
                <c:pt idx="5">
                  <c:v>9.4666666666667005</c:v>
                </c:pt>
                <c:pt idx="6">
                  <c:v>5.2000000000000011</c:v>
                </c:pt>
                <c:pt idx="7">
                  <c:v>3.1666666666666701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85-4C9E-BC18-1AD1627EA1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9926328"/>
        <c:axId val="699923048"/>
      </c:lineChart>
      <c:catAx>
        <c:axId val="699926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923048"/>
        <c:crosses val="autoZero"/>
        <c:auto val="1"/>
        <c:lblAlgn val="ctr"/>
        <c:lblOffset val="100"/>
        <c:noMultiLvlLbl val="0"/>
      </c:catAx>
      <c:valAx>
        <c:axId val="699923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926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E6242-0346-4481-8E65-171F1692B1AD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05655-D42C-49AF-BAE6-E4F7E4FD6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7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05655-D42C-49AF-BAE6-E4F7E4FD6B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981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05655-D42C-49AF-BAE6-E4F7E4FD6B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431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05655-D42C-49AF-BAE6-E4F7E4FD6B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599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05655-D42C-49AF-BAE6-E4F7E4FD6B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473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05655-D42C-49AF-BAE6-E4F7E4FD6B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36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rrow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623174" y="1371599"/>
            <a:ext cx="2286001" cy="13731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9909175" y="2744788"/>
            <a:ext cx="2286001" cy="41132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7624364" y="2744788"/>
            <a:ext cx="2284810" cy="41132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 userDrawn="1"/>
        </p:nvSpPr>
        <p:spPr>
          <a:xfrm>
            <a:off x="9909175" y="1371599"/>
            <a:ext cx="2286001" cy="13731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0669588" y="0"/>
            <a:ext cx="1522412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Text Placeholder 27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618888" y="501480"/>
            <a:ext cx="4795111" cy="367200"/>
          </a:xfrm>
          <a:noFill/>
        </p:spPr>
        <p:txBody>
          <a:bodyPr wrap="square" lIns="0" tIns="0" rIns="0" bIns="0" rtlCol="0" anchor="ctr" anchorCtr="0">
            <a:noAutofit/>
          </a:bodyPr>
          <a:lstStyle>
            <a:lvl1pPr marL="0" indent="0" algn="r">
              <a:spcAft>
                <a:spcPts val="0"/>
              </a:spcAft>
              <a:buNone/>
              <a:defRPr lang="en-US" sz="2400" dirty="0" smtClean="0">
                <a:solidFill>
                  <a:srgbClr val="002B4C"/>
                </a:solidFill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sz="1800" dirty="0" smtClean="0"/>
            </a:lvl4pPr>
            <a:lvl5pPr>
              <a:defRPr lang="en-GB" sz="1800" dirty="0"/>
            </a:lvl5pPr>
          </a:lstStyle>
          <a:p>
            <a:pPr marL="0" lvl="0" algn="r"/>
            <a:r>
              <a:rPr lang="en-US" sz="2400" dirty="0" smtClean="0">
                <a:solidFill>
                  <a:srgbClr val="002B4C"/>
                </a:solidFill>
              </a:rPr>
              <a:t>Click to add Presentation title signpost </a:t>
            </a:r>
            <a:endParaRPr lang="en-US" dirty="0" smtClean="0"/>
          </a:p>
        </p:txBody>
      </p:sp>
      <p:pic>
        <p:nvPicPr>
          <p:cNvPr id="280" name="Picture 2" descr="BoE logo_A4 mast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6300"/>
            <a:ext cx="2995962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5487988"/>
            <a:ext cx="7165974" cy="982800"/>
          </a:xfr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chemeClr val="accent4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accent4"/>
                </a:solidFill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add Name Surname</a:t>
            </a:r>
          </a:p>
          <a:p>
            <a:pPr lvl="1"/>
            <a:r>
              <a:rPr lang="en-US" dirty="0" smtClean="0"/>
              <a:t>Title/Date</a:t>
            </a:r>
            <a:endParaRPr lang="en-GB" dirty="0"/>
          </a:p>
        </p:txBody>
      </p:sp>
      <p:sp>
        <p:nvSpPr>
          <p:cNvPr id="290" name="Picture Placeholder 289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10961688" y="190785"/>
            <a:ext cx="964800" cy="96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3" name="Picture Placeholder 276"/>
          <p:cNvSpPr>
            <a:spLocks noGrp="1"/>
          </p:cNvSpPr>
          <p:nvPr userDrawn="1">
            <p:ph type="pic" sz="quarter" idx="10"/>
          </p:nvPr>
        </p:nvSpPr>
        <p:spPr>
          <a:xfrm>
            <a:off x="7624364" y="2741613"/>
            <a:ext cx="2286000" cy="4114799"/>
          </a:xfrm>
          <a:noFill/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7" name="Picture Placeholder 276"/>
          <p:cNvSpPr>
            <a:spLocks noGrp="1"/>
          </p:cNvSpPr>
          <p:nvPr userDrawn="1">
            <p:ph type="pic" sz="quarter" idx="15"/>
          </p:nvPr>
        </p:nvSpPr>
        <p:spPr>
          <a:xfrm>
            <a:off x="9909176" y="1371599"/>
            <a:ext cx="2286000" cy="1371602"/>
          </a:xfrm>
          <a:noFill/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199" y="1752600"/>
            <a:ext cx="7165975" cy="3735387"/>
          </a:xfr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800"/>
            </a:lvl1pPr>
            <a:lvl2pPr marL="0" indent="0">
              <a:buFont typeface="Arial" panose="020B0604020202020204" pitchFamily="34" charset="0"/>
              <a:buNone/>
              <a:defRPr sz="3200"/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 smtClean="0"/>
              <a:t>Click to edit title </a:t>
            </a:r>
            <a:br>
              <a:rPr lang="en-GB" dirty="0" smtClean="0"/>
            </a:br>
            <a:r>
              <a:rPr lang="en-GB" dirty="0" smtClean="0"/>
              <a:t>(Calibri 48pt)</a:t>
            </a:r>
          </a:p>
          <a:p>
            <a:pPr lvl="1"/>
            <a:r>
              <a:rPr lang="en-US" dirty="0" smtClean="0"/>
              <a:t>Presentation subtitle </a:t>
            </a:r>
            <a:br>
              <a:rPr lang="en-US" dirty="0" smtClean="0"/>
            </a:br>
            <a:r>
              <a:rPr lang="en-US" dirty="0" smtClean="0"/>
              <a:t>(Calibri 32pt)</a:t>
            </a:r>
          </a:p>
          <a:p>
            <a:pPr lvl="1"/>
            <a:endParaRPr lang="en-US" dirty="0" smtClean="0"/>
          </a:p>
        </p:txBody>
      </p:sp>
      <p:grpSp>
        <p:nvGrpSpPr>
          <p:cNvPr id="325" name="Group 324"/>
          <p:cNvGrpSpPr>
            <a:grpSpLocks noChangeAspect="1"/>
          </p:cNvGrpSpPr>
          <p:nvPr userDrawn="1"/>
        </p:nvGrpSpPr>
        <p:grpSpPr>
          <a:xfrm>
            <a:off x="7643215" y="1430000"/>
            <a:ext cx="4424850" cy="5290581"/>
            <a:chOff x="2603500" y="336550"/>
            <a:chExt cx="2044701" cy="2444751"/>
          </a:xfrm>
          <a:solidFill>
            <a:srgbClr val="FFFFFF">
              <a:alpha val="20000"/>
            </a:srgbClr>
          </a:solidFill>
        </p:grpSpPr>
        <p:sp>
          <p:nvSpPr>
            <p:cNvPr id="328" name="Freeform 13"/>
            <p:cNvSpPr>
              <a:spLocks/>
            </p:cNvSpPr>
            <p:nvPr/>
          </p:nvSpPr>
          <p:spPr bwMode="auto">
            <a:xfrm>
              <a:off x="2603500" y="336550"/>
              <a:ext cx="46038" cy="46038"/>
            </a:xfrm>
            <a:custGeom>
              <a:avLst/>
              <a:gdLst>
                <a:gd name="T0" fmla="*/ 57 w 57"/>
                <a:gd name="T1" fmla="*/ 28 h 57"/>
                <a:gd name="T2" fmla="*/ 49 w 57"/>
                <a:gd name="T3" fmla="*/ 20 h 57"/>
                <a:gd name="T4" fmla="*/ 49 w 57"/>
                <a:gd name="T5" fmla="*/ 20 h 57"/>
                <a:gd name="T6" fmla="*/ 41 w 57"/>
                <a:gd name="T7" fmla="*/ 25 h 57"/>
                <a:gd name="T8" fmla="*/ 32 w 57"/>
                <a:gd name="T9" fmla="*/ 25 h 57"/>
                <a:gd name="T10" fmla="*/ 32 w 57"/>
                <a:gd name="T11" fmla="*/ 16 h 57"/>
                <a:gd name="T12" fmla="*/ 37 w 57"/>
                <a:gd name="T13" fmla="*/ 8 h 57"/>
                <a:gd name="T14" fmla="*/ 37 w 57"/>
                <a:gd name="T15" fmla="*/ 8 h 57"/>
                <a:gd name="T16" fmla="*/ 29 w 57"/>
                <a:gd name="T17" fmla="*/ 0 h 57"/>
                <a:gd name="T18" fmla="*/ 20 w 57"/>
                <a:gd name="T19" fmla="*/ 8 h 57"/>
                <a:gd name="T20" fmla="*/ 20 w 57"/>
                <a:gd name="T21" fmla="*/ 8 h 57"/>
                <a:gd name="T22" fmla="*/ 26 w 57"/>
                <a:gd name="T23" fmla="*/ 16 h 57"/>
                <a:gd name="T24" fmla="*/ 26 w 57"/>
                <a:gd name="T25" fmla="*/ 25 h 57"/>
                <a:gd name="T26" fmla="*/ 17 w 57"/>
                <a:gd name="T27" fmla="*/ 25 h 57"/>
                <a:gd name="T28" fmla="*/ 9 w 57"/>
                <a:gd name="T29" fmla="*/ 20 h 57"/>
                <a:gd name="T30" fmla="*/ 9 w 57"/>
                <a:gd name="T31" fmla="*/ 20 h 57"/>
                <a:gd name="T32" fmla="*/ 0 w 57"/>
                <a:gd name="T33" fmla="*/ 28 h 57"/>
                <a:gd name="T34" fmla="*/ 9 w 57"/>
                <a:gd name="T35" fmla="*/ 37 h 57"/>
                <a:gd name="T36" fmla="*/ 9 w 57"/>
                <a:gd name="T37" fmla="*/ 37 h 57"/>
                <a:gd name="T38" fmla="*/ 17 w 57"/>
                <a:gd name="T39" fmla="*/ 32 h 57"/>
                <a:gd name="T40" fmla="*/ 26 w 57"/>
                <a:gd name="T41" fmla="*/ 32 h 57"/>
                <a:gd name="T42" fmla="*/ 26 w 57"/>
                <a:gd name="T43" fmla="*/ 40 h 57"/>
                <a:gd name="T44" fmla="*/ 20 w 57"/>
                <a:gd name="T45" fmla="*/ 48 h 57"/>
                <a:gd name="T46" fmla="*/ 20 w 57"/>
                <a:gd name="T47" fmla="*/ 48 h 57"/>
                <a:gd name="T48" fmla="*/ 29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2 w 57"/>
                <a:gd name="T55" fmla="*/ 40 h 57"/>
                <a:gd name="T56" fmla="*/ 32 w 57"/>
                <a:gd name="T57" fmla="*/ 32 h 57"/>
                <a:gd name="T58" fmla="*/ 41 w 57"/>
                <a:gd name="T59" fmla="*/ 32 h 57"/>
                <a:gd name="T60" fmla="*/ 49 w 57"/>
                <a:gd name="T61" fmla="*/ 37 h 57"/>
                <a:gd name="T62" fmla="*/ 49 w 57"/>
                <a:gd name="T63" fmla="*/ 37 h 57"/>
                <a:gd name="T64" fmla="*/ 57 w 57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24"/>
                    <a:pt x="53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4"/>
                    <a:pt x="33" y="0"/>
                    <a:pt x="29" y="0"/>
                  </a:cubicBezTo>
                  <a:cubicBezTo>
                    <a:pt x="24" y="0"/>
                    <a:pt x="20" y="4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6" y="1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5"/>
                    <a:pt x="1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9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0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5"/>
                    <a:pt x="45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53" y="37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9" name="Freeform 14"/>
            <p:cNvSpPr>
              <a:spLocks/>
            </p:cNvSpPr>
            <p:nvPr/>
          </p:nvSpPr>
          <p:spPr bwMode="auto">
            <a:xfrm>
              <a:off x="2693988" y="336550"/>
              <a:ext cx="46038" cy="46038"/>
            </a:xfrm>
            <a:custGeom>
              <a:avLst/>
              <a:gdLst>
                <a:gd name="T0" fmla="*/ 56 w 56"/>
                <a:gd name="T1" fmla="*/ 28 h 57"/>
                <a:gd name="T2" fmla="*/ 48 w 56"/>
                <a:gd name="T3" fmla="*/ 20 h 57"/>
                <a:gd name="T4" fmla="*/ 48 w 56"/>
                <a:gd name="T5" fmla="*/ 20 h 57"/>
                <a:gd name="T6" fmla="*/ 40 w 56"/>
                <a:gd name="T7" fmla="*/ 25 h 57"/>
                <a:gd name="T8" fmla="*/ 31 w 56"/>
                <a:gd name="T9" fmla="*/ 25 h 57"/>
                <a:gd name="T10" fmla="*/ 31 w 56"/>
                <a:gd name="T11" fmla="*/ 16 h 57"/>
                <a:gd name="T12" fmla="*/ 36 w 56"/>
                <a:gd name="T13" fmla="*/ 8 h 57"/>
                <a:gd name="T14" fmla="*/ 36 w 56"/>
                <a:gd name="T15" fmla="*/ 8 h 57"/>
                <a:gd name="T16" fmla="*/ 28 w 56"/>
                <a:gd name="T17" fmla="*/ 0 h 57"/>
                <a:gd name="T18" fmla="*/ 19 w 56"/>
                <a:gd name="T19" fmla="*/ 8 h 57"/>
                <a:gd name="T20" fmla="*/ 19 w 56"/>
                <a:gd name="T21" fmla="*/ 8 h 57"/>
                <a:gd name="T22" fmla="*/ 25 w 56"/>
                <a:gd name="T23" fmla="*/ 16 h 57"/>
                <a:gd name="T24" fmla="*/ 25 w 56"/>
                <a:gd name="T25" fmla="*/ 25 h 57"/>
                <a:gd name="T26" fmla="*/ 16 w 56"/>
                <a:gd name="T27" fmla="*/ 25 h 57"/>
                <a:gd name="T28" fmla="*/ 8 w 56"/>
                <a:gd name="T29" fmla="*/ 20 h 57"/>
                <a:gd name="T30" fmla="*/ 8 w 56"/>
                <a:gd name="T31" fmla="*/ 20 h 57"/>
                <a:gd name="T32" fmla="*/ 0 w 56"/>
                <a:gd name="T33" fmla="*/ 28 h 57"/>
                <a:gd name="T34" fmla="*/ 8 w 56"/>
                <a:gd name="T35" fmla="*/ 37 h 57"/>
                <a:gd name="T36" fmla="*/ 8 w 56"/>
                <a:gd name="T37" fmla="*/ 37 h 57"/>
                <a:gd name="T38" fmla="*/ 16 w 56"/>
                <a:gd name="T39" fmla="*/ 32 h 57"/>
                <a:gd name="T40" fmla="*/ 25 w 56"/>
                <a:gd name="T41" fmla="*/ 32 h 57"/>
                <a:gd name="T42" fmla="*/ 25 w 56"/>
                <a:gd name="T43" fmla="*/ 40 h 57"/>
                <a:gd name="T44" fmla="*/ 19 w 56"/>
                <a:gd name="T45" fmla="*/ 48 h 57"/>
                <a:gd name="T46" fmla="*/ 19 w 56"/>
                <a:gd name="T47" fmla="*/ 48 h 57"/>
                <a:gd name="T48" fmla="*/ 28 w 56"/>
                <a:gd name="T49" fmla="*/ 57 h 57"/>
                <a:gd name="T50" fmla="*/ 36 w 56"/>
                <a:gd name="T51" fmla="*/ 48 h 57"/>
                <a:gd name="T52" fmla="*/ 36 w 56"/>
                <a:gd name="T53" fmla="*/ 48 h 57"/>
                <a:gd name="T54" fmla="*/ 31 w 56"/>
                <a:gd name="T55" fmla="*/ 40 h 57"/>
                <a:gd name="T56" fmla="*/ 31 w 56"/>
                <a:gd name="T57" fmla="*/ 32 h 57"/>
                <a:gd name="T58" fmla="*/ 40 w 56"/>
                <a:gd name="T59" fmla="*/ 32 h 57"/>
                <a:gd name="T60" fmla="*/ 48 w 56"/>
                <a:gd name="T61" fmla="*/ 37 h 57"/>
                <a:gd name="T62" fmla="*/ 48 w 56"/>
                <a:gd name="T63" fmla="*/ 37 h 57"/>
                <a:gd name="T64" fmla="*/ 56 w 56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7">
                  <a:moveTo>
                    <a:pt x="56" y="28"/>
                  </a:moveTo>
                  <a:cubicBezTo>
                    <a:pt x="56" y="24"/>
                    <a:pt x="52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6" y="12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4"/>
                    <a:pt x="33" y="0"/>
                    <a:pt x="28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24"/>
                    <a:pt x="0" y="28"/>
                  </a:cubicBezTo>
                  <a:cubicBezTo>
                    <a:pt x="0" y="33"/>
                    <a:pt x="3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2"/>
                    <a:pt x="19" y="45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53"/>
                    <a:pt x="23" y="57"/>
                    <a:pt x="28" y="57"/>
                  </a:cubicBezTo>
                  <a:cubicBezTo>
                    <a:pt x="33" y="57"/>
                    <a:pt x="36" y="53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5"/>
                    <a:pt x="34" y="42"/>
                    <a:pt x="31" y="4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5"/>
                    <a:pt x="44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2" y="37"/>
                    <a:pt x="56" y="33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0" name="Freeform 15"/>
            <p:cNvSpPr>
              <a:spLocks/>
            </p:cNvSpPr>
            <p:nvPr/>
          </p:nvSpPr>
          <p:spPr bwMode="auto">
            <a:xfrm>
              <a:off x="2784475" y="336550"/>
              <a:ext cx="44450" cy="46038"/>
            </a:xfrm>
            <a:custGeom>
              <a:avLst/>
              <a:gdLst>
                <a:gd name="T0" fmla="*/ 56 w 56"/>
                <a:gd name="T1" fmla="*/ 28 h 57"/>
                <a:gd name="T2" fmla="*/ 48 w 56"/>
                <a:gd name="T3" fmla="*/ 20 h 57"/>
                <a:gd name="T4" fmla="*/ 48 w 56"/>
                <a:gd name="T5" fmla="*/ 20 h 57"/>
                <a:gd name="T6" fmla="*/ 40 w 56"/>
                <a:gd name="T7" fmla="*/ 25 h 57"/>
                <a:gd name="T8" fmla="*/ 31 w 56"/>
                <a:gd name="T9" fmla="*/ 25 h 57"/>
                <a:gd name="T10" fmla="*/ 31 w 56"/>
                <a:gd name="T11" fmla="*/ 16 h 57"/>
                <a:gd name="T12" fmla="*/ 37 w 56"/>
                <a:gd name="T13" fmla="*/ 8 h 57"/>
                <a:gd name="T14" fmla="*/ 37 w 56"/>
                <a:gd name="T15" fmla="*/ 8 h 57"/>
                <a:gd name="T16" fmla="*/ 28 w 56"/>
                <a:gd name="T17" fmla="*/ 0 h 57"/>
                <a:gd name="T18" fmla="*/ 20 w 56"/>
                <a:gd name="T19" fmla="*/ 8 h 57"/>
                <a:gd name="T20" fmla="*/ 20 w 56"/>
                <a:gd name="T21" fmla="*/ 8 h 57"/>
                <a:gd name="T22" fmla="*/ 25 w 56"/>
                <a:gd name="T23" fmla="*/ 16 h 57"/>
                <a:gd name="T24" fmla="*/ 25 w 56"/>
                <a:gd name="T25" fmla="*/ 25 h 57"/>
                <a:gd name="T26" fmla="*/ 16 w 56"/>
                <a:gd name="T27" fmla="*/ 25 h 57"/>
                <a:gd name="T28" fmla="*/ 8 w 56"/>
                <a:gd name="T29" fmla="*/ 20 h 57"/>
                <a:gd name="T30" fmla="*/ 8 w 56"/>
                <a:gd name="T31" fmla="*/ 20 h 57"/>
                <a:gd name="T32" fmla="*/ 0 w 56"/>
                <a:gd name="T33" fmla="*/ 28 h 57"/>
                <a:gd name="T34" fmla="*/ 8 w 56"/>
                <a:gd name="T35" fmla="*/ 37 h 57"/>
                <a:gd name="T36" fmla="*/ 8 w 56"/>
                <a:gd name="T37" fmla="*/ 37 h 57"/>
                <a:gd name="T38" fmla="*/ 16 w 56"/>
                <a:gd name="T39" fmla="*/ 32 h 57"/>
                <a:gd name="T40" fmla="*/ 25 w 56"/>
                <a:gd name="T41" fmla="*/ 32 h 57"/>
                <a:gd name="T42" fmla="*/ 25 w 56"/>
                <a:gd name="T43" fmla="*/ 40 h 57"/>
                <a:gd name="T44" fmla="*/ 20 w 56"/>
                <a:gd name="T45" fmla="*/ 48 h 57"/>
                <a:gd name="T46" fmla="*/ 20 w 56"/>
                <a:gd name="T47" fmla="*/ 48 h 57"/>
                <a:gd name="T48" fmla="*/ 28 w 56"/>
                <a:gd name="T49" fmla="*/ 57 h 57"/>
                <a:gd name="T50" fmla="*/ 37 w 56"/>
                <a:gd name="T51" fmla="*/ 48 h 57"/>
                <a:gd name="T52" fmla="*/ 37 w 56"/>
                <a:gd name="T53" fmla="*/ 48 h 57"/>
                <a:gd name="T54" fmla="*/ 31 w 56"/>
                <a:gd name="T55" fmla="*/ 40 h 57"/>
                <a:gd name="T56" fmla="*/ 31 w 56"/>
                <a:gd name="T57" fmla="*/ 32 h 57"/>
                <a:gd name="T58" fmla="*/ 40 w 56"/>
                <a:gd name="T59" fmla="*/ 32 h 57"/>
                <a:gd name="T60" fmla="*/ 48 w 56"/>
                <a:gd name="T61" fmla="*/ 37 h 57"/>
                <a:gd name="T62" fmla="*/ 48 w 56"/>
                <a:gd name="T63" fmla="*/ 37 h 57"/>
                <a:gd name="T64" fmla="*/ 56 w 56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7">
                  <a:moveTo>
                    <a:pt x="56" y="28"/>
                  </a:moveTo>
                  <a:cubicBezTo>
                    <a:pt x="56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3" y="0"/>
                    <a:pt x="20" y="4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3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4" y="42"/>
                    <a:pt x="31" y="4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5"/>
                    <a:pt x="44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6" y="33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1" name="Freeform 16"/>
            <p:cNvSpPr>
              <a:spLocks/>
            </p:cNvSpPr>
            <p:nvPr/>
          </p:nvSpPr>
          <p:spPr bwMode="auto">
            <a:xfrm>
              <a:off x="2873375" y="336550"/>
              <a:ext cx="46038" cy="46038"/>
            </a:xfrm>
            <a:custGeom>
              <a:avLst/>
              <a:gdLst>
                <a:gd name="T0" fmla="*/ 57 w 57"/>
                <a:gd name="T1" fmla="*/ 28 h 57"/>
                <a:gd name="T2" fmla="*/ 48 w 57"/>
                <a:gd name="T3" fmla="*/ 20 h 57"/>
                <a:gd name="T4" fmla="*/ 48 w 57"/>
                <a:gd name="T5" fmla="*/ 20 h 57"/>
                <a:gd name="T6" fmla="*/ 40 w 57"/>
                <a:gd name="T7" fmla="*/ 25 h 57"/>
                <a:gd name="T8" fmla="*/ 31 w 57"/>
                <a:gd name="T9" fmla="*/ 25 h 57"/>
                <a:gd name="T10" fmla="*/ 31 w 57"/>
                <a:gd name="T11" fmla="*/ 16 h 57"/>
                <a:gd name="T12" fmla="*/ 37 w 57"/>
                <a:gd name="T13" fmla="*/ 8 h 57"/>
                <a:gd name="T14" fmla="*/ 37 w 57"/>
                <a:gd name="T15" fmla="*/ 8 h 57"/>
                <a:gd name="T16" fmla="*/ 28 w 57"/>
                <a:gd name="T17" fmla="*/ 0 h 57"/>
                <a:gd name="T18" fmla="*/ 20 w 57"/>
                <a:gd name="T19" fmla="*/ 8 h 57"/>
                <a:gd name="T20" fmla="*/ 20 w 57"/>
                <a:gd name="T21" fmla="*/ 8 h 57"/>
                <a:gd name="T22" fmla="*/ 25 w 57"/>
                <a:gd name="T23" fmla="*/ 16 h 57"/>
                <a:gd name="T24" fmla="*/ 25 w 57"/>
                <a:gd name="T25" fmla="*/ 25 h 57"/>
                <a:gd name="T26" fmla="*/ 16 w 57"/>
                <a:gd name="T27" fmla="*/ 25 h 57"/>
                <a:gd name="T28" fmla="*/ 8 w 57"/>
                <a:gd name="T29" fmla="*/ 20 h 57"/>
                <a:gd name="T30" fmla="*/ 8 w 57"/>
                <a:gd name="T31" fmla="*/ 20 h 57"/>
                <a:gd name="T32" fmla="*/ 0 w 57"/>
                <a:gd name="T33" fmla="*/ 28 h 57"/>
                <a:gd name="T34" fmla="*/ 8 w 57"/>
                <a:gd name="T35" fmla="*/ 37 h 57"/>
                <a:gd name="T36" fmla="*/ 8 w 57"/>
                <a:gd name="T37" fmla="*/ 37 h 57"/>
                <a:gd name="T38" fmla="*/ 16 w 57"/>
                <a:gd name="T39" fmla="*/ 32 h 57"/>
                <a:gd name="T40" fmla="*/ 25 w 57"/>
                <a:gd name="T41" fmla="*/ 32 h 57"/>
                <a:gd name="T42" fmla="*/ 25 w 57"/>
                <a:gd name="T43" fmla="*/ 40 h 57"/>
                <a:gd name="T44" fmla="*/ 20 w 57"/>
                <a:gd name="T45" fmla="*/ 48 h 57"/>
                <a:gd name="T46" fmla="*/ 20 w 57"/>
                <a:gd name="T47" fmla="*/ 48 h 57"/>
                <a:gd name="T48" fmla="*/ 28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1 w 57"/>
                <a:gd name="T55" fmla="*/ 40 h 57"/>
                <a:gd name="T56" fmla="*/ 31 w 57"/>
                <a:gd name="T57" fmla="*/ 32 h 57"/>
                <a:gd name="T58" fmla="*/ 40 w 57"/>
                <a:gd name="T59" fmla="*/ 32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4" y="0"/>
                    <a:pt x="20" y="4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1" y="4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2" name="Freeform 17"/>
            <p:cNvSpPr>
              <a:spLocks/>
            </p:cNvSpPr>
            <p:nvPr/>
          </p:nvSpPr>
          <p:spPr bwMode="auto">
            <a:xfrm>
              <a:off x="2963863" y="336550"/>
              <a:ext cx="46038" cy="46038"/>
            </a:xfrm>
            <a:custGeom>
              <a:avLst/>
              <a:gdLst>
                <a:gd name="T0" fmla="*/ 57 w 57"/>
                <a:gd name="T1" fmla="*/ 28 h 57"/>
                <a:gd name="T2" fmla="*/ 48 w 57"/>
                <a:gd name="T3" fmla="*/ 20 h 57"/>
                <a:gd name="T4" fmla="*/ 48 w 57"/>
                <a:gd name="T5" fmla="*/ 20 h 57"/>
                <a:gd name="T6" fmla="*/ 41 w 57"/>
                <a:gd name="T7" fmla="*/ 25 h 57"/>
                <a:gd name="T8" fmla="*/ 32 w 57"/>
                <a:gd name="T9" fmla="*/ 25 h 57"/>
                <a:gd name="T10" fmla="*/ 32 w 57"/>
                <a:gd name="T11" fmla="*/ 16 h 57"/>
                <a:gd name="T12" fmla="*/ 37 w 57"/>
                <a:gd name="T13" fmla="*/ 8 h 57"/>
                <a:gd name="T14" fmla="*/ 37 w 57"/>
                <a:gd name="T15" fmla="*/ 8 h 57"/>
                <a:gd name="T16" fmla="*/ 28 w 57"/>
                <a:gd name="T17" fmla="*/ 0 h 57"/>
                <a:gd name="T18" fmla="*/ 20 w 57"/>
                <a:gd name="T19" fmla="*/ 8 h 57"/>
                <a:gd name="T20" fmla="*/ 20 w 57"/>
                <a:gd name="T21" fmla="*/ 8 h 57"/>
                <a:gd name="T22" fmla="*/ 25 w 57"/>
                <a:gd name="T23" fmla="*/ 16 h 57"/>
                <a:gd name="T24" fmla="*/ 25 w 57"/>
                <a:gd name="T25" fmla="*/ 25 h 57"/>
                <a:gd name="T26" fmla="*/ 16 w 57"/>
                <a:gd name="T27" fmla="*/ 25 h 57"/>
                <a:gd name="T28" fmla="*/ 9 w 57"/>
                <a:gd name="T29" fmla="*/ 20 h 57"/>
                <a:gd name="T30" fmla="*/ 9 w 57"/>
                <a:gd name="T31" fmla="*/ 20 h 57"/>
                <a:gd name="T32" fmla="*/ 0 w 57"/>
                <a:gd name="T33" fmla="*/ 28 h 57"/>
                <a:gd name="T34" fmla="*/ 9 w 57"/>
                <a:gd name="T35" fmla="*/ 37 h 57"/>
                <a:gd name="T36" fmla="*/ 9 w 57"/>
                <a:gd name="T37" fmla="*/ 37 h 57"/>
                <a:gd name="T38" fmla="*/ 16 w 57"/>
                <a:gd name="T39" fmla="*/ 32 h 57"/>
                <a:gd name="T40" fmla="*/ 25 w 57"/>
                <a:gd name="T41" fmla="*/ 32 h 57"/>
                <a:gd name="T42" fmla="*/ 25 w 57"/>
                <a:gd name="T43" fmla="*/ 40 h 57"/>
                <a:gd name="T44" fmla="*/ 20 w 57"/>
                <a:gd name="T45" fmla="*/ 48 h 57"/>
                <a:gd name="T46" fmla="*/ 20 w 57"/>
                <a:gd name="T47" fmla="*/ 48 h 57"/>
                <a:gd name="T48" fmla="*/ 28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2 w 57"/>
                <a:gd name="T55" fmla="*/ 40 h 57"/>
                <a:gd name="T56" fmla="*/ 32 w 57"/>
                <a:gd name="T57" fmla="*/ 32 h 57"/>
                <a:gd name="T58" fmla="*/ 41 w 57"/>
                <a:gd name="T59" fmla="*/ 32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4" y="0"/>
                    <a:pt x="20" y="4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0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3" name="Freeform 18"/>
            <p:cNvSpPr>
              <a:spLocks/>
            </p:cNvSpPr>
            <p:nvPr/>
          </p:nvSpPr>
          <p:spPr bwMode="auto">
            <a:xfrm>
              <a:off x="3052763" y="336550"/>
              <a:ext cx="46038" cy="46038"/>
            </a:xfrm>
            <a:custGeom>
              <a:avLst/>
              <a:gdLst>
                <a:gd name="T0" fmla="*/ 57 w 57"/>
                <a:gd name="T1" fmla="*/ 28 h 57"/>
                <a:gd name="T2" fmla="*/ 48 w 57"/>
                <a:gd name="T3" fmla="*/ 20 h 57"/>
                <a:gd name="T4" fmla="*/ 48 w 57"/>
                <a:gd name="T5" fmla="*/ 20 h 57"/>
                <a:gd name="T6" fmla="*/ 41 w 57"/>
                <a:gd name="T7" fmla="*/ 25 h 57"/>
                <a:gd name="T8" fmla="*/ 32 w 57"/>
                <a:gd name="T9" fmla="*/ 25 h 57"/>
                <a:gd name="T10" fmla="*/ 32 w 57"/>
                <a:gd name="T11" fmla="*/ 16 h 57"/>
                <a:gd name="T12" fmla="*/ 37 w 57"/>
                <a:gd name="T13" fmla="*/ 8 h 57"/>
                <a:gd name="T14" fmla="*/ 37 w 57"/>
                <a:gd name="T15" fmla="*/ 8 h 57"/>
                <a:gd name="T16" fmla="*/ 29 w 57"/>
                <a:gd name="T17" fmla="*/ 0 h 57"/>
                <a:gd name="T18" fmla="*/ 20 w 57"/>
                <a:gd name="T19" fmla="*/ 8 h 57"/>
                <a:gd name="T20" fmla="*/ 20 w 57"/>
                <a:gd name="T21" fmla="*/ 8 h 57"/>
                <a:gd name="T22" fmla="*/ 25 w 57"/>
                <a:gd name="T23" fmla="*/ 16 h 57"/>
                <a:gd name="T24" fmla="*/ 25 w 57"/>
                <a:gd name="T25" fmla="*/ 25 h 57"/>
                <a:gd name="T26" fmla="*/ 16 w 57"/>
                <a:gd name="T27" fmla="*/ 25 h 57"/>
                <a:gd name="T28" fmla="*/ 9 w 57"/>
                <a:gd name="T29" fmla="*/ 20 h 57"/>
                <a:gd name="T30" fmla="*/ 9 w 57"/>
                <a:gd name="T31" fmla="*/ 20 h 57"/>
                <a:gd name="T32" fmla="*/ 0 w 57"/>
                <a:gd name="T33" fmla="*/ 28 h 57"/>
                <a:gd name="T34" fmla="*/ 9 w 57"/>
                <a:gd name="T35" fmla="*/ 37 h 57"/>
                <a:gd name="T36" fmla="*/ 9 w 57"/>
                <a:gd name="T37" fmla="*/ 37 h 57"/>
                <a:gd name="T38" fmla="*/ 16 w 57"/>
                <a:gd name="T39" fmla="*/ 32 h 57"/>
                <a:gd name="T40" fmla="*/ 25 w 57"/>
                <a:gd name="T41" fmla="*/ 32 h 57"/>
                <a:gd name="T42" fmla="*/ 25 w 57"/>
                <a:gd name="T43" fmla="*/ 40 h 57"/>
                <a:gd name="T44" fmla="*/ 20 w 57"/>
                <a:gd name="T45" fmla="*/ 48 h 57"/>
                <a:gd name="T46" fmla="*/ 20 w 57"/>
                <a:gd name="T47" fmla="*/ 48 h 57"/>
                <a:gd name="T48" fmla="*/ 29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2 w 57"/>
                <a:gd name="T55" fmla="*/ 40 h 57"/>
                <a:gd name="T56" fmla="*/ 32 w 57"/>
                <a:gd name="T57" fmla="*/ 32 h 57"/>
                <a:gd name="T58" fmla="*/ 41 w 57"/>
                <a:gd name="T59" fmla="*/ 32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4"/>
                    <a:pt x="33" y="0"/>
                    <a:pt x="29" y="0"/>
                  </a:cubicBezTo>
                  <a:cubicBezTo>
                    <a:pt x="24" y="0"/>
                    <a:pt x="20" y="4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9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0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Freeform 19"/>
            <p:cNvSpPr>
              <a:spLocks/>
            </p:cNvSpPr>
            <p:nvPr/>
          </p:nvSpPr>
          <p:spPr bwMode="auto">
            <a:xfrm>
              <a:off x="3141663" y="336550"/>
              <a:ext cx="46038" cy="46038"/>
            </a:xfrm>
            <a:custGeom>
              <a:avLst/>
              <a:gdLst>
                <a:gd name="T0" fmla="*/ 57 w 57"/>
                <a:gd name="T1" fmla="*/ 28 h 57"/>
                <a:gd name="T2" fmla="*/ 49 w 57"/>
                <a:gd name="T3" fmla="*/ 20 h 57"/>
                <a:gd name="T4" fmla="*/ 49 w 57"/>
                <a:gd name="T5" fmla="*/ 20 h 57"/>
                <a:gd name="T6" fmla="*/ 41 w 57"/>
                <a:gd name="T7" fmla="*/ 25 h 57"/>
                <a:gd name="T8" fmla="*/ 32 w 57"/>
                <a:gd name="T9" fmla="*/ 25 h 57"/>
                <a:gd name="T10" fmla="*/ 32 w 57"/>
                <a:gd name="T11" fmla="*/ 16 h 57"/>
                <a:gd name="T12" fmla="*/ 37 w 57"/>
                <a:gd name="T13" fmla="*/ 8 h 57"/>
                <a:gd name="T14" fmla="*/ 37 w 57"/>
                <a:gd name="T15" fmla="*/ 8 h 57"/>
                <a:gd name="T16" fmla="*/ 29 w 57"/>
                <a:gd name="T17" fmla="*/ 0 h 57"/>
                <a:gd name="T18" fmla="*/ 20 w 57"/>
                <a:gd name="T19" fmla="*/ 8 h 57"/>
                <a:gd name="T20" fmla="*/ 20 w 57"/>
                <a:gd name="T21" fmla="*/ 8 h 57"/>
                <a:gd name="T22" fmla="*/ 26 w 57"/>
                <a:gd name="T23" fmla="*/ 16 h 57"/>
                <a:gd name="T24" fmla="*/ 26 w 57"/>
                <a:gd name="T25" fmla="*/ 25 h 57"/>
                <a:gd name="T26" fmla="*/ 17 w 57"/>
                <a:gd name="T27" fmla="*/ 25 h 57"/>
                <a:gd name="T28" fmla="*/ 9 w 57"/>
                <a:gd name="T29" fmla="*/ 20 h 57"/>
                <a:gd name="T30" fmla="*/ 9 w 57"/>
                <a:gd name="T31" fmla="*/ 20 h 57"/>
                <a:gd name="T32" fmla="*/ 0 w 57"/>
                <a:gd name="T33" fmla="*/ 28 h 57"/>
                <a:gd name="T34" fmla="*/ 9 w 57"/>
                <a:gd name="T35" fmla="*/ 37 h 57"/>
                <a:gd name="T36" fmla="*/ 9 w 57"/>
                <a:gd name="T37" fmla="*/ 37 h 57"/>
                <a:gd name="T38" fmla="*/ 17 w 57"/>
                <a:gd name="T39" fmla="*/ 32 h 57"/>
                <a:gd name="T40" fmla="*/ 26 w 57"/>
                <a:gd name="T41" fmla="*/ 32 h 57"/>
                <a:gd name="T42" fmla="*/ 26 w 57"/>
                <a:gd name="T43" fmla="*/ 40 h 57"/>
                <a:gd name="T44" fmla="*/ 20 w 57"/>
                <a:gd name="T45" fmla="*/ 48 h 57"/>
                <a:gd name="T46" fmla="*/ 20 w 57"/>
                <a:gd name="T47" fmla="*/ 48 h 57"/>
                <a:gd name="T48" fmla="*/ 29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2 w 57"/>
                <a:gd name="T55" fmla="*/ 40 h 57"/>
                <a:gd name="T56" fmla="*/ 32 w 57"/>
                <a:gd name="T57" fmla="*/ 32 h 57"/>
                <a:gd name="T58" fmla="*/ 41 w 57"/>
                <a:gd name="T59" fmla="*/ 32 h 57"/>
                <a:gd name="T60" fmla="*/ 49 w 57"/>
                <a:gd name="T61" fmla="*/ 37 h 57"/>
                <a:gd name="T62" fmla="*/ 49 w 57"/>
                <a:gd name="T63" fmla="*/ 37 h 57"/>
                <a:gd name="T64" fmla="*/ 57 w 57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24"/>
                    <a:pt x="53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4"/>
                    <a:pt x="33" y="0"/>
                    <a:pt x="29" y="0"/>
                  </a:cubicBezTo>
                  <a:cubicBezTo>
                    <a:pt x="24" y="0"/>
                    <a:pt x="20" y="4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6" y="1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5"/>
                    <a:pt x="1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9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0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5"/>
                    <a:pt x="45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53" y="37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5" name="Freeform 20"/>
            <p:cNvSpPr>
              <a:spLocks/>
            </p:cNvSpPr>
            <p:nvPr/>
          </p:nvSpPr>
          <p:spPr bwMode="auto">
            <a:xfrm>
              <a:off x="3232150" y="336550"/>
              <a:ext cx="46038" cy="46038"/>
            </a:xfrm>
            <a:custGeom>
              <a:avLst/>
              <a:gdLst>
                <a:gd name="T0" fmla="*/ 56 w 56"/>
                <a:gd name="T1" fmla="*/ 28 h 57"/>
                <a:gd name="T2" fmla="*/ 48 w 56"/>
                <a:gd name="T3" fmla="*/ 20 h 57"/>
                <a:gd name="T4" fmla="*/ 48 w 56"/>
                <a:gd name="T5" fmla="*/ 20 h 57"/>
                <a:gd name="T6" fmla="*/ 40 w 56"/>
                <a:gd name="T7" fmla="*/ 25 h 57"/>
                <a:gd name="T8" fmla="*/ 31 w 56"/>
                <a:gd name="T9" fmla="*/ 25 h 57"/>
                <a:gd name="T10" fmla="*/ 31 w 56"/>
                <a:gd name="T11" fmla="*/ 16 h 57"/>
                <a:gd name="T12" fmla="*/ 36 w 56"/>
                <a:gd name="T13" fmla="*/ 8 h 57"/>
                <a:gd name="T14" fmla="*/ 36 w 56"/>
                <a:gd name="T15" fmla="*/ 8 h 57"/>
                <a:gd name="T16" fmla="*/ 28 w 56"/>
                <a:gd name="T17" fmla="*/ 0 h 57"/>
                <a:gd name="T18" fmla="*/ 19 w 56"/>
                <a:gd name="T19" fmla="*/ 8 h 57"/>
                <a:gd name="T20" fmla="*/ 19 w 56"/>
                <a:gd name="T21" fmla="*/ 8 h 57"/>
                <a:gd name="T22" fmla="*/ 25 w 56"/>
                <a:gd name="T23" fmla="*/ 16 h 57"/>
                <a:gd name="T24" fmla="*/ 25 w 56"/>
                <a:gd name="T25" fmla="*/ 25 h 57"/>
                <a:gd name="T26" fmla="*/ 16 w 56"/>
                <a:gd name="T27" fmla="*/ 25 h 57"/>
                <a:gd name="T28" fmla="*/ 8 w 56"/>
                <a:gd name="T29" fmla="*/ 20 h 57"/>
                <a:gd name="T30" fmla="*/ 8 w 56"/>
                <a:gd name="T31" fmla="*/ 20 h 57"/>
                <a:gd name="T32" fmla="*/ 0 w 56"/>
                <a:gd name="T33" fmla="*/ 28 h 57"/>
                <a:gd name="T34" fmla="*/ 8 w 56"/>
                <a:gd name="T35" fmla="*/ 37 h 57"/>
                <a:gd name="T36" fmla="*/ 8 w 56"/>
                <a:gd name="T37" fmla="*/ 37 h 57"/>
                <a:gd name="T38" fmla="*/ 16 w 56"/>
                <a:gd name="T39" fmla="*/ 32 h 57"/>
                <a:gd name="T40" fmla="*/ 25 w 56"/>
                <a:gd name="T41" fmla="*/ 32 h 57"/>
                <a:gd name="T42" fmla="*/ 25 w 56"/>
                <a:gd name="T43" fmla="*/ 40 h 57"/>
                <a:gd name="T44" fmla="*/ 19 w 56"/>
                <a:gd name="T45" fmla="*/ 48 h 57"/>
                <a:gd name="T46" fmla="*/ 19 w 56"/>
                <a:gd name="T47" fmla="*/ 48 h 57"/>
                <a:gd name="T48" fmla="*/ 28 w 56"/>
                <a:gd name="T49" fmla="*/ 57 h 57"/>
                <a:gd name="T50" fmla="*/ 36 w 56"/>
                <a:gd name="T51" fmla="*/ 48 h 57"/>
                <a:gd name="T52" fmla="*/ 36 w 56"/>
                <a:gd name="T53" fmla="*/ 48 h 57"/>
                <a:gd name="T54" fmla="*/ 31 w 56"/>
                <a:gd name="T55" fmla="*/ 40 h 57"/>
                <a:gd name="T56" fmla="*/ 31 w 56"/>
                <a:gd name="T57" fmla="*/ 32 h 57"/>
                <a:gd name="T58" fmla="*/ 40 w 56"/>
                <a:gd name="T59" fmla="*/ 32 h 57"/>
                <a:gd name="T60" fmla="*/ 48 w 56"/>
                <a:gd name="T61" fmla="*/ 37 h 57"/>
                <a:gd name="T62" fmla="*/ 48 w 56"/>
                <a:gd name="T63" fmla="*/ 37 h 57"/>
                <a:gd name="T64" fmla="*/ 56 w 56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7">
                  <a:moveTo>
                    <a:pt x="56" y="28"/>
                  </a:moveTo>
                  <a:cubicBezTo>
                    <a:pt x="56" y="24"/>
                    <a:pt x="52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6" y="12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4"/>
                    <a:pt x="33" y="0"/>
                    <a:pt x="28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24"/>
                    <a:pt x="0" y="28"/>
                  </a:cubicBezTo>
                  <a:cubicBezTo>
                    <a:pt x="0" y="33"/>
                    <a:pt x="3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2"/>
                    <a:pt x="19" y="45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53"/>
                    <a:pt x="23" y="57"/>
                    <a:pt x="28" y="57"/>
                  </a:cubicBezTo>
                  <a:cubicBezTo>
                    <a:pt x="33" y="57"/>
                    <a:pt x="36" y="53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5"/>
                    <a:pt x="34" y="42"/>
                    <a:pt x="31" y="4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5"/>
                    <a:pt x="44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2" y="37"/>
                    <a:pt x="56" y="33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Freeform 21"/>
            <p:cNvSpPr>
              <a:spLocks/>
            </p:cNvSpPr>
            <p:nvPr/>
          </p:nvSpPr>
          <p:spPr bwMode="auto">
            <a:xfrm>
              <a:off x="3322638" y="336550"/>
              <a:ext cx="44450" cy="46038"/>
            </a:xfrm>
            <a:custGeom>
              <a:avLst/>
              <a:gdLst>
                <a:gd name="T0" fmla="*/ 56 w 56"/>
                <a:gd name="T1" fmla="*/ 28 h 57"/>
                <a:gd name="T2" fmla="*/ 48 w 56"/>
                <a:gd name="T3" fmla="*/ 20 h 57"/>
                <a:gd name="T4" fmla="*/ 48 w 56"/>
                <a:gd name="T5" fmla="*/ 20 h 57"/>
                <a:gd name="T6" fmla="*/ 40 w 56"/>
                <a:gd name="T7" fmla="*/ 25 h 57"/>
                <a:gd name="T8" fmla="*/ 31 w 56"/>
                <a:gd name="T9" fmla="*/ 25 h 57"/>
                <a:gd name="T10" fmla="*/ 31 w 56"/>
                <a:gd name="T11" fmla="*/ 16 h 57"/>
                <a:gd name="T12" fmla="*/ 37 w 56"/>
                <a:gd name="T13" fmla="*/ 8 h 57"/>
                <a:gd name="T14" fmla="*/ 37 w 56"/>
                <a:gd name="T15" fmla="*/ 8 h 57"/>
                <a:gd name="T16" fmla="*/ 28 w 56"/>
                <a:gd name="T17" fmla="*/ 0 h 57"/>
                <a:gd name="T18" fmla="*/ 20 w 56"/>
                <a:gd name="T19" fmla="*/ 8 h 57"/>
                <a:gd name="T20" fmla="*/ 20 w 56"/>
                <a:gd name="T21" fmla="*/ 8 h 57"/>
                <a:gd name="T22" fmla="*/ 25 w 56"/>
                <a:gd name="T23" fmla="*/ 16 h 57"/>
                <a:gd name="T24" fmla="*/ 25 w 56"/>
                <a:gd name="T25" fmla="*/ 25 h 57"/>
                <a:gd name="T26" fmla="*/ 16 w 56"/>
                <a:gd name="T27" fmla="*/ 25 h 57"/>
                <a:gd name="T28" fmla="*/ 8 w 56"/>
                <a:gd name="T29" fmla="*/ 20 h 57"/>
                <a:gd name="T30" fmla="*/ 8 w 56"/>
                <a:gd name="T31" fmla="*/ 20 h 57"/>
                <a:gd name="T32" fmla="*/ 0 w 56"/>
                <a:gd name="T33" fmla="*/ 28 h 57"/>
                <a:gd name="T34" fmla="*/ 8 w 56"/>
                <a:gd name="T35" fmla="*/ 37 h 57"/>
                <a:gd name="T36" fmla="*/ 8 w 56"/>
                <a:gd name="T37" fmla="*/ 37 h 57"/>
                <a:gd name="T38" fmla="*/ 16 w 56"/>
                <a:gd name="T39" fmla="*/ 32 h 57"/>
                <a:gd name="T40" fmla="*/ 25 w 56"/>
                <a:gd name="T41" fmla="*/ 32 h 57"/>
                <a:gd name="T42" fmla="*/ 25 w 56"/>
                <a:gd name="T43" fmla="*/ 40 h 57"/>
                <a:gd name="T44" fmla="*/ 20 w 56"/>
                <a:gd name="T45" fmla="*/ 48 h 57"/>
                <a:gd name="T46" fmla="*/ 20 w 56"/>
                <a:gd name="T47" fmla="*/ 48 h 57"/>
                <a:gd name="T48" fmla="*/ 28 w 56"/>
                <a:gd name="T49" fmla="*/ 57 h 57"/>
                <a:gd name="T50" fmla="*/ 37 w 56"/>
                <a:gd name="T51" fmla="*/ 48 h 57"/>
                <a:gd name="T52" fmla="*/ 37 w 56"/>
                <a:gd name="T53" fmla="*/ 48 h 57"/>
                <a:gd name="T54" fmla="*/ 31 w 56"/>
                <a:gd name="T55" fmla="*/ 40 h 57"/>
                <a:gd name="T56" fmla="*/ 31 w 56"/>
                <a:gd name="T57" fmla="*/ 32 h 57"/>
                <a:gd name="T58" fmla="*/ 40 w 56"/>
                <a:gd name="T59" fmla="*/ 32 h 57"/>
                <a:gd name="T60" fmla="*/ 48 w 56"/>
                <a:gd name="T61" fmla="*/ 37 h 57"/>
                <a:gd name="T62" fmla="*/ 48 w 56"/>
                <a:gd name="T63" fmla="*/ 37 h 57"/>
                <a:gd name="T64" fmla="*/ 56 w 56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7">
                  <a:moveTo>
                    <a:pt x="56" y="28"/>
                  </a:moveTo>
                  <a:cubicBezTo>
                    <a:pt x="56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3" y="0"/>
                    <a:pt x="20" y="4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3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4" y="42"/>
                    <a:pt x="31" y="4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5"/>
                    <a:pt x="44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6" y="33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Freeform 22"/>
            <p:cNvSpPr>
              <a:spLocks/>
            </p:cNvSpPr>
            <p:nvPr/>
          </p:nvSpPr>
          <p:spPr bwMode="auto">
            <a:xfrm>
              <a:off x="3411538" y="336550"/>
              <a:ext cx="46038" cy="46038"/>
            </a:xfrm>
            <a:custGeom>
              <a:avLst/>
              <a:gdLst>
                <a:gd name="T0" fmla="*/ 57 w 57"/>
                <a:gd name="T1" fmla="*/ 28 h 57"/>
                <a:gd name="T2" fmla="*/ 48 w 57"/>
                <a:gd name="T3" fmla="*/ 20 h 57"/>
                <a:gd name="T4" fmla="*/ 48 w 57"/>
                <a:gd name="T5" fmla="*/ 20 h 57"/>
                <a:gd name="T6" fmla="*/ 40 w 57"/>
                <a:gd name="T7" fmla="*/ 25 h 57"/>
                <a:gd name="T8" fmla="*/ 31 w 57"/>
                <a:gd name="T9" fmla="*/ 25 h 57"/>
                <a:gd name="T10" fmla="*/ 31 w 57"/>
                <a:gd name="T11" fmla="*/ 16 h 57"/>
                <a:gd name="T12" fmla="*/ 37 w 57"/>
                <a:gd name="T13" fmla="*/ 8 h 57"/>
                <a:gd name="T14" fmla="*/ 37 w 57"/>
                <a:gd name="T15" fmla="*/ 8 h 57"/>
                <a:gd name="T16" fmla="*/ 28 w 57"/>
                <a:gd name="T17" fmla="*/ 0 h 57"/>
                <a:gd name="T18" fmla="*/ 20 w 57"/>
                <a:gd name="T19" fmla="*/ 8 h 57"/>
                <a:gd name="T20" fmla="*/ 20 w 57"/>
                <a:gd name="T21" fmla="*/ 8 h 57"/>
                <a:gd name="T22" fmla="*/ 25 w 57"/>
                <a:gd name="T23" fmla="*/ 16 h 57"/>
                <a:gd name="T24" fmla="*/ 25 w 57"/>
                <a:gd name="T25" fmla="*/ 25 h 57"/>
                <a:gd name="T26" fmla="*/ 16 w 57"/>
                <a:gd name="T27" fmla="*/ 25 h 57"/>
                <a:gd name="T28" fmla="*/ 8 w 57"/>
                <a:gd name="T29" fmla="*/ 20 h 57"/>
                <a:gd name="T30" fmla="*/ 8 w 57"/>
                <a:gd name="T31" fmla="*/ 20 h 57"/>
                <a:gd name="T32" fmla="*/ 0 w 57"/>
                <a:gd name="T33" fmla="*/ 28 h 57"/>
                <a:gd name="T34" fmla="*/ 8 w 57"/>
                <a:gd name="T35" fmla="*/ 37 h 57"/>
                <a:gd name="T36" fmla="*/ 8 w 57"/>
                <a:gd name="T37" fmla="*/ 37 h 57"/>
                <a:gd name="T38" fmla="*/ 16 w 57"/>
                <a:gd name="T39" fmla="*/ 32 h 57"/>
                <a:gd name="T40" fmla="*/ 25 w 57"/>
                <a:gd name="T41" fmla="*/ 32 h 57"/>
                <a:gd name="T42" fmla="*/ 25 w 57"/>
                <a:gd name="T43" fmla="*/ 40 h 57"/>
                <a:gd name="T44" fmla="*/ 20 w 57"/>
                <a:gd name="T45" fmla="*/ 48 h 57"/>
                <a:gd name="T46" fmla="*/ 20 w 57"/>
                <a:gd name="T47" fmla="*/ 48 h 57"/>
                <a:gd name="T48" fmla="*/ 28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1 w 57"/>
                <a:gd name="T55" fmla="*/ 40 h 57"/>
                <a:gd name="T56" fmla="*/ 31 w 57"/>
                <a:gd name="T57" fmla="*/ 32 h 57"/>
                <a:gd name="T58" fmla="*/ 40 w 57"/>
                <a:gd name="T59" fmla="*/ 32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4" y="0"/>
                    <a:pt x="20" y="4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1" y="4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Freeform 23"/>
            <p:cNvSpPr>
              <a:spLocks/>
            </p:cNvSpPr>
            <p:nvPr/>
          </p:nvSpPr>
          <p:spPr bwMode="auto">
            <a:xfrm>
              <a:off x="3502025" y="336550"/>
              <a:ext cx="46038" cy="46038"/>
            </a:xfrm>
            <a:custGeom>
              <a:avLst/>
              <a:gdLst>
                <a:gd name="T0" fmla="*/ 57 w 57"/>
                <a:gd name="T1" fmla="*/ 28 h 57"/>
                <a:gd name="T2" fmla="*/ 48 w 57"/>
                <a:gd name="T3" fmla="*/ 20 h 57"/>
                <a:gd name="T4" fmla="*/ 48 w 57"/>
                <a:gd name="T5" fmla="*/ 20 h 57"/>
                <a:gd name="T6" fmla="*/ 40 w 57"/>
                <a:gd name="T7" fmla="*/ 25 h 57"/>
                <a:gd name="T8" fmla="*/ 32 w 57"/>
                <a:gd name="T9" fmla="*/ 25 h 57"/>
                <a:gd name="T10" fmla="*/ 32 w 57"/>
                <a:gd name="T11" fmla="*/ 16 h 57"/>
                <a:gd name="T12" fmla="*/ 37 w 57"/>
                <a:gd name="T13" fmla="*/ 8 h 57"/>
                <a:gd name="T14" fmla="*/ 37 w 57"/>
                <a:gd name="T15" fmla="*/ 8 h 57"/>
                <a:gd name="T16" fmla="*/ 28 w 57"/>
                <a:gd name="T17" fmla="*/ 0 h 57"/>
                <a:gd name="T18" fmla="*/ 20 w 57"/>
                <a:gd name="T19" fmla="*/ 8 h 57"/>
                <a:gd name="T20" fmla="*/ 20 w 57"/>
                <a:gd name="T21" fmla="*/ 8 h 57"/>
                <a:gd name="T22" fmla="*/ 25 w 57"/>
                <a:gd name="T23" fmla="*/ 16 h 57"/>
                <a:gd name="T24" fmla="*/ 25 w 57"/>
                <a:gd name="T25" fmla="*/ 25 h 57"/>
                <a:gd name="T26" fmla="*/ 16 w 57"/>
                <a:gd name="T27" fmla="*/ 25 h 57"/>
                <a:gd name="T28" fmla="*/ 8 w 57"/>
                <a:gd name="T29" fmla="*/ 20 h 57"/>
                <a:gd name="T30" fmla="*/ 8 w 57"/>
                <a:gd name="T31" fmla="*/ 20 h 57"/>
                <a:gd name="T32" fmla="*/ 0 w 57"/>
                <a:gd name="T33" fmla="*/ 28 h 57"/>
                <a:gd name="T34" fmla="*/ 8 w 57"/>
                <a:gd name="T35" fmla="*/ 37 h 57"/>
                <a:gd name="T36" fmla="*/ 8 w 57"/>
                <a:gd name="T37" fmla="*/ 37 h 57"/>
                <a:gd name="T38" fmla="*/ 16 w 57"/>
                <a:gd name="T39" fmla="*/ 32 h 57"/>
                <a:gd name="T40" fmla="*/ 25 w 57"/>
                <a:gd name="T41" fmla="*/ 32 h 57"/>
                <a:gd name="T42" fmla="*/ 25 w 57"/>
                <a:gd name="T43" fmla="*/ 40 h 57"/>
                <a:gd name="T44" fmla="*/ 20 w 57"/>
                <a:gd name="T45" fmla="*/ 48 h 57"/>
                <a:gd name="T46" fmla="*/ 20 w 57"/>
                <a:gd name="T47" fmla="*/ 48 h 57"/>
                <a:gd name="T48" fmla="*/ 28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2 w 57"/>
                <a:gd name="T55" fmla="*/ 40 h 57"/>
                <a:gd name="T56" fmla="*/ 32 w 57"/>
                <a:gd name="T57" fmla="*/ 32 h 57"/>
                <a:gd name="T58" fmla="*/ 40 w 57"/>
                <a:gd name="T59" fmla="*/ 32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0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4" y="0"/>
                    <a:pt x="20" y="4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0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24"/>
            <p:cNvSpPr>
              <a:spLocks/>
            </p:cNvSpPr>
            <p:nvPr/>
          </p:nvSpPr>
          <p:spPr bwMode="auto">
            <a:xfrm>
              <a:off x="3590925" y="336550"/>
              <a:ext cx="46038" cy="46038"/>
            </a:xfrm>
            <a:custGeom>
              <a:avLst/>
              <a:gdLst>
                <a:gd name="T0" fmla="*/ 48 w 57"/>
                <a:gd name="T1" fmla="*/ 20 h 57"/>
                <a:gd name="T2" fmla="*/ 48 w 57"/>
                <a:gd name="T3" fmla="*/ 20 h 57"/>
                <a:gd name="T4" fmla="*/ 41 w 57"/>
                <a:gd name="T5" fmla="*/ 25 h 57"/>
                <a:gd name="T6" fmla="*/ 32 w 57"/>
                <a:gd name="T7" fmla="*/ 25 h 57"/>
                <a:gd name="T8" fmla="*/ 32 w 57"/>
                <a:gd name="T9" fmla="*/ 16 h 57"/>
                <a:gd name="T10" fmla="*/ 37 w 57"/>
                <a:gd name="T11" fmla="*/ 8 h 57"/>
                <a:gd name="T12" fmla="*/ 37 w 57"/>
                <a:gd name="T13" fmla="*/ 8 h 57"/>
                <a:gd name="T14" fmla="*/ 29 w 57"/>
                <a:gd name="T15" fmla="*/ 0 h 57"/>
                <a:gd name="T16" fmla="*/ 20 w 57"/>
                <a:gd name="T17" fmla="*/ 8 h 57"/>
                <a:gd name="T18" fmla="*/ 20 w 57"/>
                <a:gd name="T19" fmla="*/ 8 h 57"/>
                <a:gd name="T20" fmla="*/ 25 w 57"/>
                <a:gd name="T21" fmla="*/ 16 h 57"/>
                <a:gd name="T22" fmla="*/ 25 w 57"/>
                <a:gd name="T23" fmla="*/ 25 h 57"/>
                <a:gd name="T24" fmla="*/ 16 w 57"/>
                <a:gd name="T25" fmla="*/ 25 h 57"/>
                <a:gd name="T26" fmla="*/ 9 w 57"/>
                <a:gd name="T27" fmla="*/ 20 h 57"/>
                <a:gd name="T28" fmla="*/ 9 w 57"/>
                <a:gd name="T29" fmla="*/ 20 h 57"/>
                <a:gd name="T30" fmla="*/ 0 w 57"/>
                <a:gd name="T31" fmla="*/ 28 h 57"/>
                <a:gd name="T32" fmla="*/ 9 w 57"/>
                <a:gd name="T33" fmla="*/ 37 h 57"/>
                <a:gd name="T34" fmla="*/ 9 w 57"/>
                <a:gd name="T35" fmla="*/ 37 h 57"/>
                <a:gd name="T36" fmla="*/ 16 w 57"/>
                <a:gd name="T37" fmla="*/ 32 h 57"/>
                <a:gd name="T38" fmla="*/ 25 w 57"/>
                <a:gd name="T39" fmla="*/ 32 h 57"/>
                <a:gd name="T40" fmla="*/ 25 w 57"/>
                <a:gd name="T41" fmla="*/ 40 h 57"/>
                <a:gd name="T42" fmla="*/ 20 w 57"/>
                <a:gd name="T43" fmla="*/ 48 h 57"/>
                <a:gd name="T44" fmla="*/ 20 w 57"/>
                <a:gd name="T45" fmla="*/ 48 h 57"/>
                <a:gd name="T46" fmla="*/ 29 w 57"/>
                <a:gd name="T47" fmla="*/ 57 h 57"/>
                <a:gd name="T48" fmla="*/ 37 w 57"/>
                <a:gd name="T49" fmla="*/ 48 h 57"/>
                <a:gd name="T50" fmla="*/ 37 w 57"/>
                <a:gd name="T51" fmla="*/ 48 h 57"/>
                <a:gd name="T52" fmla="*/ 32 w 57"/>
                <a:gd name="T53" fmla="*/ 40 h 57"/>
                <a:gd name="T54" fmla="*/ 32 w 57"/>
                <a:gd name="T55" fmla="*/ 32 h 57"/>
                <a:gd name="T56" fmla="*/ 41 w 57"/>
                <a:gd name="T57" fmla="*/ 32 h 57"/>
                <a:gd name="T58" fmla="*/ 48 w 57"/>
                <a:gd name="T59" fmla="*/ 37 h 57"/>
                <a:gd name="T60" fmla="*/ 48 w 57"/>
                <a:gd name="T61" fmla="*/ 37 h 57"/>
                <a:gd name="T62" fmla="*/ 57 w 57"/>
                <a:gd name="T63" fmla="*/ 28 h 57"/>
                <a:gd name="T64" fmla="*/ 48 w 57"/>
                <a:gd name="T65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48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4"/>
                    <a:pt x="33" y="0"/>
                    <a:pt x="29" y="0"/>
                  </a:cubicBezTo>
                  <a:cubicBezTo>
                    <a:pt x="24" y="0"/>
                    <a:pt x="20" y="4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9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0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8"/>
                  </a:cubicBezTo>
                  <a:cubicBezTo>
                    <a:pt x="57" y="24"/>
                    <a:pt x="53" y="20"/>
                    <a:pt x="4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25"/>
            <p:cNvSpPr>
              <a:spLocks/>
            </p:cNvSpPr>
            <p:nvPr/>
          </p:nvSpPr>
          <p:spPr bwMode="auto">
            <a:xfrm>
              <a:off x="2603500" y="425450"/>
              <a:ext cx="46038" cy="46038"/>
            </a:xfrm>
            <a:custGeom>
              <a:avLst/>
              <a:gdLst>
                <a:gd name="T0" fmla="*/ 57 w 57"/>
                <a:gd name="T1" fmla="*/ 28 h 57"/>
                <a:gd name="T2" fmla="*/ 49 w 57"/>
                <a:gd name="T3" fmla="*/ 20 h 57"/>
                <a:gd name="T4" fmla="*/ 49 w 57"/>
                <a:gd name="T5" fmla="*/ 20 h 57"/>
                <a:gd name="T6" fmla="*/ 41 w 57"/>
                <a:gd name="T7" fmla="*/ 25 h 57"/>
                <a:gd name="T8" fmla="*/ 32 w 57"/>
                <a:gd name="T9" fmla="*/ 25 h 57"/>
                <a:gd name="T10" fmla="*/ 32 w 57"/>
                <a:gd name="T11" fmla="*/ 16 h 57"/>
                <a:gd name="T12" fmla="*/ 37 w 57"/>
                <a:gd name="T13" fmla="*/ 9 h 57"/>
                <a:gd name="T14" fmla="*/ 37 w 57"/>
                <a:gd name="T15" fmla="*/ 9 h 57"/>
                <a:gd name="T16" fmla="*/ 29 w 57"/>
                <a:gd name="T17" fmla="*/ 0 h 57"/>
                <a:gd name="T18" fmla="*/ 20 w 57"/>
                <a:gd name="T19" fmla="*/ 9 h 57"/>
                <a:gd name="T20" fmla="*/ 20 w 57"/>
                <a:gd name="T21" fmla="*/ 9 h 57"/>
                <a:gd name="T22" fmla="*/ 26 w 57"/>
                <a:gd name="T23" fmla="*/ 16 h 57"/>
                <a:gd name="T24" fmla="*/ 26 w 57"/>
                <a:gd name="T25" fmla="*/ 25 h 57"/>
                <a:gd name="T26" fmla="*/ 17 w 57"/>
                <a:gd name="T27" fmla="*/ 25 h 57"/>
                <a:gd name="T28" fmla="*/ 9 w 57"/>
                <a:gd name="T29" fmla="*/ 20 h 57"/>
                <a:gd name="T30" fmla="*/ 9 w 57"/>
                <a:gd name="T31" fmla="*/ 20 h 57"/>
                <a:gd name="T32" fmla="*/ 0 w 57"/>
                <a:gd name="T33" fmla="*/ 28 h 57"/>
                <a:gd name="T34" fmla="*/ 9 w 57"/>
                <a:gd name="T35" fmla="*/ 37 h 57"/>
                <a:gd name="T36" fmla="*/ 9 w 57"/>
                <a:gd name="T37" fmla="*/ 37 h 57"/>
                <a:gd name="T38" fmla="*/ 17 w 57"/>
                <a:gd name="T39" fmla="*/ 32 h 57"/>
                <a:gd name="T40" fmla="*/ 26 w 57"/>
                <a:gd name="T41" fmla="*/ 32 h 57"/>
                <a:gd name="T42" fmla="*/ 26 w 57"/>
                <a:gd name="T43" fmla="*/ 41 h 57"/>
                <a:gd name="T44" fmla="*/ 20 w 57"/>
                <a:gd name="T45" fmla="*/ 48 h 57"/>
                <a:gd name="T46" fmla="*/ 20 w 57"/>
                <a:gd name="T47" fmla="*/ 48 h 57"/>
                <a:gd name="T48" fmla="*/ 29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2 w 57"/>
                <a:gd name="T55" fmla="*/ 41 h 57"/>
                <a:gd name="T56" fmla="*/ 32 w 57"/>
                <a:gd name="T57" fmla="*/ 32 h 57"/>
                <a:gd name="T58" fmla="*/ 41 w 57"/>
                <a:gd name="T59" fmla="*/ 32 h 57"/>
                <a:gd name="T60" fmla="*/ 49 w 57"/>
                <a:gd name="T61" fmla="*/ 37 h 57"/>
                <a:gd name="T62" fmla="*/ 49 w 57"/>
                <a:gd name="T63" fmla="*/ 37 h 57"/>
                <a:gd name="T64" fmla="*/ 57 w 57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24"/>
                    <a:pt x="53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9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6" y="1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5"/>
                    <a:pt x="1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9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5"/>
                    <a:pt x="45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53" y="37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Freeform 26"/>
            <p:cNvSpPr>
              <a:spLocks/>
            </p:cNvSpPr>
            <p:nvPr/>
          </p:nvSpPr>
          <p:spPr bwMode="auto">
            <a:xfrm>
              <a:off x="2693988" y="425450"/>
              <a:ext cx="46038" cy="46038"/>
            </a:xfrm>
            <a:custGeom>
              <a:avLst/>
              <a:gdLst>
                <a:gd name="T0" fmla="*/ 56 w 56"/>
                <a:gd name="T1" fmla="*/ 28 h 57"/>
                <a:gd name="T2" fmla="*/ 48 w 56"/>
                <a:gd name="T3" fmla="*/ 20 h 57"/>
                <a:gd name="T4" fmla="*/ 48 w 56"/>
                <a:gd name="T5" fmla="*/ 20 h 57"/>
                <a:gd name="T6" fmla="*/ 40 w 56"/>
                <a:gd name="T7" fmla="*/ 25 h 57"/>
                <a:gd name="T8" fmla="*/ 31 w 56"/>
                <a:gd name="T9" fmla="*/ 25 h 57"/>
                <a:gd name="T10" fmla="*/ 31 w 56"/>
                <a:gd name="T11" fmla="*/ 16 h 57"/>
                <a:gd name="T12" fmla="*/ 36 w 56"/>
                <a:gd name="T13" fmla="*/ 9 h 57"/>
                <a:gd name="T14" fmla="*/ 36 w 56"/>
                <a:gd name="T15" fmla="*/ 9 h 57"/>
                <a:gd name="T16" fmla="*/ 28 w 56"/>
                <a:gd name="T17" fmla="*/ 0 h 57"/>
                <a:gd name="T18" fmla="*/ 19 w 56"/>
                <a:gd name="T19" fmla="*/ 9 h 57"/>
                <a:gd name="T20" fmla="*/ 19 w 56"/>
                <a:gd name="T21" fmla="*/ 9 h 57"/>
                <a:gd name="T22" fmla="*/ 25 w 56"/>
                <a:gd name="T23" fmla="*/ 16 h 57"/>
                <a:gd name="T24" fmla="*/ 25 w 56"/>
                <a:gd name="T25" fmla="*/ 25 h 57"/>
                <a:gd name="T26" fmla="*/ 16 w 56"/>
                <a:gd name="T27" fmla="*/ 25 h 57"/>
                <a:gd name="T28" fmla="*/ 8 w 56"/>
                <a:gd name="T29" fmla="*/ 20 h 57"/>
                <a:gd name="T30" fmla="*/ 8 w 56"/>
                <a:gd name="T31" fmla="*/ 20 h 57"/>
                <a:gd name="T32" fmla="*/ 0 w 56"/>
                <a:gd name="T33" fmla="*/ 28 h 57"/>
                <a:gd name="T34" fmla="*/ 8 w 56"/>
                <a:gd name="T35" fmla="*/ 37 h 57"/>
                <a:gd name="T36" fmla="*/ 8 w 56"/>
                <a:gd name="T37" fmla="*/ 37 h 57"/>
                <a:gd name="T38" fmla="*/ 16 w 56"/>
                <a:gd name="T39" fmla="*/ 32 h 57"/>
                <a:gd name="T40" fmla="*/ 25 w 56"/>
                <a:gd name="T41" fmla="*/ 32 h 57"/>
                <a:gd name="T42" fmla="*/ 25 w 56"/>
                <a:gd name="T43" fmla="*/ 41 h 57"/>
                <a:gd name="T44" fmla="*/ 19 w 56"/>
                <a:gd name="T45" fmla="*/ 48 h 57"/>
                <a:gd name="T46" fmla="*/ 19 w 56"/>
                <a:gd name="T47" fmla="*/ 48 h 57"/>
                <a:gd name="T48" fmla="*/ 28 w 56"/>
                <a:gd name="T49" fmla="*/ 57 h 57"/>
                <a:gd name="T50" fmla="*/ 36 w 56"/>
                <a:gd name="T51" fmla="*/ 48 h 57"/>
                <a:gd name="T52" fmla="*/ 36 w 56"/>
                <a:gd name="T53" fmla="*/ 48 h 57"/>
                <a:gd name="T54" fmla="*/ 31 w 56"/>
                <a:gd name="T55" fmla="*/ 41 h 57"/>
                <a:gd name="T56" fmla="*/ 31 w 56"/>
                <a:gd name="T57" fmla="*/ 32 h 57"/>
                <a:gd name="T58" fmla="*/ 40 w 56"/>
                <a:gd name="T59" fmla="*/ 32 h 57"/>
                <a:gd name="T60" fmla="*/ 48 w 56"/>
                <a:gd name="T61" fmla="*/ 37 h 57"/>
                <a:gd name="T62" fmla="*/ 48 w 56"/>
                <a:gd name="T63" fmla="*/ 37 h 57"/>
                <a:gd name="T64" fmla="*/ 56 w 56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7">
                  <a:moveTo>
                    <a:pt x="56" y="28"/>
                  </a:moveTo>
                  <a:cubicBezTo>
                    <a:pt x="56" y="24"/>
                    <a:pt x="52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6" y="12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3" y="0"/>
                    <a:pt x="28" y="0"/>
                  </a:cubicBezTo>
                  <a:cubicBezTo>
                    <a:pt x="23" y="0"/>
                    <a:pt x="19" y="4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24"/>
                    <a:pt x="0" y="28"/>
                  </a:cubicBezTo>
                  <a:cubicBezTo>
                    <a:pt x="0" y="33"/>
                    <a:pt x="3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19" y="45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53"/>
                    <a:pt x="23" y="57"/>
                    <a:pt x="28" y="57"/>
                  </a:cubicBezTo>
                  <a:cubicBezTo>
                    <a:pt x="33" y="57"/>
                    <a:pt x="36" y="53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5"/>
                    <a:pt x="34" y="42"/>
                    <a:pt x="31" y="4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5"/>
                    <a:pt x="44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2" y="37"/>
                    <a:pt x="56" y="33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27"/>
            <p:cNvSpPr>
              <a:spLocks/>
            </p:cNvSpPr>
            <p:nvPr/>
          </p:nvSpPr>
          <p:spPr bwMode="auto">
            <a:xfrm>
              <a:off x="2784475" y="425450"/>
              <a:ext cx="44450" cy="46038"/>
            </a:xfrm>
            <a:custGeom>
              <a:avLst/>
              <a:gdLst>
                <a:gd name="T0" fmla="*/ 56 w 56"/>
                <a:gd name="T1" fmla="*/ 28 h 57"/>
                <a:gd name="T2" fmla="*/ 48 w 56"/>
                <a:gd name="T3" fmla="*/ 20 h 57"/>
                <a:gd name="T4" fmla="*/ 48 w 56"/>
                <a:gd name="T5" fmla="*/ 20 h 57"/>
                <a:gd name="T6" fmla="*/ 40 w 56"/>
                <a:gd name="T7" fmla="*/ 25 h 57"/>
                <a:gd name="T8" fmla="*/ 31 w 56"/>
                <a:gd name="T9" fmla="*/ 25 h 57"/>
                <a:gd name="T10" fmla="*/ 31 w 56"/>
                <a:gd name="T11" fmla="*/ 16 h 57"/>
                <a:gd name="T12" fmla="*/ 37 w 56"/>
                <a:gd name="T13" fmla="*/ 9 h 57"/>
                <a:gd name="T14" fmla="*/ 37 w 56"/>
                <a:gd name="T15" fmla="*/ 9 h 57"/>
                <a:gd name="T16" fmla="*/ 28 w 56"/>
                <a:gd name="T17" fmla="*/ 0 h 57"/>
                <a:gd name="T18" fmla="*/ 20 w 56"/>
                <a:gd name="T19" fmla="*/ 9 h 57"/>
                <a:gd name="T20" fmla="*/ 20 w 56"/>
                <a:gd name="T21" fmla="*/ 9 h 57"/>
                <a:gd name="T22" fmla="*/ 25 w 56"/>
                <a:gd name="T23" fmla="*/ 16 h 57"/>
                <a:gd name="T24" fmla="*/ 25 w 56"/>
                <a:gd name="T25" fmla="*/ 25 h 57"/>
                <a:gd name="T26" fmla="*/ 16 w 56"/>
                <a:gd name="T27" fmla="*/ 25 h 57"/>
                <a:gd name="T28" fmla="*/ 8 w 56"/>
                <a:gd name="T29" fmla="*/ 20 h 57"/>
                <a:gd name="T30" fmla="*/ 8 w 56"/>
                <a:gd name="T31" fmla="*/ 20 h 57"/>
                <a:gd name="T32" fmla="*/ 0 w 56"/>
                <a:gd name="T33" fmla="*/ 28 h 57"/>
                <a:gd name="T34" fmla="*/ 8 w 56"/>
                <a:gd name="T35" fmla="*/ 37 h 57"/>
                <a:gd name="T36" fmla="*/ 8 w 56"/>
                <a:gd name="T37" fmla="*/ 37 h 57"/>
                <a:gd name="T38" fmla="*/ 16 w 56"/>
                <a:gd name="T39" fmla="*/ 32 h 57"/>
                <a:gd name="T40" fmla="*/ 25 w 56"/>
                <a:gd name="T41" fmla="*/ 32 h 57"/>
                <a:gd name="T42" fmla="*/ 25 w 56"/>
                <a:gd name="T43" fmla="*/ 41 h 57"/>
                <a:gd name="T44" fmla="*/ 20 w 56"/>
                <a:gd name="T45" fmla="*/ 48 h 57"/>
                <a:gd name="T46" fmla="*/ 20 w 56"/>
                <a:gd name="T47" fmla="*/ 48 h 57"/>
                <a:gd name="T48" fmla="*/ 28 w 56"/>
                <a:gd name="T49" fmla="*/ 57 h 57"/>
                <a:gd name="T50" fmla="*/ 37 w 56"/>
                <a:gd name="T51" fmla="*/ 48 h 57"/>
                <a:gd name="T52" fmla="*/ 37 w 56"/>
                <a:gd name="T53" fmla="*/ 48 h 57"/>
                <a:gd name="T54" fmla="*/ 31 w 56"/>
                <a:gd name="T55" fmla="*/ 41 h 57"/>
                <a:gd name="T56" fmla="*/ 31 w 56"/>
                <a:gd name="T57" fmla="*/ 32 h 57"/>
                <a:gd name="T58" fmla="*/ 40 w 56"/>
                <a:gd name="T59" fmla="*/ 32 h 57"/>
                <a:gd name="T60" fmla="*/ 48 w 56"/>
                <a:gd name="T61" fmla="*/ 37 h 57"/>
                <a:gd name="T62" fmla="*/ 48 w 56"/>
                <a:gd name="T63" fmla="*/ 37 h 57"/>
                <a:gd name="T64" fmla="*/ 56 w 56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7">
                  <a:moveTo>
                    <a:pt x="56" y="28"/>
                  </a:moveTo>
                  <a:cubicBezTo>
                    <a:pt x="56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3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3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4" y="42"/>
                    <a:pt x="31" y="4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5"/>
                    <a:pt x="44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6" y="33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28"/>
            <p:cNvSpPr>
              <a:spLocks/>
            </p:cNvSpPr>
            <p:nvPr/>
          </p:nvSpPr>
          <p:spPr bwMode="auto">
            <a:xfrm>
              <a:off x="2873375" y="425450"/>
              <a:ext cx="46038" cy="46038"/>
            </a:xfrm>
            <a:custGeom>
              <a:avLst/>
              <a:gdLst>
                <a:gd name="T0" fmla="*/ 57 w 57"/>
                <a:gd name="T1" fmla="*/ 28 h 57"/>
                <a:gd name="T2" fmla="*/ 48 w 57"/>
                <a:gd name="T3" fmla="*/ 20 h 57"/>
                <a:gd name="T4" fmla="*/ 48 w 57"/>
                <a:gd name="T5" fmla="*/ 20 h 57"/>
                <a:gd name="T6" fmla="*/ 40 w 57"/>
                <a:gd name="T7" fmla="*/ 25 h 57"/>
                <a:gd name="T8" fmla="*/ 31 w 57"/>
                <a:gd name="T9" fmla="*/ 25 h 57"/>
                <a:gd name="T10" fmla="*/ 31 w 57"/>
                <a:gd name="T11" fmla="*/ 16 h 57"/>
                <a:gd name="T12" fmla="*/ 37 w 57"/>
                <a:gd name="T13" fmla="*/ 9 h 57"/>
                <a:gd name="T14" fmla="*/ 37 w 57"/>
                <a:gd name="T15" fmla="*/ 9 h 57"/>
                <a:gd name="T16" fmla="*/ 28 w 57"/>
                <a:gd name="T17" fmla="*/ 0 h 57"/>
                <a:gd name="T18" fmla="*/ 20 w 57"/>
                <a:gd name="T19" fmla="*/ 9 h 57"/>
                <a:gd name="T20" fmla="*/ 20 w 57"/>
                <a:gd name="T21" fmla="*/ 9 h 57"/>
                <a:gd name="T22" fmla="*/ 25 w 57"/>
                <a:gd name="T23" fmla="*/ 16 h 57"/>
                <a:gd name="T24" fmla="*/ 25 w 57"/>
                <a:gd name="T25" fmla="*/ 25 h 57"/>
                <a:gd name="T26" fmla="*/ 16 w 57"/>
                <a:gd name="T27" fmla="*/ 25 h 57"/>
                <a:gd name="T28" fmla="*/ 8 w 57"/>
                <a:gd name="T29" fmla="*/ 20 h 57"/>
                <a:gd name="T30" fmla="*/ 8 w 57"/>
                <a:gd name="T31" fmla="*/ 20 h 57"/>
                <a:gd name="T32" fmla="*/ 0 w 57"/>
                <a:gd name="T33" fmla="*/ 28 h 57"/>
                <a:gd name="T34" fmla="*/ 8 w 57"/>
                <a:gd name="T35" fmla="*/ 37 h 57"/>
                <a:gd name="T36" fmla="*/ 8 w 57"/>
                <a:gd name="T37" fmla="*/ 37 h 57"/>
                <a:gd name="T38" fmla="*/ 16 w 57"/>
                <a:gd name="T39" fmla="*/ 32 h 57"/>
                <a:gd name="T40" fmla="*/ 25 w 57"/>
                <a:gd name="T41" fmla="*/ 32 h 57"/>
                <a:gd name="T42" fmla="*/ 25 w 57"/>
                <a:gd name="T43" fmla="*/ 41 h 57"/>
                <a:gd name="T44" fmla="*/ 20 w 57"/>
                <a:gd name="T45" fmla="*/ 48 h 57"/>
                <a:gd name="T46" fmla="*/ 20 w 57"/>
                <a:gd name="T47" fmla="*/ 48 h 57"/>
                <a:gd name="T48" fmla="*/ 28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1 w 57"/>
                <a:gd name="T55" fmla="*/ 41 h 57"/>
                <a:gd name="T56" fmla="*/ 31 w 57"/>
                <a:gd name="T57" fmla="*/ 32 h 57"/>
                <a:gd name="T58" fmla="*/ 40 w 57"/>
                <a:gd name="T59" fmla="*/ 32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1" y="4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29"/>
            <p:cNvSpPr>
              <a:spLocks/>
            </p:cNvSpPr>
            <p:nvPr/>
          </p:nvSpPr>
          <p:spPr bwMode="auto">
            <a:xfrm>
              <a:off x="2963863" y="425450"/>
              <a:ext cx="46038" cy="46038"/>
            </a:xfrm>
            <a:custGeom>
              <a:avLst/>
              <a:gdLst>
                <a:gd name="T0" fmla="*/ 57 w 57"/>
                <a:gd name="T1" fmla="*/ 28 h 57"/>
                <a:gd name="T2" fmla="*/ 48 w 57"/>
                <a:gd name="T3" fmla="*/ 20 h 57"/>
                <a:gd name="T4" fmla="*/ 48 w 57"/>
                <a:gd name="T5" fmla="*/ 20 h 57"/>
                <a:gd name="T6" fmla="*/ 41 w 57"/>
                <a:gd name="T7" fmla="*/ 25 h 57"/>
                <a:gd name="T8" fmla="*/ 32 w 57"/>
                <a:gd name="T9" fmla="*/ 25 h 57"/>
                <a:gd name="T10" fmla="*/ 32 w 57"/>
                <a:gd name="T11" fmla="*/ 16 h 57"/>
                <a:gd name="T12" fmla="*/ 37 w 57"/>
                <a:gd name="T13" fmla="*/ 9 h 57"/>
                <a:gd name="T14" fmla="*/ 37 w 57"/>
                <a:gd name="T15" fmla="*/ 9 h 57"/>
                <a:gd name="T16" fmla="*/ 28 w 57"/>
                <a:gd name="T17" fmla="*/ 0 h 57"/>
                <a:gd name="T18" fmla="*/ 20 w 57"/>
                <a:gd name="T19" fmla="*/ 9 h 57"/>
                <a:gd name="T20" fmla="*/ 20 w 57"/>
                <a:gd name="T21" fmla="*/ 9 h 57"/>
                <a:gd name="T22" fmla="*/ 25 w 57"/>
                <a:gd name="T23" fmla="*/ 16 h 57"/>
                <a:gd name="T24" fmla="*/ 25 w 57"/>
                <a:gd name="T25" fmla="*/ 25 h 57"/>
                <a:gd name="T26" fmla="*/ 16 w 57"/>
                <a:gd name="T27" fmla="*/ 25 h 57"/>
                <a:gd name="T28" fmla="*/ 9 w 57"/>
                <a:gd name="T29" fmla="*/ 20 h 57"/>
                <a:gd name="T30" fmla="*/ 9 w 57"/>
                <a:gd name="T31" fmla="*/ 20 h 57"/>
                <a:gd name="T32" fmla="*/ 0 w 57"/>
                <a:gd name="T33" fmla="*/ 28 h 57"/>
                <a:gd name="T34" fmla="*/ 9 w 57"/>
                <a:gd name="T35" fmla="*/ 37 h 57"/>
                <a:gd name="T36" fmla="*/ 9 w 57"/>
                <a:gd name="T37" fmla="*/ 37 h 57"/>
                <a:gd name="T38" fmla="*/ 16 w 57"/>
                <a:gd name="T39" fmla="*/ 32 h 57"/>
                <a:gd name="T40" fmla="*/ 25 w 57"/>
                <a:gd name="T41" fmla="*/ 32 h 57"/>
                <a:gd name="T42" fmla="*/ 25 w 57"/>
                <a:gd name="T43" fmla="*/ 41 h 57"/>
                <a:gd name="T44" fmla="*/ 20 w 57"/>
                <a:gd name="T45" fmla="*/ 48 h 57"/>
                <a:gd name="T46" fmla="*/ 20 w 57"/>
                <a:gd name="T47" fmla="*/ 48 h 57"/>
                <a:gd name="T48" fmla="*/ 28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2 w 57"/>
                <a:gd name="T55" fmla="*/ 41 h 57"/>
                <a:gd name="T56" fmla="*/ 32 w 57"/>
                <a:gd name="T57" fmla="*/ 32 h 57"/>
                <a:gd name="T58" fmla="*/ 41 w 57"/>
                <a:gd name="T59" fmla="*/ 32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30"/>
            <p:cNvSpPr>
              <a:spLocks/>
            </p:cNvSpPr>
            <p:nvPr/>
          </p:nvSpPr>
          <p:spPr bwMode="auto">
            <a:xfrm>
              <a:off x="3052763" y="425450"/>
              <a:ext cx="46038" cy="46038"/>
            </a:xfrm>
            <a:custGeom>
              <a:avLst/>
              <a:gdLst>
                <a:gd name="T0" fmla="*/ 57 w 57"/>
                <a:gd name="T1" fmla="*/ 28 h 57"/>
                <a:gd name="T2" fmla="*/ 48 w 57"/>
                <a:gd name="T3" fmla="*/ 20 h 57"/>
                <a:gd name="T4" fmla="*/ 48 w 57"/>
                <a:gd name="T5" fmla="*/ 20 h 57"/>
                <a:gd name="T6" fmla="*/ 41 w 57"/>
                <a:gd name="T7" fmla="*/ 25 h 57"/>
                <a:gd name="T8" fmla="*/ 32 w 57"/>
                <a:gd name="T9" fmla="*/ 25 h 57"/>
                <a:gd name="T10" fmla="*/ 32 w 57"/>
                <a:gd name="T11" fmla="*/ 16 h 57"/>
                <a:gd name="T12" fmla="*/ 37 w 57"/>
                <a:gd name="T13" fmla="*/ 9 h 57"/>
                <a:gd name="T14" fmla="*/ 37 w 57"/>
                <a:gd name="T15" fmla="*/ 9 h 57"/>
                <a:gd name="T16" fmla="*/ 29 w 57"/>
                <a:gd name="T17" fmla="*/ 0 h 57"/>
                <a:gd name="T18" fmla="*/ 20 w 57"/>
                <a:gd name="T19" fmla="*/ 9 h 57"/>
                <a:gd name="T20" fmla="*/ 20 w 57"/>
                <a:gd name="T21" fmla="*/ 9 h 57"/>
                <a:gd name="T22" fmla="*/ 25 w 57"/>
                <a:gd name="T23" fmla="*/ 16 h 57"/>
                <a:gd name="T24" fmla="*/ 25 w 57"/>
                <a:gd name="T25" fmla="*/ 25 h 57"/>
                <a:gd name="T26" fmla="*/ 16 w 57"/>
                <a:gd name="T27" fmla="*/ 25 h 57"/>
                <a:gd name="T28" fmla="*/ 9 w 57"/>
                <a:gd name="T29" fmla="*/ 20 h 57"/>
                <a:gd name="T30" fmla="*/ 9 w 57"/>
                <a:gd name="T31" fmla="*/ 20 h 57"/>
                <a:gd name="T32" fmla="*/ 0 w 57"/>
                <a:gd name="T33" fmla="*/ 28 h 57"/>
                <a:gd name="T34" fmla="*/ 9 w 57"/>
                <a:gd name="T35" fmla="*/ 37 h 57"/>
                <a:gd name="T36" fmla="*/ 9 w 57"/>
                <a:gd name="T37" fmla="*/ 37 h 57"/>
                <a:gd name="T38" fmla="*/ 16 w 57"/>
                <a:gd name="T39" fmla="*/ 32 h 57"/>
                <a:gd name="T40" fmla="*/ 25 w 57"/>
                <a:gd name="T41" fmla="*/ 32 h 57"/>
                <a:gd name="T42" fmla="*/ 25 w 57"/>
                <a:gd name="T43" fmla="*/ 41 h 57"/>
                <a:gd name="T44" fmla="*/ 20 w 57"/>
                <a:gd name="T45" fmla="*/ 48 h 57"/>
                <a:gd name="T46" fmla="*/ 20 w 57"/>
                <a:gd name="T47" fmla="*/ 48 h 57"/>
                <a:gd name="T48" fmla="*/ 29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2 w 57"/>
                <a:gd name="T55" fmla="*/ 41 h 57"/>
                <a:gd name="T56" fmla="*/ 32 w 57"/>
                <a:gd name="T57" fmla="*/ 32 h 57"/>
                <a:gd name="T58" fmla="*/ 41 w 57"/>
                <a:gd name="T59" fmla="*/ 32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9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9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Freeform 31"/>
            <p:cNvSpPr>
              <a:spLocks/>
            </p:cNvSpPr>
            <p:nvPr/>
          </p:nvSpPr>
          <p:spPr bwMode="auto">
            <a:xfrm>
              <a:off x="3141663" y="425450"/>
              <a:ext cx="46038" cy="46038"/>
            </a:xfrm>
            <a:custGeom>
              <a:avLst/>
              <a:gdLst>
                <a:gd name="T0" fmla="*/ 57 w 57"/>
                <a:gd name="T1" fmla="*/ 28 h 57"/>
                <a:gd name="T2" fmla="*/ 49 w 57"/>
                <a:gd name="T3" fmla="*/ 20 h 57"/>
                <a:gd name="T4" fmla="*/ 49 w 57"/>
                <a:gd name="T5" fmla="*/ 20 h 57"/>
                <a:gd name="T6" fmla="*/ 41 w 57"/>
                <a:gd name="T7" fmla="*/ 25 h 57"/>
                <a:gd name="T8" fmla="*/ 32 w 57"/>
                <a:gd name="T9" fmla="*/ 25 h 57"/>
                <a:gd name="T10" fmla="*/ 32 w 57"/>
                <a:gd name="T11" fmla="*/ 16 h 57"/>
                <a:gd name="T12" fmla="*/ 37 w 57"/>
                <a:gd name="T13" fmla="*/ 9 h 57"/>
                <a:gd name="T14" fmla="*/ 37 w 57"/>
                <a:gd name="T15" fmla="*/ 9 h 57"/>
                <a:gd name="T16" fmla="*/ 29 w 57"/>
                <a:gd name="T17" fmla="*/ 0 h 57"/>
                <a:gd name="T18" fmla="*/ 20 w 57"/>
                <a:gd name="T19" fmla="*/ 9 h 57"/>
                <a:gd name="T20" fmla="*/ 20 w 57"/>
                <a:gd name="T21" fmla="*/ 9 h 57"/>
                <a:gd name="T22" fmla="*/ 26 w 57"/>
                <a:gd name="T23" fmla="*/ 16 h 57"/>
                <a:gd name="T24" fmla="*/ 26 w 57"/>
                <a:gd name="T25" fmla="*/ 25 h 57"/>
                <a:gd name="T26" fmla="*/ 17 w 57"/>
                <a:gd name="T27" fmla="*/ 25 h 57"/>
                <a:gd name="T28" fmla="*/ 9 w 57"/>
                <a:gd name="T29" fmla="*/ 20 h 57"/>
                <a:gd name="T30" fmla="*/ 9 w 57"/>
                <a:gd name="T31" fmla="*/ 20 h 57"/>
                <a:gd name="T32" fmla="*/ 0 w 57"/>
                <a:gd name="T33" fmla="*/ 28 h 57"/>
                <a:gd name="T34" fmla="*/ 9 w 57"/>
                <a:gd name="T35" fmla="*/ 37 h 57"/>
                <a:gd name="T36" fmla="*/ 9 w 57"/>
                <a:gd name="T37" fmla="*/ 37 h 57"/>
                <a:gd name="T38" fmla="*/ 17 w 57"/>
                <a:gd name="T39" fmla="*/ 32 h 57"/>
                <a:gd name="T40" fmla="*/ 26 w 57"/>
                <a:gd name="T41" fmla="*/ 32 h 57"/>
                <a:gd name="T42" fmla="*/ 26 w 57"/>
                <a:gd name="T43" fmla="*/ 41 h 57"/>
                <a:gd name="T44" fmla="*/ 20 w 57"/>
                <a:gd name="T45" fmla="*/ 48 h 57"/>
                <a:gd name="T46" fmla="*/ 20 w 57"/>
                <a:gd name="T47" fmla="*/ 48 h 57"/>
                <a:gd name="T48" fmla="*/ 29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2 w 57"/>
                <a:gd name="T55" fmla="*/ 41 h 57"/>
                <a:gd name="T56" fmla="*/ 32 w 57"/>
                <a:gd name="T57" fmla="*/ 32 h 57"/>
                <a:gd name="T58" fmla="*/ 41 w 57"/>
                <a:gd name="T59" fmla="*/ 32 h 57"/>
                <a:gd name="T60" fmla="*/ 49 w 57"/>
                <a:gd name="T61" fmla="*/ 37 h 57"/>
                <a:gd name="T62" fmla="*/ 49 w 57"/>
                <a:gd name="T63" fmla="*/ 37 h 57"/>
                <a:gd name="T64" fmla="*/ 57 w 57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24"/>
                    <a:pt x="53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9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6" y="1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5"/>
                    <a:pt x="1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9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5"/>
                    <a:pt x="45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53" y="37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Freeform 32"/>
            <p:cNvSpPr>
              <a:spLocks/>
            </p:cNvSpPr>
            <p:nvPr/>
          </p:nvSpPr>
          <p:spPr bwMode="auto">
            <a:xfrm>
              <a:off x="3232150" y="425450"/>
              <a:ext cx="46038" cy="46038"/>
            </a:xfrm>
            <a:custGeom>
              <a:avLst/>
              <a:gdLst>
                <a:gd name="T0" fmla="*/ 56 w 56"/>
                <a:gd name="T1" fmla="*/ 28 h 57"/>
                <a:gd name="T2" fmla="*/ 48 w 56"/>
                <a:gd name="T3" fmla="*/ 20 h 57"/>
                <a:gd name="T4" fmla="*/ 48 w 56"/>
                <a:gd name="T5" fmla="*/ 20 h 57"/>
                <a:gd name="T6" fmla="*/ 40 w 56"/>
                <a:gd name="T7" fmla="*/ 25 h 57"/>
                <a:gd name="T8" fmla="*/ 31 w 56"/>
                <a:gd name="T9" fmla="*/ 25 h 57"/>
                <a:gd name="T10" fmla="*/ 31 w 56"/>
                <a:gd name="T11" fmla="*/ 16 h 57"/>
                <a:gd name="T12" fmla="*/ 36 w 56"/>
                <a:gd name="T13" fmla="*/ 9 h 57"/>
                <a:gd name="T14" fmla="*/ 36 w 56"/>
                <a:gd name="T15" fmla="*/ 9 h 57"/>
                <a:gd name="T16" fmla="*/ 28 w 56"/>
                <a:gd name="T17" fmla="*/ 0 h 57"/>
                <a:gd name="T18" fmla="*/ 19 w 56"/>
                <a:gd name="T19" fmla="*/ 9 h 57"/>
                <a:gd name="T20" fmla="*/ 19 w 56"/>
                <a:gd name="T21" fmla="*/ 9 h 57"/>
                <a:gd name="T22" fmla="*/ 25 w 56"/>
                <a:gd name="T23" fmla="*/ 16 h 57"/>
                <a:gd name="T24" fmla="*/ 25 w 56"/>
                <a:gd name="T25" fmla="*/ 25 h 57"/>
                <a:gd name="T26" fmla="*/ 16 w 56"/>
                <a:gd name="T27" fmla="*/ 25 h 57"/>
                <a:gd name="T28" fmla="*/ 8 w 56"/>
                <a:gd name="T29" fmla="*/ 20 h 57"/>
                <a:gd name="T30" fmla="*/ 8 w 56"/>
                <a:gd name="T31" fmla="*/ 20 h 57"/>
                <a:gd name="T32" fmla="*/ 0 w 56"/>
                <a:gd name="T33" fmla="*/ 28 h 57"/>
                <a:gd name="T34" fmla="*/ 8 w 56"/>
                <a:gd name="T35" fmla="*/ 37 h 57"/>
                <a:gd name="T36" fmla="*/ 8 w 56"/>
                <a:gd name="T37" fmla="*/ 37 h 57"/>
                <a:gd name="T38" fmla="*/ 16 w 56"/>
                <a:gd name="T39" fmla="*/ 32 h 57"/>
                <a:gd name="T40" fmla="*/ 25 w 56"/>
                <a:gd name="T41" fmla="*/ 32 h 57"/>
                <a:gd name="T42" fmla="*/ 25 w 56"/>
                <a:gd name="T43" fmla="*/ 41 h 57"/>
                <a:gd name="T44" fmla="*/ 19 w 56"/>
                <a:gd name="T45" fmla="*/ 48 h 57"/>
                <a:gd name="T46" fmla="*/ 19 w 56"/>
                <a:gd name="T47" fmla="*/ 48 h 57"/>
                <a:gd name="T48" fmla="*/ 28 w 56"/>
                <a:gd name="T49" fmla="*/ 57 h 57"/>
                <a:gd name="T50" fmla="*/ 36 w 56"/>
                <a:gd name="T51" fmla="*/ 48 h 57"/>
                <a:gd name="T52" fmla="*/ 36 w 56"/>
                <a:gd name="T53" fmla="*/ 48 h 57"/>
                <a:gd name="T54" fmla="*/ 31 w 56"/>
                <a:gd name="T55" fmla="*/ 41 h 57"/>
                <a:gd name="T56" fmla="*/ 31 w 56"/>
                <a:gd name="T57" fmla="*/ 32 h 57"/>
                <a:gd name="T58" fmla="*/ 40 w 56"/>
                <a:gd name="T59" fmla="*/ 32 h 57"/>
                <a:gd name="T60" fmla="*/ 48 w 56"/>
                <a:gd name="T61" fmla="*/ 37 h 57"/>
                <a:gd name="T62" fmla="*/ 48 w 56"/>
                <a:gd name="T63" fmla="*/ 37 h 57"/>
                <a:gd name="T64" fmla="*/ 56 w 56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7">
                  <a:moveTo>
                    <a:pt x="56" y="28"/>
                  </a:moveTo>
                  <a:cubicBezTo>
                    <a:pt x="56" y="24"/>
                    <a:pt x="52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6" y="12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3" y="0"/>
                    <a:pt x="28" y="0"/>
                  </a:cubicBezTo>
                  <a:cubicBezTo>
                    <a:pt x="23" y="0"/>
                    <a:pt x="19" y="4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24"/>
                    <a:pt x="0" y="28"/>
                  </a:cubicBezTo>
                  <a:cubicBezTo>
                    <a:pt x="0" y="33"/>
                    <a:pt x="3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19" y="45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53"/>
                    <a:pt x="23" y="57"/>
                    <a:pt x="28" y="57"/>
                  </a:cubicBezTo>
                  <a:cubicBezTo>
                    <a:pt x="33" y="57"/>
                    <a:pt x="36" y="53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5"/>
                    <a:pt x="34" y="42"/>
                    <a:pt x="31" y="4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5"/>
                    <a:pt x="44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2" y="37"/>
                    <a:pt x="56" y="33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Freeform 33"/>
            <p:cNvSpPr>
              <a:spLocks/>
            </p:cNvSpPr>
            <p:nvPr/>
          </p:nvSpPr>
          <p:spPr bwMode="auto">
            <a:xfrm>
              <a:off x="3322638" y="425450"/>
              <a:ext cx="44450" cy="46038"/>
            </a:xfrm>
            <a:custGeom>
              <a:avLst/>
              <a:gdLst>
                <a:gd name="T0" fmla="*/ 56 w 56"/>
                <a:gd name="T1" fmla="*/ 28 h 57"/>
                <a:gd name="T2" fmla="*/ 48 w 56"/>
                <a:gd name="T3" fmla="*/ 20 h 57"/>
                <a:gd name="T4" fmla="*/ 48 w 56"/>
                <a:gd name="T5" fmla="*/ 20 h 57"/>
                <a:gd name="T6" fmla="*/ 40 w 56"/>
                <a:gd name="T7" fmla="*/ 25 h 57"/>
                <a:gd name="T8" fmla="*/ 31 w 56"/>
                <a:gd name="T9" fmla="*/ 25 h 57"/>
                <a:gd name="T10" fmla="*/ 31 w 56"/>
                <a:gd name="T11" fmla="*/ 16 h 57"/>
                <a:gd name="T12" fmla="*/ 37 w 56"/>
                <a:gd name="T13" fmla="*/ 9 h 57"/>
                <a:gd name="T14" fmla="*/ 37 w 56"/>
                <a:gd name="T15" fmla="*/ 9 h 57"/>
                <a:gd name="T16" fmla="*/ 28 w 56"/>
                <a:gd name="T17" fmla="*/ 0 h 57"/>
                <a:gd name="T18" fmla="*/ 20 w 56"/>
                <a:gd name="T19" fmla="*/ 9 h 57"/>
                <a:gd name="T20" fmla="*/ 20 w 56"/>
                <a:gd name="T21" fmla="*/ 9 h 57"/>
                <a:gd name="T22" fmla="*/ 25 w 56"/>
                <a:gd name="T23" fmla="*/ 16 h 57"/>
                <a:gd name="T24" fmla="*/ 25 w 56"/>
                <a:gd name="T25" fmla="*/ 25 h 57"/>
                <a:gd name="T26" fmla="*/ 16 w 56"/>
                <a:gd name="T27" fmla="*/ 25 h 57"/>
                <a:gd name="T28" fmla="*/ 8 w 56"/>
                <a:gd name="T29" fmla="*/ 20 h 57"/>
                <a:gd name="T30" fmla="*/ 8 w 56"/>
                <a:gd name="T31" fmla="*/ 20 h 57"/>
                <a:gd name="T32" fmla="*/ 0 w 56"/>
                <a:gd name="T33" fmla="*/ 28 h 57"/>
                <a:gd name="T34" fmla="*/ 8 w 56"/>
                <a:gd name="T35" fmla="*/ 37 h 57"/>
                <a:gd name="T36" fmla="*/ 8 w 56"/>
                <a:gd name="T37" fmla="*/ 37 h 57"/>
                <a:gd name="T38" fmla="*/ 16 w 56"/>
                <a:gd name="T39" fmla="*/ 32 h 57"/>
                <a:gd name="T40" fmla="*/ 25 w 56"/>
                <a:gd name="T41" fmla="*/ 32 h 57"/>
                <a:gd name="T42" fmla="*/ 25 w 56"/>
                <a:gd name="T43" fmla="*/ 41 h 57"/>
                <a:gd name="T44" fmla="*/ 20 w 56"/>
                <a:gd name="T45" fmla="*/ 48 h 57"/>
                <a:gd name="T46" fmla="*/ 20 w 56"/>
                <a:gd name="T47" fmla="*/ 48 h 57"/>
                <a:gd name="T48" fmla="*/ 28 w 56"/>
                <a:gd name="T49" fmla="*/ 57 h 57"/>
                <a:gd name="T50" fmla="*/ 37 w 56"/>
                <a:gd name="T51" fmla="*/ 48 h 57"/>
                <a:gd name="T52" fmla="*/ 37 w 56"/>
                <a:gd name="T53" fmla="*/ 48 h 57"/>
                <a:gd name="T54" fmla="*/ 31 w 56"/>
                <a:gd name="T55" fmla="*/ 41 h 57"/>
                <a:gd name="T56" fmla="*/ 31 w 56"/>
                <a:gd name="T57" fmla="*/ 32 h 57"/>
                <a:gd name="T58" fmla="*/ 40 w 56"/>
                <a:gd name="T59" fmla="*/ 32 h 57"/>
                <a:gd name="T60" fmla="*/ 48 w 56"/>
                <a:gd name="T61" fmla="*/ 37 h 57"/>
                <a:gd name="T62" fmla="*/ 48 w 56"/>
                <a:gd name="T63" fmla="*/ 37 h 57"/>
                <a:gd name="T64" fmla="*/ 56 w 56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7">
                  <a:moveTo>
                    <a:pt x="56" y="28"/>
                  </a:moveTo>
                  <a:cubicBezTo>
                    <a:pt x="56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3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3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4" y="42"/>
                    <a:pt x="31" y="4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5"/>
                    <a:pt x="44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6" y="33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Freeform 34"/>
            <p:cNvSpPr>
              <a:spLocks/>
            </p:cNvSpPr>
            <p:nvPr/>
          </p:nvSpPr>
          <p:spPr bwMode="auto">
            <a:xfrm>
              <a:off x="3411538" y="425450"/>
              <a:ext cx="46038" cy="46038"/>
            </a:xfrm>
            <a:custGeom>
              <a:avLst/>
              <a:gdLst>
                <a:gd name="T0" fmla="*/ 57 w 57"/>
                <a:gd name="T1" fmla="*/ 28 h 57"/>
                <a:gd name="T2" fmla="*/ 48 w 57"/>
                <a:gd name="T3" fmla="*/ 20 h 57"/>
                <a:gd name="T4" fmla="*/ 48 w 57"/>
                <a:gd name="T5" fmla="*/ 20 h 57"/>
                <a:gd name="T6" fmla="*/ 40 w 57"/>
                <a:gd name="T7" fmla="*/ 25 h 57"/>
                <a:gd name="T8" fmla="*/ 31 w 57"/>
                <a:gd name="T9" fmla="*/ 25 h 57"/>
                <a:gd name="T10" fmla="*/ 31 w 57"/>
                <a:gd name="T11" fmla="*/ 16 h 57"/>
                <a:gd name="T12" fmla="*/ 37 w 57"/>
                <a:gd name="T13" fmla="*/ 9 h 57"/>
                <a:gd name="T14" fmla="*/ 37 w 57"/>
                <a:gd name="T15" fmla="*/ 9 h 57"/>
                <a:gd name="T16" fmla="*/ 28 w 57"/>
                <a:gd name="T17" fmla="*/ 0 h 57"/>
                <a:gd name="T18" fmla="*/ 20 w 57"/>
                <a:gd name="T19" fmla="*/ 9 h 57"/>
                <a:gd name="T20" fmla="*/ 20 w 57"/>
                <a:gd name="T21" fmla="*/ 9 h 57"/>
                <a:gd name="T22" fmla="*/ 25 w 57"/>
                <a:gd name="T23" fmla="*/ 16 h 57"/>
                <a:gd name="T24" fmla="*/ 25 w 57"/>
                <a:gd name="T25" fmla="*/ 25 h 57"/>
                <a:gd name="T26" fmla="*/ 16 w 57"/>
                <a:gd name="T27" fmla="*/ 25 h 57"/>
                <a:gd name="T28" fmla="*/ 8 w 57"/>
                <a:gd name="T29" fmla="*/ 20 h 57"/>
                <a:gd name="T30" fmla="*/ 8 w 57"/>
                <a:gd name="T31" fmla="*/ 20 h 57"/>
                <a:gd name="T32" fmla="*/ 0 w 57"/>
                <a:gd name="T33" fmla="*/ 28 h 57"/>
                <a:gd name="T34" fmla="*/ 8 w 57"/>
                <a:gd name="T35" fmla="*/ 37 h 57"/>
                <a:gd name="T36" fmla="*/ 8 w 57"/>
                <a:gd name="T37" fmla="*/ 37 h 57"/>
                <a:gd name="T38" fmla="*/ 16 w 57"/>
                <a:gd name="T39" fmla="*/ 32 h 57"/>
                <a:gd name="T40" fmla="*/ 25 w 57"/>
                <a:gd name="T41" fmla="*/ 32 h 57"/>
                <a:gd name="T42" fmla="*/ 25 w 57"/>
                <a:gd name="T43" fmla="*/ 41 h 57"/>
                <a:gd name="T44" fmla="*/ 20 w 57"/>
                <a:gd name="T45" fmla="*/ 48 h 57"/>
                <a:gd name="T46" fmla="*/ 20 w 57"/>
                <a:gd name="T47" fmla="*/ 48 h 57"/>
                <a:gd name="T48" fmla="*/ 28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1 w 57"/>
                <a:gd name="T55" fmla="*/ 41 h 57"/>
                <a:gd name="T56" fmla="*/ 31 w 57"/>
                <a:gd name="T57" fmla="*/ 32 h 57"/>
                <a:gd name="T58" fmla="*/ 40 w 57"/>
                <a:gd name="T59" fmla="*/ 32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1" y="4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Freeform 35"/>
            <p:cNvSpPr>
              <a:spLocks/>
            </p:cNvSpPr>
            <p:nvPr/>
          </p:nvSpPr>
          <p:spPr bwMode="auto">
            <a:xfrm>
              <a:off x="3502025" y="425450"/>
              <a:ext cx="46038" cy="46038"/>
            </a:xfrm>
            <a:custGeom>
              <a:avLst/>
              <a:gdLst>
                <a:gd name="T0" fmla="*/ 57 w 57"/>
                <a:gd name="T1" fmla="*/ 28 h 57"/>
                <a:gd name="T2" fmla="*/ 48 w 57"/>
                <a:gd name="T3" fmla="*/ 20 h 57"/>
                <a:gd name="T4" fmla="*/ 48 w 57"/>
                <a:gd name="T5" fmla="*/ 20 h 57"/>
                <a:gd name="T6" fmla="*/ 40 w 57"/>
                <a:gd name="T7" fmla="*/ 25 h 57"/>
                <a:gd name="T8" fmla="*/ 32 w 57"/>
                <a:gd name="T9" fmla="*/ 25 h 57"/>
                <a:gd name="T10" fmla="*/ 32 w 57"/>
                <a:gd name="T11" fmla="*/ 16 h 57"/>
                <a:gd name="T12" fmla="*/ 37 w 57"/>
                <a:gd name="T13" fmla="*/ 9 h 57"/>
                <a:gd name="T14" fmla="*/ 37 w 57"/>
                <a:gd name="T15" fmla="*/ 9 h 57"/>
                <a:gd name="T16" fmla="*/ 28 w 57"/>
                <a:gd name="T17" fmla="*/ 0 h 57"/>
                <a:gd name="T18" fmla="*/ 20 w 57"/>
                <a:gd name="T19" fmla="*/ 9 h 57"/>
                <a:gd name="T20" fmla="*/ 20 w 57"/>
                <a:gd name="T21" fmla="*/ 9 h 57"/>
                <a:gd name="T22" fmla="*/ 25 w 57"/>
                <a:gd name="T23" fmla="*/ 16 h 57"/>
                <a:gd name="T24" fmla="*/ 25 w 57"/>
                <a:gd name="T25" fmla="*/ 25 h 57"/>
                <a:gd name="T26" fmla="*/ 16 w 57"/>
                <a:gd name="T27" fmla="*/ 25 h 57"/>
                <a:gd name="T28" fmla="*/ 8 w 57"/>
                <a:gd name="T29" fmla="*/ 20 h 57"/>
                <a:gd name="T30" fmla="*/ 8 w 57"/>
                <a:gd name="T31" fmla="*/ 20 h 57"/>
                <a:gd name="T32" fmla="*/ 0 w 57"/>
                <a:gd name="T33" fmla="*/ 28 h 57"/>
                <a:gd name="T34" fmla="*/ 8 w 57"/>
                <a:gd name="T35" fmla="*/ 37 h 57"/>
                <a:gd name="T36" fmla="*/ 8 w 57"/>
                <a:gd name="T37" fmla="*/ 37 h 57"/>
                <a:gd name="T38" fmla="*/ 16 w 57"/>
                <a:gd name="T39" fmla="*/ 32 h 57"/>
                <a:gd name="T40" fmla="*/ 25 w 57"/>
                <a:gd name="T41" fmla="*/ 32 h 57"/>
                <a:gd name="T42" fmla="*/ 25 w 57"/>
                <a:gd name="T43" fmla="*/ 41 h 57"/>
                <a:gd name="T44" fmla="*/ 20 w 57"/>
                <a:gd name="T45" fmla="*/ 48 h 57"/>
                <a:gd name="T46" fmla="*/ 20 w 57"/>
                <a:gd name="T47" fmla="*/ 48 h 57"/>
                <a:gd name="T48" fmla="*/ 28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2 w 57"/>
                <a:gd name="T55" fmla="*/ 41 h 57"/>
                <a:gd name="T56" fmla="*/ 32 w 57"/>
                <a:gd name="T57" fmla="*/ 32 h 57"/>
                <a:gd name="T58" fmla="*/ 40 w 57"/>
                <a:gd name="T59" fmla="*/ 32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0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Freeform 36"/>
            <p:cNvSpPr>
              <a:spLocks/>
            </p:cNvSpPr>
            <p:nvPr/>
          </p:nvSpPr>
          <p:spPr bwMode="auto">
            <a:xfrm>
              <a:off x="3590925" y="425450"/>
              <a:ext cx="46038" cy="46038"/>
            </a:xfrm>
            <a:custGeom>
              <a:avLst/>
              <a:gdLst>
                <a:gd name="T0" fmla="*/ 48 w 57"/>
                <a:gd name="T1" fmla="*/ 20 h 57"/>
                <a:gd name="T2" fmla="*/ 48 w 57"/>
                <a:gd name="T3" fmla="*/ 20 h 57"/>
                <a:gd name="T4" fmla="*/ 41 w 57"/>
                <a:gd name="T5" fmla="*/ 25 h 57"/>
                <a:gd name="T6" fmla="*/ 32 w 57"/>
                <a:gd name="T7" fmla="*/ 25 h 57"/>
                <a:gd name="T8" fmla="*/ 32 w 57"/>
                <a:gd name="T9" fmla="*/ 16 h 57"/>
                <a:gd name="T10" fmla="*/ 37 w 57"/>
                <a:gd name="T11" fmla="*/ 9 h 57"/>
                <a:gd name="T12" fmla="*/ 37 w 57"/>
                <a:gd name="T13" fmla="*/ 9 h 57"/>
                <a:gd name="T14" fmla="*/ 29 w 57"/>
                <a:gd name="T15" fmla="*/ 0 h 57"/>
                <a:gd name="T16" fmla="*/ 20 w 57"/>
                <a:gd name="T17" fmla="*/ 9 h 57"/>
                <a:gd name="T18" fmla="*/ 20 w 57"/>
                <a:gd name="T19" fmla="*/ 9 h 57"/>
                <a:gd name="T20" fmla="*/ 25 w 57"/>
                <a:gd name="T21" fmla="*/ 16 h 57"/>
                <a:gd name="T22" fmla="*/ 25 w 57"/>
                <a:gd name="T23" fmla="*/ 25 h 57"/>
                <a:gd name="T24" fmla="*/ 16 w 57"/>
                <a:gd name="T25" fmla="*/ 25 h 57"/>
                <a:gd name="T26" fmla="*/ 9 w 57"/>
                <a:gd name="T27" fmla="*/ 20 h 57"/>
                <a:gd name="T28" fmla="*/ 9 w 57"/>
                <a:gd name="T29" fmla="*/ 20 h 57"/>
                <a:gd name="T30" fmla="*/ 0 w 57"/>
                <a:gd name="T31" fmla="*/ 28 h 57"/>
                <a:gd name="T32" fmla="*/ 9 w 57"/>
                <a:gd name="T33" fmla="*/ 37 h 57"/>
                <a:gd name="T34" fmla="*/ 9 w 57"/>
                <a:gd name="T35" fmla="*/ 37 h 57"/>
                <a:gd name="T36" fmla="*/ 16 w 57"/>
                <a:gd name="T37" fmla="*/ 32 h 57"/>
                <a:gd name="T38" fmla="*/ 25 w 57"/>
                <a:gd name="T39" fmla="*/ 32 h 57"/>
                <a:gd name="T40" fmla="*/ 25 w 57"/>
                <a:gd name="T41" fmla="*/ 41 h 57"/>
                <a:gd name="T42" fmla="*/ 20 w 57"/>
                <a:gd name="T43" fmla="*/ 48 h 57"/>
                <a:gd name="T44" fmla="*/ 20 w 57"/>
                <a:gd name="T45" fmla="*/ 48 h 57"/>
                <a:gd name="T46" fmla="*/ 29 w 57"/>
                <a:gd name="T47" fmla="*/ 57 h 57"/>
                <a:gd name="T48" fmla="*/ 37 w 57"/>
                <a:gd name="T49" fmla="*/ 48 h 57"/>
                <a:gd name="T50" fmla="*/ 37 w 57"/>
                <a:gd name="T51" fmla="*/ 48 h 57"/>
                <a:gd name="T52" fmla="*/ 32 w 57"/>
                <a:gd name="T53" fmla="*/ 41 h 57"/>
                <a:gd name="T54" fmla="*/ 32 w 57"/>
                <a:gd name="T55" fmla="*/ 32 h 57"/>
                <a:gd name="T56" fmla="*/ 41 w 57"/>
                <a:gd name="T57" fmla="*/ 32 h 57"/>
                <a:gd name="T58" fmla="*/ 48 w 57"/>
                <a:gd name="T59" fmla="*/ 37 h 57"/>
                <a:gd name="T60" fmla="*/ 48 w 57"/>
                <a:gd name="T61" fmla="*/ 37 h 57"/>
                <a:gd name="T62" fmla="*/ 57 w 57"/>
                <a:gd name="T63" fmla="*/ 28 h 57"/>
                <a:gd name="T64" fmla="*/ 48 w 57"/>
                <a:gd name="T65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48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9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9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8"/>
                  </a:cubicBezTo>
                  <a:cubicBezTo>
                    <a:pt x="57" y="24"/>
                    <a:pt x="53" y="20"/>
                    <a:pt x="4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2" name="Freeform 37"/>
            <p:cNvSpPr>
              <a:spLocks/>
            </p:cNvSpPr>
            <p:nvPr/>
          </p:nvSpPr>
          <p:spPr bwMode="auto">
            <a:xfrm>
              <a:off x="2603500" y="515938"/>
              <a:ext cx="46038" cy="46038"/>
            </a:xfrm>
            <a:custGeom>
              <a:avLst/>
              <a:gdLst>
                <a:gd name="T0" fmla="*/ 57 w 57"/>
                <a:gd name="T1" fmla="*/ 29 h 57"/>
                <a:gd name="T2" fmla="*/ 49 w 57"/>
                <a:gd name="T3" fmla="*/ 20 h 57"/>
                <a:gd name="T4" fmla="*/ 49 w 57"/>
                <a:gd name="T5" fmla="*/ 20 h 57"/>
                <a:gd name="T6" fmla="*/ 41 w 57"/>
                <a:gd name="T7" fmla="*/ 25 h 57"/>
                <a:gd name="T8" fmla="*/ 32 w 57"/>
                <a:gd name="T9" fmla="*/ 25 h 57"/>
                <a:gd name="T10" fmla="*/ 32 w 57"/>
                <a:gd name="T11" fmla="*/ 16 h 57"/>
                <a:gd name="T12" fmla="*/ 37 w 57"/>
                <a:gd name="T13" fmla="*/ 9 h 57"/>
                <a:gd name="T14" fmla="*/ 37 w 57"/>
                <a:gd name="T15" fmla="*/ 9 h 57"/>
                <a:gd name="T16" fmla="*/ 29 w 57"/>
                <a:gd name="T17" fmla="*/ 0 h 57"/>
                <a:gd name="T18" fmla="*/ 20 w 57"/>
                <a:gd name="T19" fmla="*/ 9 h 57"/>
                <a:gd name="T20" fmla="*/ 20 w 57"/>
                <a:gd name="T21" fmla="*/ 9 h 57"/>
                <a:gd name="T22" fmla="*/ 26 w 57"/>
                <a:gd name="T23" fmla="*/ 16 h 57"/>
                <a:gd name="T24" fmla="*/ 26 w 57"/>
                <a:gd name="T25" fmla="*/ 25 h 57"/>
                <a:gd name="T26" fmla="*/ 17 w 57"/>
                <a:gd name="T27" fmla="*/ 25 h 57"/>
                <a:gd name="T28" fmla="*/ 9 w 57"/>
                <a:gd name="T29" fmla="*/ 20 h 57"/>
                <a:gd name="T30" fmla="*/ 9 w 57"/>
                <a:gd name="T31" fmla="*/ 20 h 57"/>
                <a:gd name="T32" fmla="*/ 0 w 57"/>
                <a:gd name="T33" fmla="*/ 29 h 57"/>
                <a:gd name="T34" fmla="*/ 9 w 57"/>
                <a:gd name="T35" fmla="*/ 37 h 57"/>
                <a:gd name="T36" fmla="*/ 9 w 57"/>
                <a:gd name="T37" fmla="*/ 37 h 57"/>
                <a:gd name="T38" fmla="*/ 17 w 57"/>
                <a:gd name="T39" fmla="*/ 32 h 57"/>
                <a:gd name="T40" fmla="*/ 26 w 57"/>
                <a:gd name="T41" fmla="*/ 32 h 57"/>
                <a:gd name="T42" fmla="*/ 26 w 57"/>
                <a:gd name="T43" fmla="*/ 41 h 57"/>
                <a:gd name="T44" fmla="*/ 20 w 57"/>
                <a:gd name="T45" fmla="*/ 48 h 57"/>
                <a:gd name="T46" fmla="*/ 20 w 57"/>
                <a:gd name="T47" fmla="*/ 48 h 57"/>
                <a:gd name="T48" fmla="*/ 29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2 w 57"/>
                <a:gd name="T55" fmla="*/ 41 h 57"/>
                <a:gd name="T56" fmla="*/ 32 w 57"/>
                <a:gd name="T57" fmla="*/ 32 h 57"/>
                <a:gd name="T58" fmla="*/ 41 w 57"/>
                <a:gd name="T59" fmla="*/ 32 h 57"/>
                <a:gd name="T60" fmla="*/ 49 w 57"/>
                <a:gd name="T61" fmla="*/ 37 h 57"/>
                <a:gd name="T62" fmla="*/ 49 w 57"/>
                <a:gd name="T63" fmla="*/ 37 h 57"/>
                <a:gd name="T64" fmla="*/ 57 w 57"/>
                <a:gd name="T6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24"/>
                    <a:pt x="53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9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6" y="1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9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5"/>
                    <a:pt x="1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9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5"/>
                    <a:pt x="45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53" y="37"/>
                    <a:pt x="57" y="33"/>
                    <a:pt x="5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3" name="Freeform 38"/>
            <p:cNvSpPr>
              <a:spLocks/>
            </p:cNvSpPr>
            <p:nvPr/>
          </p:nvSpPr>
          <p:spPr bwMode="auto">
            <a:xfrm>
              <a:off x="2693988" y="515938"/>
              <a:ext cx="46038" cy="46038"/>
            </a:xfrm>
            <a:custGeom>
              <a:avLst/>
              <a:gdLst>
                <a:gd name="T0" fmla="*/ 56 w 56"/>
                <a:gd name="T1" fmla="*/ 29 h 57"/>
                <a:gd name="T2" fmla="*/ 48 w 56"/>
                <a:gd name="T3" fmla="*/ 20 h 57"/>
                <a:gd name="T4" fmla="*/ 48 w 56"/>
                <a:gd name="T5" fmla="*/ 20 h 57"/>
                <a:gd name="T6" fmla="*/ 40 w 56"/>
                <a:gd name="T7" fmla="*/ 25 h 57"/>
                <a:gd name="T8" fmla="*/ 31 w 56"/>
                <a:gd name="T9" fmla="*/ 25 h 57"/>
                <a:gd name="T10" fmla="*/ 31 w 56"/>
                <a:gd name="T11" fmla="*/ 16 h 57"/>
                <a:gd name="T12" fmla="*/ 36 w 56"/>
                <a:gd name="T13" fmla="*/ 9 h 57"/>
                <a:gd name="T14" fmla="*/ 36 w 56"/>
                <a:gd name="T15" fmla="*/ 9 h 57"/>
                <a:gd name="T16" fmla="*/ 28 w 56"/>
                <a:gd name="T17" fmla="*/ 0 h 57"/>
                <a:gd name="T18" fmla="*/ 19 w 56"/>
                <a:gd name="T19" fmla="*/ 9 h 57"/>
                <a:gd name="T20" fmla="*/ 19 w 56"/>
                <a:gd name="T21" fmla="*/ 9 h 57"/>
                <a:gd name="T22" fmla="*/ 25 w 56"/>
                <a:gd name="T23" fmla="*/ 16 h 57"/>
                <a:gd name="T24" fmla="*/ 25 w 56"/>
                <a:gd name="T25" fmla="*/ 25 h 57"/>
                <a:gd name="T26" fmla="*/ 16 w 56"/>
                <a:gd name="T27" fmla="*/ 25 h 57"/>
                <a:gd name="T28" fmla="*/ 8 w 56"/>
                <a:gd name="T29" fmla="*/ 20 h 57"/>
                <a:gd name="T30" fmla="*/ 8 w 56"/>
                <a:gd name="T31" fmla="*/ 20 h 57"/>
                <a:gd name="T32" fmla="*/ 0 w 56"/>
                <a:gd name="T33" fmla="*/ 29 h 57"/>
                <a:gd name="T34" fmla="*/ 8 w 56"/>
                <a:gd name="T35" fmla="*/ 37 h 57"/>
                <a:gd name="T36" fmla="*/ 8 w 56"/>
                <a:gd name="T37" fmla="*/ 37 h 57"/>
                <a:gd name="T38" fmla="*/ 16 w 56"/>
                <a:gd name="T39" fmla="*/ 32 h 57"/>
                <a:gd name="T40" fmla="*/ 25 w 56"/>
                <a:gd name="T41" fmla="*/ 32 h 57"/>
                <a:gd name="T42" fmla="*/ 25 w 56"/>
                <a:gd name="T43" fmla="*/ 41 h 57"/>
                <a:gd name="T44" fmla="*/ 19 w 56"/>
                <a:gd name="T45" fmla="*/ 48 h 57"/>
                <a:gd name="T46" fmla="*/ 19 w 56"/>
                <a:gd name="T47" fmla="*/ 48 h 57"/>
                <a:gd name="T48" fmla="*/ 28 w 56"/>
                <a:gd name="T49" fmla="*/ 57 h 57"/>
                <a:gd name="T50" fmla="*/ 36 w 56"/>
                <a:gd name="T51" fmla="*/ 48 h 57"/>
                <a:gd name="T52" fmla="*/ 36 w 56"/>
                <a:gd name="T53" fmla="*/ 48 h 57"/>
                <a:gd name="T54" fmla="*/ 31 w 56"/>
                <a:gd name="T55" fmla="*/ 41 h 57"/>
                <a:gd name="T56" fmla="*/ 31 w 56"/>
                <a:gd name="T57" fmla="*/ 32 h 57"/>
                <a:gd name="T58" fmla="*/ 40 w 56"/>
                <a:gd name="T59" fmla="*/ 32 h 57"/>
                <a:gd name="T60" fmla="*/ 48 w 56"/>
                <a:gd name="T61" fmla="*/ 37 h 57"/>
                <a:gd name="T62" fmla="*/ 48 w 56"/>
                <a:gd name="T63" fmla="*/ 37 h 57"/>
                <a:gd name="T64" fmla="*/ 56 w 56"/>
                <a:gd name="T6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7">
                  <a:moveTo>
                    <a:pt x="56" y="29"/>
                  </a:moveTo>
                  <a:cubicBezTo>
                    <a:pt x="56" y="24"/>
                    <a:pt x="52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6" y="12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3" y="0"/>
                    <a:pt x="28" y="0"/>
                  </a:cubicBezTo>
                  <a:cubicBezTo>
                    <a:pt x="23" y="0"/>
                    <a:pt x="19" y="4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24"/>
                    <a:pt x="0" y="29"/>
                  </a:cubicBezTo>
                  <a:cubicBezTo>
                    <a:pt x="0" y="33"/>
                    <a:pt x="3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19" y="45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53"/>
                    <a:pt x="23" y="57"/>
                    <a:pt x="28" y="57"/>
                  </a:cubicBezTo>
                  <a:cubicBezTo>
                    <a:pt x="33" y="57"/>
                    <a:pt x="36" y="53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5"/>
                    <a:pt x="34" y="42"/>
                    <a:pt x="31" y="4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5"/>
                    <a:pt x="44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2" y="37"/>
                    <a:pt x="56" y="33"/>
                    <a:pt x="5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4" name="Freeform 39"/>
            <p:cNvSpPr>
              <a:spLocks/>
            </p:cNvSpPr>
            <p:nvPr/>
          </p:nvSpPr>
          <p:spPr bwMode="auto">
            <a:xfrm>
              <a:off x="2784475" y="515938"/>
              <a:ext cx="44450" cy="46038"/>
            </a:xfrm>
            <a:custGeom>
              <a:avLst/>
              <a:gdLst>
                <a:gd name="T0" fmla="*/ 56 w 56"/>
                <a:gd name="T1" fmla="*/ 29 h 57"/>
                <a:gd name="T2" fmla="*/ 48 w 56"/>
                <a:gd name="T3" fmla="*/ 20 h 57"/>
                <a:gd name="T4" fmla="*/ 48 w 56"/>
                <a:gd name="T5" fmla="*/ 20 h 57"/>
                <a:gd name="T6" fmla="*/ 40 w 56"/>
                <a:gd name="T7" fmla="*/ 25 h 57"/>
                <a:gd name="T8" fmla="*/ 31 w 56"/>
                <a:gd name="T9" fmla="*/ 25 h 57"/>
                <a:gd name="T10" fmla="*/ 31 w 56"/>
                <a:gd name="T11" fmla="*/ 16 h 57"/>
                <a:gd name="T12" fmla="*/ 37 w 56"/>
                <a:gd name="T13" fmla="*/ 9 h 57"/>
                <a:gd name="T14" fmla="*/ 37 w 56"/>
                <a:gd name="T15" fmla="*/ 9 h 57"/>
                <a:gd name="T16" fmla="*/ 28 w 56"/>
                <a:gd name="T17" fmla="*/ 0 h 57"/>
                <a:gd name="T18" fmla="*/ 20 w 56"/>
                <a:gd name="T19" fmla="*/ 9 h 57"/>
                <a:gd name="T20" fmla="*/ 20 w 56"/>
                <a:gd name="T21" fmla="*/ 9 h 57"/>
                <a:gd name="T22" fmla="*/ 25 w 56"/>
                <a:gd name="T23" fmla="*/ 16 h 57"/>
                <a:gd name="T24" fmla="*/ 25 w 56"/>
                <a:gd name="T25" fmla="*/ 25 h 57"/>
                <a:gd name="T26" fmla="*/ 16 w 56"/>
                <a:gd name="T27" fmla="*/ 25 h 57"/>
                <a:gd name="T28" fmla="*/ 8 w 56"/>
                <a:gd name="T29" fmla="*/ 20 h 57"/>
                <a:gd name="T30" fmla="*/ 8 w 56"/>
                <a:gd name="T31" fmla="*/ 20 h 57"/>
                <a:gd name="T32" fmla="*/ 0 w 56"/>
                <a:gd name="T33" fmla="*/ 29 h 57"/>
                <a:gd name="T34" fmla="*/ 8 w 56"/>
                <a:gd name="T35" fmla="*/ 37 h 57"/>
                <a:gd name="T36" fmla="*/ 8 w 56"/>
                <a:gd name="T37" fmla="*/ 37 h 57"/>
                <a:gd name="T38" fmla="*/ 16 w 56"/>
                <a:gd name="T39" fmla="*/ 32 h 57"/>
                <a:gd name="T40" fmla="*/ 25 w 56"/>
                <a:gd name="T41" fmla="*/ 32 h 57"/>
                <a:gd name="T42" fmla="*/ 25 w 56"/>
                <a:gd name="T43" fmla="*/ 41 h 57"/>
                <a:gd name="T44" fmla="*/ 20 w 56"/>
                <a:gd name="T45" fmla="*/ 48 h 57"/>
                <a:gd name="T46" fmla="*/ 20 w 56"/>
                <a:gd name="T47" fmla="*/ 48 h 57"/>
                <a:gd name="T48" fmla="*/ 28 w 56"/>
                <a:gd name="T49" fmla="*/ 57 h 57"/>
                <a:gd name="T50" fmla="*/ 37 w 56"/>
                <a:gd name="T51" fmla="*/ 48 h 57"/>
                <a:gd name="T52" fmla="*/ 37 w 56"/>
                <a:gd name="T53" fmla="*/ 48 h 57"/>
                <a:gd name="T54" fmla="*/ 31 w 56"/>
                <a:gd name="T55" fmla="*/ 41 h 57"/>
                <a:gd name="T56" fmla="*/ 31 w 56"/>
                <a:gd name="T57" fmla="*/ 32 h 57"/>
                <a:gd name="T58" fmla="*/ 40 w 56"/>
                <a:gd name="T59" fmla="*/ 32 h 57"/>
                <a:gd name="T60" fmla="*/ 48 w 56"/>
                <a:gd name="T61" fmla="*/ 37 h 57"/>
                <a:gd name="T62" fmla="*/ 48 w 56"/>
                <a:gd name="T63" fmla="*/ 37 h 57"/>
                <a:gd name="T64" fmla="*/ 56 w 56"/>
                <a:gd name="T6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7">
                  <a:moveTo>
                    <a:pt x="56" y="29"/>
                  </a:moveTo>
                  <a:cubicBezTo>
                    <a:pt x="56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3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9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3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4" y="42"/>
                    <a:pt x="31" y="4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5"/>
                    <a:pt x="44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6" y="33"/>
                    <a:pt x="5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5" name="Freeform 40"/>
            <p:cNvSpPr>
              <a:spLocks/>
            </p:cNvSpPr>
            <p:nvPr/>
          </p:nvSpPr>
          <p:spPr bwMode="auto">
            <a:xfrm>
              <a:off x="2873375" y="515938"/>
              <a:ext cx="46038" cy="46038"/>
            </a:xfrm>
            <a:custGeom>
              <a:avLst/>
              <a:gdLst>
                <a:gd name="T0" fmla="*/ 57 w 57"/>
                <a:gd name="T1" fmla="*/ 29 h 57"/>
                <a:gd name="T2" fmla="*/ 48 w 57"/>
                <a:gd name="T3" fmla="*/ 20 h 57"/>
                <a:gd name="T4" fmla="*/ 48 w 57"/>
                <a:gd name="T5" fmla="*/ 20 h 57"/>
                <a:gd name="T6" fmla="*/ 40 w 57"/>
                <a:gd name="T7" fmla="*/ 25 h 57"/>
                <a:gd name="T8" fmla="*/ 31 w 57"/>
                <a:gd name="T9" fmla="*/ 25 h 57"/>
                <a:gd name="T10" fmla="*/ 31 w 57"/>
                <a:gd name="T11" fmla="*/ 16 h 57"/>
                <a:gd name="T12" fmla="*/ 37 w 57"/>
                <a:gd name="T13" fmla="*/ 9 h 57"/>
                <a:gd name="T14" fmla="*/ 37 w 57"/>
                <a:gd name="T15" fmla="*/ 9 h 57"/>
                <a:gd name="T16" fmla="*/ 28 w 57"/>
                <a:gd name="T17" fmla="*/ 0 h 57"/>
                <a:gd name="T18" fmla="*/ 20 w 57"/>
                <a:gd name="T19" fmla="*/ 9 h 57"/>
                <a:gd name="T20" fmla="*/ 20 w 57"/>
                <a:gd name="T21" fmla="*/ 9 h 57"/>
                <a:gd name="T22" fmla="*/ 25 w 57"/>
                <a:gd name="T23" fmla="*/ 16 h 57"/>
                <a:gd name="T24" fmla="*/ 25 w 57"/>
                <a:gd name="T25" fmla="*/ 25 h 57"/>
                <a:gd name="T26" fmla="*/ 16 w 57"/>
                <a:gd name="T27" fmla="*/ 25 h 57"/>
                <a:gd name="T28" fmla="*/ 8 w 57"/>
                <a:gd name="T29" fmla="*/ 20 h 57"/>
                <a:gd name="T30" fmla="*/ 8 w 57"/>
                <a:gd name="T31" fmla="*/ 20 h 57"/>
                <a:gd name="T32" fmla="*/ 0 w 57"/>
                <a:gd name="T33" fmla="*/ 29 h 57"/>
                <a:gd name="T34" fmla="*/ 8 w 57"/>
                <a:gd name="T35" fmla="*/ 37 h 57"/>
                <a:gd name="T36" fmla="*/ 8 w 57"/>
                <a:gd name="T37" fmla="*/ 37 h 57"/>
                <a:gd name="T38" fmla="*/ 16 w 57"/>
                <a:gd name="T39" fmla="*/ 32 h 57"/>
                <a:gd name="T40" fmla="*/ 25 w 57"/>
                <a:gd name="T41" fmla="*/ 32 h 57"/>
                <a:gd name="T42" fmla="*/ 25 w 57"/>
                <a:gd name="T43" fmla="*/ 41 h 57"/>
                <a:gd name="T44" fmla="*/ 20 w 57"/>
                <a:gd name="T45" fmla="*/ 48 h 57"/>
                <a:gd name="T46" fmla="*/ 20 w 57"/>
                <a:gd name="T47" fmla="*/ 48 h 57"/>
                <a:gd name="T48" fmla="*/ 28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1 w 57"/>
                <a:gd name="T55" fmla="*/ 41 h 57"/>
                <a:gd name="T56" fmla="*/ 31 w 57"/>
                <a:gd name="T57" fmla="*/ 32 h 57"/>
                <a:gd name="T58" fmla="*/ 40 w 57"/>
                <a:gd name="T59" fmla="*/ 32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9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1" y="4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6" name="Freeform 41"/>
            <p:cNvSpPr>
              <a:spLocks/>
            </p:cNvSpPr>
            <p:nvPr/>
          </p:nvSpPr>
          <p:spPr bwMode="auto">
            <a:xfrm>
              <a:off x="2963863" y="515938"/>
              <a:ext cx="46038" cy="46038"/>
            </a:xfrm>
            <a:custGeom>
              <a:avLst/>
              <a:gdLst>
                <a:gd name="T0" fmla="*/ 57 w 57"/>
                <a:gd name="T1" fmla="*/ 29 h 57"/>
                <a:gd name="T2" fmla="*/ 48 w 57"/>
                <a:gd name="T3" fmla="*/ 20 h 57"/>
                <a:gd name="T4" fmla="*/ 48 w 57"/>
                <a:gd name="T5" fmla="*/ 20 h 57"/>
                <a:gd name="T6" fmla="*/ 41 w 57"/>
                <a:gd name="T7" fmla="*/ 25 h 57"/>
                <a:gd name="T8" fmla="*/ 32 w 57"/>
                <a:gd name="T9" fmla="*/ 25 h 57"/>
                <a:gd name="T10" fmla="*/ 32 w 57"/>
                <a:gd name="T11" fmla="*/ 16 h 57"/>
                <a:gd name="T12" fmla="*/ 37 w 57"/>
                <a:gd name="T13" fmla="*/ 9 h 57"/>
                <a:gd name="T14" fmla="*/ 37 w 57"/>
                <a:gd name="T15" fmla="*/ 9 h 57"/>
                <a:gd name="T16" fmla="*/ 28 w 57"/>
                <a:gd name="T17" fmla="*/ 0 h 57"/>
                <a:gd name="T18" fmla="*/ 20 w 57"/>
                <a:gd name="T19" fmla="*/ 9 h 57"/>
                <a:gd name="T20" fmla="*/ 20 w 57"/>
                <a:gd name="T21" fmla="*/ 9 h 57"/>
                <a:gd name="T22" fmla="*/ 25 w 57"/>
                <a:gd name="T23" fmla="*/ 16 h 57"/>
                <a:gd name="T24" fmla="*/ 25 w 57"/>
                <a:gd name="T25" fmla="*/ 25 h 57"/>
                <a:gd name="T26" fmla="*/ 16 w 57"/>
                <a:gd name="T27" fmla="*/ 25 h 57"/>
                <a:gd name="T28" fmla="*/ 9 w 57"/>
                <a:gd name="T29" fmla="*/ 20 h 57"/>
                <a:gd name="T30" fmla="*/ 9 w 57"/>
                <a:gd name="T31" fmla="*/ 20 h 57"/>
                <a:gd name="T32" fmla="*/ 0 w 57"/>
                <a:gd name="T33" fmla="*/ 29 h 57"/>
                <a:gd name="T34" fmla="*/ 9 w 57"/>
                <a:gd name="T35" fmla="*/ 37 h 57"/>
                <a:gd name="T36" fmla="*/ 9 w 57"/>
                <a:gd name="T37" fmla="*/ 37 h 57"/>
                <a:gd name="T38" fmla="*/ 16 w 57"/>
                <a:gd name="T39" fmla="*/ 32 h 57"/>
                <a:gd name="T40" fmla="*/ 25 w 57"/>
                <a:gd name="T41" fmla="*/ 32 h 57"/>
                <a:gd name="T42" fmla="*/ 25 w 57"/>
                <a:gd name="T43" fmla="*/ 41 h 57"/>
                <a:gd name="T44" fmla="*/ 20 w 57"/>
                <a:gd name="T45" fmla="*/ 48 h 57"/>
                <a:gd name="T46" fmla="*/ 20 w 57"/>
                <a:gd name="T47" fmla="*/ 48 h 57"/>
                <a:gd name="T48" fmla="*/ 28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2 w 57"/>
                <a:gd name="T55" fmla="*/ 41 h 57"/>
                <a:gd name="T56" fmla="*/ 32 w 57"/>
                <a:gd name="T57" fmla="*/ 32 h 57"/>
                <a:gd name="T58" fmla="*/ 41 w 57"/>
                <a:gd name="T59" fmla="*/ 32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9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7" name="Freeform 42"/>
            <p:cNvSpPr>
              <a:spLocks/>
            </p:cNvSpPr>
            <p:nvPr/>
          </p:nvSpPr>
          <p:spPr bwMode="auto">
            <a:xfrm>
              <a:off x="3052763" y="515938"/>
              <a:ext cx="46038" cy="46038"/>
            </a:xfrm>
            <a:custGeom>
              <a:avLst/>
              <a:gdLst>
                <a:gd name="T0" fmla="*/ 57 w 57"/>
                <a:gd name="T1" fmla="*/ 29 h 57"/>
                <a:gd name="T2" fmla="*/ 48 w 57"/>
                <a:gd name="T3" fmla="*/ 20 h 57"/>
                <a:gd name="T4" fmla="*/ 48 w 57"/>
                <a:gd name="T5" fmla="*/ 20 h 57"/>
                <a:gd name="T6" fmla="*/ 41 w 57"/>
                <a:gd name="T7" fmla="*/ 25 h 57"/>
                <a:gd name="T8" fmla="*/ 32 w 57"/>
                <a:gd name="T9" fmla="*/ 25 h 57"/>
                <a:gd name="T10" fmla="*/ 32 w 57"/>
                <a:gd name="T11" fmla="*/ 16 h 57"/>
                <a:gd name="T12" fmla="*/ 37 w 57"/>
                <a:gd name="T13" fmla="*/ 9 h 57"/>
                <a:gd name="T14" fmla="*/ 37 w 57"/>
                <a:gd name="T15" fmla="*/ 9 h 57"/>
                <a:gd name="T16" fmla="*/ 29 w 57"/>
                <a:gd name="T17" fmla="*/ 0 h 57"/>
                <a:gd name="T18" fmla="*/ 20 w 57"/>
                <a:gd name="T19" fmla="*/ 9 h 57"/>
                <a:gd name="T20" fmla="*/ 20 w 57"/>
                <a:gd name="T21" fmla="*/ 9 h 57"/>
                <a:gd name="T22" fmla="*/ 25 w 57"/>
                <a:gd name="T23" fmla="*/ 16 h 57"/>
                <a:gd name="T24" fmla="*/ 25 w 57"/>
                <a:gd name="T25" fmla="*/ 25 h 57"/>
                <a:gd name="T26" fmla="*/ 16 w 57"/>
                <a:gd name="T27" fmla="*/ 25 h 57"/>
                <a:gd name="T28" fmla="*/ 9 w 57"/>
                <a:gd name="T29" fmla="*/ 20 h 57"/>
                <a:gd name="T30" fmla="*/ 9 w 57"/>
                <a:gd name="T31" fmla="*/ 20 h 57"/>
                <a:gd name="T32" fmla="*/ 0 w 57"/>
                <a:gd name="T33" fmla="*/ 29 h 57"/>
                <a:gd name="T34" fmla="*/ 9 w 57"/>
                <a:gd name="T35" fmla="*/ 37 h 57"/>
                <a:gd name="T36" fmla="*/ 9 w 57"/>
                <a:gd name="T37" fmla="*/ 37 h 57"/>
                <a:gd name="T38" fmla="*/ 16 w 57"/>
                <a:gd name="T39" fmla="*/ 32 h 57"/>
                <a:gd name="T40" fmla="*/ 25 w 57"/>
                <a:gd name="T41" fmla="*/ 32 h 57"/>
                <a:gd name="T42" fmla="*/ 25 w 57"/>
                <a:gd name="T43" fmla="*/ 41 h 57"/>
                <a:gd name="T44" fmla="*/ 20 w 57"/>
                <a:gd name="T45" fmla="*/ 48 h 57"/>
                <a:gd name="T46" fmla="*/ 20 w 57"/>
                <a:gd name="T47" fmla="*/ 48 h 57"/>
                <a:gd name="T48" fmla="*/ 29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2 w 57"/>
                <a:gd name="T55" fmla="*/ 41 h 57"/>
                <a:gd name="T56" fmla="*/ 32 w 57"/>
                <a:gd name="T57" fmla="*/ 32 h 57"/>
                <a:gd name="T58" fmla="*/ 41 w 57"/>
                <a:gd name="T59" fmla="*/ 32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9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9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9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" name="Freeform 43"/>
            <p:cNvSpPr>
              <a:spLocks/>
            </p:cNvSpPr>
            <p:nvPr/>
          </p:nvSpPr>
          <p:spPr bwMode="auto">
            <a:xfrm>
              <a:off x="3141663" y="515938"/>
              <a:ext cx="46038" cy="46038"/>
            </a:xfrm>
            <a:custGeom>
              <a:avLst/>
              <a:gdLst>
                <a:gd name="T0" fmla="*/ 57 w 57"/>
                <a:gd name="T1" fmla="*/ 29 h 57"/>
                <a:gd name="T2" fmla="*/ 49 w 57"/>
                <a:gd name="T3" fmla="*/ 20 h 57"/>
                <a:gd name="T4" fmla="*/ 49 w 57"/>
                <a:gd name="T5" fmla="*/ 20 h 57"/>
                <a:gd name="T6" fmla="*/ 41 w 57"/>
                <a:gd name="T7" fmla="*/ 25 h 57"/>
                <a:gd name="T8" fmla="*/ 32 w 57"/>
                <a:gd name="T9" fmla="*/ 25 h 57"/>
                <a:gd name="T10" fmla="*/ 32 w 57"/>
                <a:gd name="T11" fmla="*/ 16 h 57"/>
                <a:gd name="T12" fmla="*/ 37 w 57"/>
                <a:gd name="T13" fmla="*/ 9 h 57"/>
                <a:gd name="T14" fmla="*/ 37 w 57"/>
                <a:gd name="T15" fmla="*/ 9 h 57"/>
                <a:gd name="T16" fmla="*/ 29 w 57"/>
                <a:gd name="T17" fmla="*/ 0 h 57"/>
                <a:gd name="T18" fmla="*/ 20 w 57"/>
                <a:gd name="T19" fmla="*/ 9 h 57"/>
                <a:gd name="T20" fmla="*/ 20 w 57"/>
                <a:gd name="T21" fmla="*/ 9 h 57"/>
                <a:gd name="T22" fmla="*/ 26 w 57"/>
                <a:gd name="T23" fmla="*/ 16 h 57"/>
                <a:gd name="T24" fmla="*/ 26 w 57"/>
                <a:gd name="T25" fmla="*/ 25 h 57"/>
                <a:gd name="T26" fmla="*/ 17 w 57"/>
                <a:gd name="T27" fmla="*/ 25 h 57"/>
                <a:gd name="T28" fmla="*/ 9 w 57"/>
                <a:gd name="T29" fmla="*/ 20 h 57"/>
                <a:gd name="T30" fmla="*/ 9 w 57"/>
                <a:gd name="T31" fmla="*/ 20 h 57"/>
                <a:gd name="T32" fmla="*/ 0 w 57"/>
                <a:gd name="T33" fmla="*/ 29 h 57"/>
                <a:gd name="T34" fmla="*/ 9 w 57"/>
                <a:gd name="T35" fmla="*/ 37 h 57"/>
                <a:gd name="T36" fmla="*/ 9 w 57"/>
                <a:gd name="T37" fmla="*/ 37 h 57"/>
                <a:gd name="T38" fmla="*/ 17 w 57"/>
                <a:gd name="T39" fmla="*/ 32 h 57"/>
                <a:gd name="T40" fmla="*/ 26 w 57"/>
                <a:gd name="T41" fmla="*/ 32 h 57"/>
                <a:gd name="T42" fmla="*/ 26 w 57"/>
                <a:gd name="T43" fmla="*/ 41 h 57"/>
                <a:gd name="T44" fmla="*/ 20 w 57"/>
                <a:gd name="T45" fmla="*/ 48 h 57"/>
                <a:gd name="T46" fmla="*/ 20 w 57"/>
                <a:gd name="T47" fmla="*/ 48 h 57"/>
                <a:gd name="T48" fmla="*/ 29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2 w 57"/>
                <a:gd name="T55" fmla="*/ 41 h 57"/>
                <a:gd name="T56" fmla="*/ 32 w 57"/>
                <a:gd name="T57" fmla="*/ 32 h 57"/>
                <a:gd name="T58" fmla="*/ 41 w 57"/>
                <a:gd name="T59" fmla="*/ 32 h 57"/>
                <a:gd name="T60" fmla="*/ 49 w 57"/>
                <a:gd name="T61" fmla="*/ 37 h 57"/>
                <a:gd name="T62" fmla="*/ 49 w 57"/>
                <a:gd name="T63" fmla="*/ 37 h 57"/>
                <a:gd name="T64" fmla="*/ 57 w 57"/>
                <a:gd name="T6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24"/>
                    <a:pt x="53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9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6" y="1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9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5"/>
                    <a:pt x="1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9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5"/>
                    <a:pt x="45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53" y="37"/>
                    <a:pt x="57" y="33"/>
                    <a:pt x="5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9" name="Freeform 44"/>
            <p:cNvSpPr>
              <a:spLocks/>
            </p:cNvSpPr>
            <p:nvPr/>
          </p:nvSpPr>
          <p:spPr bwMode="auto">
            <a:xfrm>
              <a:off x="3232150" y="515938"/>
              <a:ext cx="46038" cy="46038"/>
            </a:xfrm>
            <a:custGeom>
              <a:avLst/>
              <a:gdLst>
                <a:gd name="T0" fmla="*/ 56 w 56"/>
                <a:gd name="T1" fmla="*/ 29 h 57"/>
                <a:gd name="T2" fmla="*/ 48 w 56"/>
                <a:gd name="T3" fmla="*/ 20 h 57"/>
                <a:gd name="T4" fmla="*/ 48 w 56"/>
                <a:gd name="T5" fmla="*/ 20 h 57"/>
                <a:gd name="T6" fmla="*/ 40 w 56"/>
                <a:gd name="T7" fmla="*/ 25 h 57"/>
                <a:gd name="T8" fmla="*/ 31 w 56"/>
                <a:gd name="T9" fmla="*/ 25 h 57"/>
                <a:gd name="T10" fmla="*/ 31 w 56"/>
                <a:gd name="T11" fmla="*/ 16 h 57"/>
                <a:gd name="T12" fmla="*/ 36 w 56"/>
                <a:gd name="T13" fmla="*/ 9 h 57"/>
                <a:gd name="T14" fmla="*/ 36 w 56"/>
                <a:gd name="T15" fmla="*/ 9 h 57"/>
                <a:gd name="T16" fmla="*/ 28 w 56"/>
                <a:gd name="T17" fmla="*/ 0 h 57"/>
                <a:gd name="T18" fmla="*/ 19 w 56"/>
                <a:gd name="T19" fmla="*/ 9 h 57"/>
                <a:gd name="T20" fmla="*/ 19 w 56"/>
                <a:gd name="T21" fmla="*/ 9 h 57"/>
                <a:gd name="T22" fmla="*/ 25 w 56"/>
                <a:gd name="T23" fmla="*/ 16 h 57"/>
                <a:gd name="T24" fmla="*/ 25 w 56"/>
                <a:gd name="T25" fmla="*/ 25 h 57"/>
                <a:gd name="T26" fmla="*/ 16 w 56"/>
                <a:gd name="T27" fmla="*/ 25 h 57"/>
                <a:gd name="T28" fmla="*/ 8 w 56"/>
                <a:gd name="T29" fmla="*/ 20 h 57"/>
                <a:gd name="T30" fmla="*/ 8 w 56"/>
                <a:gd name="T31" fmla="*/ 20 h 57"/>
                <a:gd name="T32" fmla="*/ 0 w 56"/>
                <a:gd name="T33" fmla="*/ 29 h 57"/>
                <a:gd name="T34" fmla="*/ 8 w 56"/>
                <a:gd name="T35" fmla="*/ 37 h 57"/>
                <a:gd name="T36" fmla="*/ 8 w 56"/>
                <a:gd name="T37" fmla="*/ 37 h 57"/>
                <a:gd name="T38" fmla="*/ 16 w 56"/>
                <a:gd name="T39" fmla="*/ 32 h 57"/>
                <a:gd name="T40" fmla="*/ 25 w 56"/>
                <a:gd name="T41" fmla="*/ 32 h 57"/>
                <a:gd name="T42" fmla="*/ 25 w 56"/>
                <a:gd name="T43" fmla="*/ 41 h 57"/>
                <a:gd name="T44" fmla="*/ 19 w 56"/>
                <a:gd name="T45" fmla="*/ 48 h 57"/>
                <a:gd name="T46" fmla="*/ 19 w 56"/>
                <a:gd name="T47" fmla="*/ 48 h 57"/>
                <a:gd name="T48" fmla="*/ 28 w 56"/>
                <a:gd name="T49" fmla="*/ 57 h 57"/>
                <a:gd name="T50" fmla="*/ 36 w 56"/>
                <a:gd name="T51" fmla="*/ 48 h 57"/>
                <a:gd name="T52" fmla="*/ 36 w 56"/>
                <a:gd name="T53" fmla="*/ 48 h 57"/>
                <a:gd name="T54" fmla="*/ 31 w 56"/>
                <a:gd name="T55" fmla="*/ 41 h 57"/>
                <a:gd name="T56" fmla="*/ 31 w 56"/>
                <a:gd name="T57" fmla="*/ 32 h 57"/>
                <a:gd name="T58" fmla="*/ 40 w 56"/>
                <a:gd name="T59" fmla="*/ 32 h 57"/>
                <a:gd name="T60" fmla="*/ 48 w 56"/>
                <a:gd name="T61" fmla="*/ 37 h 57"/>
                <a:gd name="T62" fmla="*/ 48 w 56"/>
                <a:gd name="T63" fmla="*/ 37 h 57"/>
                <a:gd name="T64" fmla="*/ 56 w 56"/>
                <a:gd name="T6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7">
                  <a:moveTo>
                    <a:pt x="56" y="29"/>
                  </a:moveTo>
                  <a:cubicBezTo>
                    <a:pt x="56" y="24"/>
                    <a:pt x="52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6" y="12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3" y="0"/>
                    <a:pt x="28" y="0"/>
                  </a:cubicBezTo>
                  <a:cubicBezTo>
                    <a:pt x="23" y="0"/>
                    <a:pt x="19" y="4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24"/>
                    <a:pt x="0" y="29"/>
                  </a:cubicBezTo>
                  <a:cubicBezTo>
                    <a:pt x="0" y="33"/>
                    <a:pt x="3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19" y="45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53"/>
                    <a:pt x="23" y="57"/>
                    <a:pt x="28" y="57"/>
                  </a:cubicBezTo>
                  <a:cubicBezTo>
                    <a:pt x="33" y="57"/>
                    <a:pt x="36" y="53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5"/>
                    <a:pt x="34" y="42"/>
                    <a:pt x="31" y="4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5"/>
                    <a:pt x="44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2" y="37"/>
                    <a:pt x="56" y="33"/>
                    <a:pt x="5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0" name="Freeform 45"/>
            <p:cNvSpPr>
              <a:spLocks/>
            </p:cNvSpPr>
            <p:nvPr/>
          </p:nvSpPr>
          <p:spPr bwMode="auto">
            <a:xfrm>
              <a:off x="3322638" y="515938"/>
              <a:ext cx="44450" cy="46038"/>
            </a:xfrm>
            <a:custGeom>
              <a:avLst/>
              <a:gdLst>
                <a:gd name="T0" fmla="*/ 56 w 56"/>
                <a:gd name="T1" fmla="*/ 29 h 57"/>
                <a:gd name="T2" fmla="*/ 48 w 56"/>
                <a:gd name="T3" fmla="*/ 20 h 57"/>
                <a:gd name="T4" fmla="*/ 48 w 56"/>
                <a:gd name="T5" fmla="*/ 20 h 57"/>
                <a:gd name="T6" fmla="*/ 40 w 56"/>
                <a:gd name="T7" fmla="*/ 25 h 57"/>
                <a:gd name="T8" fmla="*/ 31 w 56"/>
                <a:gd name="T9" fmla="*/ 25 h 57"/>
                <a:gd name="T10" fmla="*/ 31 w 56"/>
                <a:gd name="T11" fmla="*/ 16 h 57"/>
                <a:gd name="T12" fmla="*/ 37 w 56"/>
                <a:gd name="T13" fmla="*/ 9 h 57"/>
                <a:gd name="T14" fmla="*/ 37 w 56"/>
                <a:gd name="T15" fmla="*/ 9 h 57"/>
                <a:gd name="T16" fmla="*/ 28 w 56"/>
                <a:gd name="T17" fmla="*/ 0 h 57"/>
                <a:gd name="T18" fmla="*/ 20 w 56"/>
                <a:gd name="T19" fmla="*/ 9 h 57"/>
                <a:gd name="T20" fmla="*/ 20 w 56"/>
                <a:gd name="T21" fmla="*/ 9 h 57"/>
                <a:gd name="T22" fmla="*/ 25 w 56"/>
                <a:gd name="T23" fmla="*/ 16 h 57"/>
                <a:gd name="T24" fmla="*/ 25 w 56"/>
                <a:gd name="T25" fmla="*/ 25 h 57"/>
                <a:gd name="T26" fmla="*/ 16 w 56"/>
                <a:gd name="T27" fmla="*/ 25 h 57"/>
                <a:gd name="T28" fmla="*/ 8 w 56"/>
                <a:gd name="T29" fmla="*/ 20 h 57"/>
                <a:gd name="T30" fmla="*/ 8 w 56"/>
                <a:gd name="T31" fmla="*/ 20 h 57"/>
                <a:gd name="T32" fmla="*/ 0 w 56"/>
                <a:gd name="T33" fmla="*/ 29 h 57"/>
                <a:gd name="T34" fmla="*/ 8 w 56"/>
                <a:gd name="T35" fmla="*/ 37 h 57"/>
                <a:gd name="T36" fmla="*/ 8 w 56"/>
                <a:gd name="T37" fmla="*/ 37 h 57"/>
                <a:gd name="T38" fmla="*/ 16 w 56"/>
                <a:gd name="T39" fmla="*/ 32 h 57"/>
                <a:gd name="T40" fmla="*/ 25 w 56"/>
                <a:gd name="T41" fmla="*/ 32 h 57"/>
                <a:gd name="T42" fmla="*/ 25 w 56"/>
                <a:gd name="T43" fmla="*/ 41 h 57"/>
                <a:gd name="T44" fmla="*/ 20 w 56"/>
                <a:gd name="T45" fmla="*/ 48 h 57"/>
                <a:gd name="T46" fmla="*/ 20 w 56"/>
                <a:gd name="T47" fmla="*/ 48 h 57"/>
                <a:gd name="T48" fmla="*/ 28 w 56"/>
                <a:gd name="T49" fmla="*/ 57 h 57"/>
                <a:gd name="T50" fmla="*/ 37 w 56"/>
                <a:gd name="T51" fmla="*/ 48 h 57"/>
                <a:gd name="T52" fmla="*/ 37 w 56"/>
                <a:gd name="T53" fmla="*/ 48 h 57"/>
                <a:gd name="T54" fmla="*/ 31 w 56"/>
                <a:gd name="T55" fmla="*/ 41 h 57"/>
                <a:gd name="T56" fmla="*/ 31 w 56"/>
                <a:gd name="T57" fmla="*/ 32 h 57"/>
                <a:gd name="T58" fmla="*/ 40 w 56"/>
                <a:gd name="T59" fmla="*/ 32 h 57"/>
                <a:gd name="T60" fmla="*/ 48 w 56"/>
                <a:gd name="T61" fmla="*/ 37 h 57"/>
                <a:gd name="T62" fmla="*/ 48 w 56"/>
                <a:gd name="T63" fmla="*/ 37 h 57"/>
                <a:gd name="T64" fmla="*/ 56 w 56"/>
                <a:gd name="T6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7">
                  <a:moveTo>
                    <a:pt x="56" y="29"/>
                  </a:moveTo>
                  <a:cubicBezTo>
                    <a:pt x="56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3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9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3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4" y="42"/>
                    <a:pt x="31" y="4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5"/>
                    <a:pt x="44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6" y="33"/>
                    <a:pt x="5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1" name="Freeform 46"/>
            <p:cNvSpPr>
              <a:spLocks/>
            </p:cNvSpPr>
            <p:nvPr/>
          </p:nvSpPr>
          <p:spPr bwMode="auto">
            <a:xfrm>
              <a:off x="3411538" y="515938"/>
              <a:ext cx="46038" cy="46038"/>
            </a:xfrm>
            <a:custGeom>
              <a:avLst/>
              <a:gdLst>
                <a:gd name="T0" fmla="*/ 57 w 57"/>
                <a:gd name="T1" fmla="*/ 29 h 57"/>
                <a:gd name="T2" fmla="*/ 48 w 57"/>
                <a:gd name="T3" fmla="*/ 20 h 57"/>
                <a:gd name="T4" fmla="*/ 48 w 57"/>
                <a:gd name="T5" fmla="*/ 20 h 57"/>
                <a:gd name="T6" fmla="*/ 40 w 57"/>
                <a:gd name="T7" fmla="*/ 25 h 57"/>
                <a:gd name="T8" fmla="*/ 31 w 57"/>
                <a:gd name="T9" fmla="*/ 25 h 57"/>
                <a:gd name="T10" fmla="*/ 31 w 57"/>
                <a:gd name="T11" fmla="*/ 16 h 57"/>
                <a:gd name="T12" fmla="*/ 37 w 57"/>
                <a:gd name="T13" fmla="*/ 9 h 57"/>
                <a:gd name="T14" fmla="*/ 37 w 57"/>
                <a:gd name="T15" fmla="*/ 9 h 57"/>
                <a:gd name="T16" fmla="*/ 28 w 57"/>
                <a:gd name="T17" fmla="*/ 0 h 57"/>
                <a:gd name="T18" fmla="*/ 20 w 57"/>
                <a:gd name="T19" fmla="*/ 9 h 57"/>
                <a:gd name="T20" fmla="*/ 20 w 57"/>
                <a:gd name="T21" fmla="*/ 9 h 57"/>
                <a:gd name="T22" fmla="*/ 25 w 57"/>
                <a:gd name="T23" fmla="*/ 16 h 57"/>
                <a:gd name="T24" fmla="*/ 25 w 57"/>
                <a:gd name="T25" fmla="*/ 25 h 57"/>
                <a:gd name="T26" fmla="*/ 16 w 57"/>
                <a:gd name="T27" fmla="*/ 25 h 57"/>
                <a:gd name="T28" fmla="*/ 8 w 57"/>
                <a:gd name="T29" fmla="*/ 20 h 57"/>
                <a:gd name="T30" fmla="*/ 8 w 57"/>
                <a:gd name="T31" fmla="*/ 20 h 57"/>
                <a:gd name="T32" fmla="*/ 0 w 57"/>
                <a:gd name="T33" fmla="*/ 29 h 57"/>
                <a:gd name="T34" fmla="*/ 8 w 57"/>
                <a:gd name="T35" fmla="*/ 37 h 57"/>
                <a:gd name="T36" fmla="*/ 8 w 57"/>
                <a:gd name="T37" fmla="*/ 37 h 57"/>
                <a:gd name="T38" fmla="*/ 16 w 57"/>
                <a:gd name="T39" fmla="*/ 32 h 57"/>
                <a:gd name="T40" fmla="*/ 25 w 57"/>
                <a:gd name="T41" fmla="*/ 32 h 57"/>
                <a:gd name="T42" fmla="*/ 25 w 57"/>
                <a:gd name="T43" fmla="*/ 41 h 57"/>
                <a:gd name="T44" fmla="*/ 20 w 57"/>
                <a:gd name="T45" fmla="*/ 48 h 57"/>
                <a:gd name="T46" fmla="*/ 20 w 57"/>
                <a:gd name="T47" fmla="*/ 48 h 57"/>
                <a:gd name="T48" fmla="*/ 28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1 w 57"/>
                <a:gd name="T55" fmla="*/ 41 h 57"/>
                <a:gd name="T56" fmla="*/ 31 w 57"/>
                <a:gd name="T57" fmla="*/ 32 h 57"/>
                <a:gd name="T58" fmla="*/ 40 w 57"/>
                <a:gd name="T59" fmla="*/ 32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9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1" y="4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2" name="Freeform 47"/>
            <p:cNvSpPr>
              <a:spLocks/>
            </p:cNvSpPr>
            <p:nvPr/>
          </p:nvSpPr>
          <p:spPr bwMode="auto">
            <a:xfrm>
              <a:off x="3502025" y="515938"/>
              <a:ext cx="46038" cy="46038"/>
            </a:xfrm>
            <a:custGeom>
              <a:avLst/>
              <a:gdLst>
                <a:gd name="T0" fmla="*/ 57 w 57"/>
                <a:gd name="T1" fmla="*/ 29 h 57"/>
                <a:gd name="T2" fmla="*/ 48 w 57"/>
                <a:gd name="T3" fmla="*/ 20 h 57"/>
                <a:gd name="T4" fmla="*/ 48 w 57"/>
                <a:gd name="T5" fmla="*/ 20 h 57"/>
                <a:gd name="T6" fmla="*/ 40 w 57"/>
                <a:gd name="T7" fmla="*/ 25 h 57"/>
                <a:gd name="T8" fmla="*/ 32 w 57"/>
                <a:gd name="T9" fmla="*/ 25 h 57"/>
                <a:gd name="T10" fmla="*/ 32 w 57"/>
                <a:gd name="T11" fmla="*/ 16 h 57"/>
                <a:gd name="T12" fmla="*/ 37 w 57"/>
                <a:gd name="T13" fmla="*/ 9 h 57"/>
                <a:gd name="T14" fmla="*/ 37 w 57"/>
                <a:gd name="T15" fmla="*/ 9 h 57"/>
                <a:gd name="T16" fmla="*/ 28 w 57"/>
                <a:gd name="T17" fmla="*/ 0 h 57"/>
                <a:gd name="T18" fmla="*/ 20 w 57"/>
                <a:gd name="T19" fmla="*/ 9 h 57"/>
                <a:gd name="T20" fmla="*/ 20 w 57"/>
                <a:gd name="T21" fmla="*/ 9 h 57"/>
                <a:gd name="T22" fmla="*/ 25 w 57"/>
                <a:gd name="T23" fmla="*/ 16 h 57"/>
                <a:gd name="T24" fmla="*/ 25 w 57"/>
                <a:gd name="T25" fmla="*/ 25 h 57"/>
                <a:gd name="T26" fmla="*/ 16 w 57"/>
                <a:gd name="T27" fmla="*/ 25 h 57"/>
                <a:gd name="T28" fmla="*/ 8 w 57"/>
                <a:gd name="T29" fmla="*/ 20 h 57"/>
                <a:gd name="T30" fmla="*/ 8 w 57"/>
                <a:gd name="T31" fmla="*/ 20 h 57"/>
                <a:gd name="T32" fmla="*/ 0 w 57"/>
                <a:gd name="T33" fmla="*/ 29 h 57"/>
                <a:gd name="T34" fmla="*/ 8 w 57"/>
                <a:gd name="T35" fmla="*/ 37 h 57"/>
                <a:gd name="T36" fmla="*/ 8 w 57"/>
                <a:gd name="T37" fmla="*/ 37 h 57"/>
                <a:gd name="T38" fmla="*/ 16 w 57"/>
                <a:gd name="T39" fmla="*/ 32 h 57"/>
                <a:gd name="T40" fmla="*/ 25 w 57"/>
                <a:gd name="T41" fmla="*/ 32 h 57"/>
                <a:gd name="T42" fmla="*/ 25 w 57"/>
                <a:gd name="T43" fmla="*/ 41 h 57"/>
                <a:gd name="T44" fmla="*/ 20 w 57"/>
                <a:gd name="T45" fmla="*/ 48 h 57"/>
                <a:gd name="T46" fmla="*/ 20 w 57"/>
                <a:gd name="T47" fmla="*/ 48 h 57"/>
                <a:gd name="T48" fmla="*/ 28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2 w 57"/>
                <a:gd name="T55" fmla="*/ 41 h 57"/>
                <a:gd name="T56" fmla="*/ 32 w 57"/>
                <a:gd name="T57" fmla="*/ 32 h 57"/>
                <a:gd name="T58" fmla="*/ 40 w 57"/>
                <a:gd name="T59" fmla="*/ 32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0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9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3" name="Freeform 48"/>
            <p:cNvSpPr>
              <a:spLocks/>
            </p:cNvSpPr>
            <p:nvPr/>
          </p:nvSpPr>
          <p:spPr bwMode="auto">
            <a:xfrm>
              <a:off x="3590925" y="515938"/>
              <a:ext cx="46038" cy="46038"/>
            </a:xfrm>
            <a:custGeom>
              <a:avLst/>
              <a:gdLst>
                <a:gd name="T0" fmla="*/ 48 w 57"/>
                <a:gd name="T1" fmla="*/ 20 h 57"/>
                <a:gd name="T2" fmla="*/ 48 w 57"/>
                <a:gd name="T3" fmla="*/ 20 h 57"/>
                <a:gd name="T4" fmla="*/ 41 w 57"/>
                <a:gd name="T5" fmla="*/ 25 h 57"/>
                <a:gd name="T6" fmla="*/ 32 w 57"/>
                <a:gd name="T7" fmla="*/ 25 h 57"/>
                <a:gd name="T8" fmla="*/ 32 w 57"/>
                <a:gd name="T9" fmla="*/ 16 h 57"/>
                <a:gd name="T10" fmla="*/ 37 w 57"/>
                <a:gd name="T11" fmla="*/ 9 h 57"/>
                <a:gd name="T12" fmla="*/ 37 w 57"/>
                <a:gd name="T13" fmla="*/ 9 h 57"/>
                <a:gd name="T14" fmla="*/ 29 w 57"/>
                <a:gd name="T15" fmla="*/ 0 h 57"/>
                <a:gd name="T16" fmla="*/ 20 w 57"/>
                <a:gd name="T17" fmla="*/ 9 h 57"/>
                <a:gd name="T18" fmla="*/ 20 w 57"/>
                <a:gd name="T19" fmla="*/ 9 h 57"/>
                <a:gd name="T20" fmla="*/ 25 w 57"/>
                <a:gd name="T21" fmla="*/ 16 h 57"/>
                <a:gd name="T22" fmla="*/ 25 w 57"/>
                <a:gd name="T23" fmla="*/ 25 h 57"/>
                <a:gd name="T24" fmla="*/ 16 w 57"/>
                <a:gd name="T25" fmla="*/ 25 h 57"/>
                <a:gd name="T26" fmla="*/ 9 w 57"/>
                <a:gd name="T27" fmla="*/ 20 h 57"/>
                <a:gd name="T28" fmla="*/ 9 w 57"/>
                <a:gd name="T29" fmla="*/ 20 h 57"/>
                <a:gd name="T30" fmla="*/ 0 w 57"/>
                <a:gd name="T31" fmla="*/ 29 h 57"/>
                <a:gd name="T32" fmla="*/ 9 w 57"/>
                <a:gd name="T33" fmla="*/ 37 h 57"/>
                <a:gd name="T34" fmla="*/ 9 w 57"/>
                <a:gd name="T35" fmla="*/ 37 h 57"/>
                <a:gd name="T36" fmla="*/ 16 w 57"/>
                <a:gd name="T37" fmla="*/ 32 h 57"/>
                <a:gd name="T38" fmla="*/ 25 w 57"/>
                <a:gd name="T39" fmla="*/ 32 h 57"/>
                <a:gd name="T40" fmla="*/ 25 w 57"/>
                <a:gd name="T41" fmla="*/ 41 h 57"/>
                <a:gd name="T42" fmla="*/ 20 w 57"/>
                <a:gd name="T43" fmla="*/ 48 h 57"/>
                <a:gd name="T44" fmla="*/ 20 w 57"/>
                <a:gd name="T45" fmla="*/ 48 h 57"/>
                <a:gd name="T46" fmla="*/ 29 w 57"/>
                <a:gd name="T47" fmla="*/ 57 h 57"/>
                <a:gd name="T48" fmla="*/ 37 w 57"/>
                <a:gd name="T49" fmla="*/ 48 h 57"/>
                <a:gd name="T50" fmla="*/ 37 w 57"/>
                <a:gd name="T51" fmla="*/ 48 h 57"/>
                <a:gd name="T52" fmla="*/ 32 w 57"/>
                <a:gd name="T53" fmla="*/ 41 h 57"/>
                <a:gd name="T54" fmla="*/ 32 w 57"/>
                <a:gd name="T55" fmla="*/ 32 h 57"/>
                <a:gd name="T56" fmla="*/ 41 w 57"/>
                <a:gd name="T57" fmla="*/ 32 h 57"/>
                <a:gd name="T58" fmla="*/ 48 w 57"/>
                <a:gd name="T59" fmla="*/ 37 h 57"/>
                <a:gd name="T60" fmla="*/ 48 w 57"/>
                <a:gd name="T61" fmla="*/ 37 h 57"/>
                <a:gd name="T62" fmla="*/ 57 w 57"/>
                <a:gd name="T63" fmla="*/ 29 h 57"/>
                <a:gd name="T64" fmla="*/ 48 w 57"/>
                <a:gd name="T65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48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9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9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9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9"/>
                  </a:cubicBezTo>
                  <a:cubicBezTo>
                    <a:pt x="57" y="24"/>
                    <a:pt x="53" y="20"/>
                    <a:pt x="4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4" name="Freeform 49"/>
            <p:cNvSpPr>
              <a:spLocks/>
            </p:cNvSpPr>
            <p:nvPr/>
          </p:nvSpPr>
          <p:spPr bwMode="auto">
            <a:xfrm>
              <a:off x="2603500" y="604838"/>
              <a:ext cx="46038" cy="46038"/>
            </a:xfrm>
            <a:custGeom>
              <a:avLst/>
              <a:gdLst>
                <a:gd name="T0" fmla="*/ 57 w 57"/>
                <a:gd name="T1" fmla="*/ 29 h 57"/>
                <a:gd name="T2" fmla="*/ 49 w 57"/>
                <a:gd name="T3" fmla="*/ 20 h 57"/>
                <a:gd name="T4" fmla="*/ 49 w 57"/>
                <a:gd name="T5" fmla="*/ 20 h 57"/>
                <a:gd name="T6" fmla="*/ 41 w 57"/>
                <a:gd name="T7" fmla="*/ 26 h 57"/>
                <a:gd name="T8" fmla="*/ 32 w 57"/>
                <a:gd name="T9" fmla="*/ 26 h 57"/>
                <a:gd name="T10" fmla="*/ 32 w 57"/>
                <a:gd name="T11" fmla="*/ 17 h 57"/>
                <a:gd name="T12" fmla="*/ 37 w 57"/>
                <a:gd name="T13" fmla="*/ 9 h 57"/>
                <a:gd name="T14" fmla="*/ 37 w 57"/>
                <a:gd name="T15" fmla="*/ 9 h 57"/>
                <a:gd name="T16" fmla="*/ 29 w 57"/>
                <a:gd name="T17" fmla="*/ 0 h 57"/>
                <a:gd name="T18" fmla="*/ 20 w 57"/>
                <a:gd name="T19" fmla="*/ 9 h 57"/>
                <a:gd name="T20" fmla="*/ 20 w 57"/>
                <a:gd name="T21" fmla="*/ 9 h 57"/>
                <a:gd name="T22" fmla="*/ 26 w 57"/>
                <a:gd name="T23" fmla="*/ 17 h 57"/>
                <a:gd name="T24" fmla="*/ 26 w 57"/>
                <a:gd name="T25" fmla="*/ 26 h 57"/>
                <a:gd name="T26" fmla="*/ 17 w 57"/>
                <a:gd name="T27" fmla="*/ 26 h 57"/>
                <a:gd name="T28" fmla="*/ 9 w 57"/>
                <a:gd name="T29" fmla="*/ 20 h 57"/>
                <a:gd name="T30" fmla="*/ 9 w 57"/>
                <a:gd name="T31" fmla="*/ 20 h 57"/>
                <a:gd name="T32" fmla="*/ 0 w 57"/>
                <a:gd name="T33" fmla="*/ 29 h 57"/>
                <a:gd name="T34" fmla="*/ 9 w 57"/>
                <a:gd name="T35" fmla="*/ 37 h 57"/>
                <a:gd name="T36" fmla="*/ 9 w 57"/>
                <a:gd name="T37" fmla="*/ 37 h 57"/>
                <a:gd name="T38" fmla="*/ 17 w 57"/>
                <a:gd name="T39" fmla="*/ 32 h 57"/>
                <a:gd name="T40" fmla="*/ 26 w 57"/>
                <a:gd name="T41" fmla="*/ 32 h 57"/>
                <a:gd name="T42" fmla="*/ 26 w 57"/>
                <a:gd name="T43" fmla="*/ 41 h 57"/>
                <a:gd name="T44" fmla="*/ 20 w 57"/>
                <a:gd name="T45" fmla="*/ 49 h 57"/>
                <a:gd name="T46" fmla="*/ 20 w 57"/>
                <a:gd name="T47" fmla="*/ 49 h 57"/>
                <a:gd name="T48" fmla="*/ 29 w 57"/>
                <a:gd name="T49" fmla="*/ 57 h 57"/>
                <a:gd name="T50" fmla="*/ 37 w 57"/>
                <a:gd name="T51" fmla="*/ 49 h 57"/>
                <a:gd name="T52" fmla="*/ 37 w 57"/>
                <a:gd name="T53" fmla="*/ 49 h 57"/>
                <a:gd name="T54" fmla="*/ 32 w 57"/>
                <a:gd name="T55" fmla="*/ 41 h 57"/>
                <a:gd name="T56" fmla="*/ 32 w 57"/>
                <a:gd name="T57" fmla="*/ 32 h 57"/>
                <a:gd name="T58" fmla="*/ 41 w 57"/>
                <a:gd name="T59" fmla="*/ 32 h 57"/>
                <a:gd name="T60" fmla="*/ 49 w 57"/>
                <a:gd name="T61" fmla="*/ 37 h 57"/>
                <a:gd name="T62" fmla="*/ 49 w 57"/>
                <a:gd name="T63" fmla="*/ 37 h 57"/>
                <a:gd name="T64" fmla="*/ 57 w 57"/>
                <a:gd name="T6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24"/>
                    <a:pt x="53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20"/>
                    <a:pt x="42" y="22"/>
                    <a:pt x="41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9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6" y="1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9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5"/>
                    <a:pt x="1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2" y="42"/>
                    <a:pt x="20" y="45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53"/>
                    <a:pt x="24" y="57"/>
                    <a:pt x="29" y="57"/>
                  </a:cubicBezTo>
                  <a:cubicBezTo>
                    <a:pt x="33" y="57"/>
                    <a:pt x="37" y="53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5"/>
                    <a:pt x="35" y="42"/>
                    <a:pt x="32" y="4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5"/>
                    <a:pt x="45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53" y="37"/>
                    <a:pt x="57" y="33"/>
                    <a:pt x="5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5" name="Freeform 50"/>
            <p:cNvSpPr>
              <a:spLocks/>
            </p:cNvSpPr>
            <p:nvPr/>
          </p:nvSpPr>
          <p:spPr bwMode="auto">
            <a:xfrm>
              <a:off x="2693988" y="604838"/>
              <a:ext cx="46038" cy="46038"/>
            </a:xfrm>
            <a:custGeom>
              <a:avLst/>
              <a:gdLst>
                <a:gd name="T0" fmla="*/ 56 w 56"/>
                <a:gd name="T1" fmla="*/ 29 h 57"/>
                <a:gd name="T2" fmla="*/ 48 w 56"/>
                <a:gd name="T3" fmla="*/ 20 h 57"/>
                <a:gd name="T4" fmla="*/ 48 w 56"/>
                <a:gd name="T5" fmla="*/ 20 h 57"/>
                <a:gd name="T6" fmla="*/ 40 w 56"/>
                <a:gd name="T7" fmla="*/ 26 h 57"/>
                <a:gd name="T8" fmla="*/ 31 w 56"/>
                <a:gd name="T9" fmla="*/ 26 h 57"/>
                <a:gd name="T10" fmla="*/ 31 w 56"/>
                <a:gd name="T11" fmla="*/ 17 h 57"/>
                <a:gd name="T12" fmla="*/ 36 w 56"/>
                <a:gd name="T13" fmla="*/ 9 h 57"/>
                <a:gd name="T14" fmla="*/ 36 w 56"/>
                <a:gd name="T15" fmla="*/ 9 h 57"/>
                <a:gd name="T16" fmla="*/ 28 w 56"/>
                <a:gd name="T17" fmla="*/ 0 h 57"/>
                <a:gd name="T18" fmla="*/ 19 w 56"/>
                <a:gd name="T19" fmla="*/ 9 h 57"/>
                <a:gd name="T20" fmla="*/ 19 w 56"/>
                <a:gd name="T21" fmla="*/ 9 h 57"/>
                <a:gd name="T22" fmla="*/ 25 w 56"/>
                <a:gd name="T23" fmla="*/ 17 h 57"/>
                <a:gd name="T24" fmla="*/ 25 w 56"/>
                <a:gd name="T25" fmla="*/ 26 h 57"/>
                <a:gd name="T26" fmla="*/ 16 w 56"/>
                <a:gd name="T27" fmla="*/ 26 h 57"/>
                <a:gd name="T28" fmla="*/ 8 w 56"/>
                <a:gd name="T29" fmla="*/ 20 h 57"/>
                <a:gd name="T30" fmla="*/ 8 w 56"/>
                <a:gd name="T31" fmla="*/ 20 h 57"/>
                <a:gd name="T32" fmla="*/ 0 w 56"/>
                <a:gd name="T33" fmla="*/ 29 h 57"/>
                <a:gd name="T34" fmla="*/ 8 w 56"/>
                <a:gd name="T35" fmla="*/ 37 h 57"/>
                <a:gd name="T36" fmla="*/ 8 w 56"/>
                <a:gd name="T37" fmla="*/ 37 h 57"/>
                <a:gd name="T38" fmla="*/ 16 w 56"/>
                <a:gd name="T39" fmla="*/ 32 h 57"/>
                <a:gd name="T40" fmla="*/ 25 w 56"/>
                <a:gd name="T41" fmla="*/ 32 h 57"/>
                <a:gd name="T42" fmla="*/ 25 w 56"/>
                <a:gd name="T43" fmla="*/ 41 h 57"/>
                <a:gd name="T44" fmla="*/ 19 w 56"/>
                <a:gd name="T45" fmla="*/ 49 h 57"/>
                <a:gd name="T46" fmla="*/ 19 w 56"/>
                <a:gd name="T47" fmla="*/ 49 h 57"/>
                <a:gd name="T48" fmla="*/ 28 w 56"/>
                <a:gd name="T49" fmla="*/ 57 h 57"/>
                <a:gd name="T50" fmla="*/ 36 w 56"/>
                <a:gd name="T51" fmla="*/ 49 h 57"/>
                <a:gd name="T52" fmla="*/ 36 w 56"/>
                <a:gd name="T53" fmla="*/ 49 h 57"/>
                <a:gd name="T54" fmla="*/ 31 w 56"/>
                <a:gd name="T55" fmla="*/ 41 h 57"/>
                <a:gd name="T56" fmla="*/ 31 w 56"/>
                <a:gd name="T57" fmla="*/ 32 h 57"/>
                <a:gd name="T58" fmla="*/ 40 w 56"/>
                <a:gd name="T59" fmla="*/ 32 h 57"/>
                <a:gd name="T60" fmla="*/ 48 w 56"/>
                <a:gd name="T61" fmla="*/ 37 h 57"/>
                <a:gd name="T62" fmla="*/ 48 w 56"/>
                <a:gd name="T63" fmla="*/ 37 h 57"/>
                <a:gd name="T64" fmla="*/ 56 w 56"/>
                <a:gd name="T6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7">
                  <a:moveTo>
                    <a:pt x="56" y="29"/>
                  </a:moveTo>
                  <a:cubicBezTo>
                    <a:pt x="56" y="24"/>
                    <a:pt x="52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4" y="15"/>
                    <a:pt x="36" y="12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3" y="0"/>
                    <a:pt x="28" y="0"/>
                  </a:cubicBezTo>
                  <a:cubicBezTo>
                    <a:pt x="23" y="0"/>
                    <a:pt x="19" y="4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12"/>
                    <a:pt x="22" y="15"/>
                    <a:pt x="25" y="1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24"/>
                    <a:pt x="0" y="29"/>
                  </a:cubicBezTo>
                  <a:cubicBezTo>
                    <a:pt x="0" y="33"/>
                    <a:pt x="3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19" y="45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53"/>
                    <a:pt x="23" y="57"/>
                    <a:pt x="28" y="57"/>
                  </a:cubicBezTo>
                  <a:cubicBezTo>
                    <a:pt x="33" y="57"/>
                    <a:pt x="36" y="53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5"/>
                    <a:pt x="34" y="42"/>
                    <a:pt x="31" y="4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5"/>
                    <a:pt x="44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2" y="37"/>
                    <a:pt x="56" y="33"/>
                    <a:pt x="5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6" name="Freeform 51"/>
            <p:cNvSpPr>
              <a:spLocks/>
            </p:cNvSpPr>
            <p:nvPr/>
          </p:nvSpPr>
          <p:spPr bwMode="auto">
            <a:xfrm>
              <a:off x="2784475" y="604838"/>
              <a:ext cx="44450" cy="46038"/>
            </a:xfrm>
            <a:custGeom>
              <a:avLst/>
              <a:gdLst>
                <a:gd name="T0" fmla="*/ 56 w 56"/>
                <a:gd name="T1" fmla="*/ 29 h 57"/>
                <a:gd name="T2" fmla="*/ 48 w 56"/>
                <a:gd name="T3" fmla="*/ 20 h 57"/>
                <a:gd name="T4" fmla="*/ 48 w 56"/>
                <a:gd name="T5" fmla="*/ 20 h 57"/>
                <a:gd name="T6" fmla="*/ 40 w 56"/>
                <a:gd name="T7" fmla="*/ 26 h 57"/>
                <a:gd name="T8" fmla="*/ 31 w 56"/>
                <a:gd name="T9" fmla="*/ 26 h 57"/>
                <a:gd name="T10" fmla="*/ 31 w 56"/>
                <a:gd name="T11" fmla="*/ 17 h 57"/>
                <a:gd name="T12" fmla="*/ 37 w 56"/>
                <a:gd name="T13" fmla="*/ 9 h 57"/>
                <a:gd name="T14" fmla="*/ 37 w 56"/>
                <a:gd name="T15" fmla="*/ 9 h 57"/>
                <a:gd name="T16" fmla="*/ 28 w 56"/>
                <a:gd name="T17" fmla="*/ 0 h 57"/>
                <a:gd name="T18" fmla="*/ 20 w 56"/>
                <a:gd name="T19" fmla="*/ 9 h 57"/>
                <a:gd name="T20" fmla="*/ 20 w 56"/>
                <a:gd name="T21" fmla="*/ 9 h 57"/>
                <a:gd name="T22" fmla="*/ 25 w 56"/>
                <a:gd name="T23" fmla="*/ 17 h 57"/>
                <a:gd name="T24" fmla="*/ 25 w 56"/>
                <a:gd name="T25" fmla="*/ 26 h 57"/>
                <a:gd name="T26" fmla="*/ 16 w 56"/>
                <a:gd name="T27" fmla="*/ 26 h 57"/>
                <a:gd name="T28" fmla="*/ 8 w 56"/>
                <a:gd name="T29" fmla="*/ 20 h 57"/>
                <a:gd name="T30" fmla="*/ 8 w 56"/>
                <a:gd name="T31" fmla="*/ 20 h 57"/>
                <a:gd name="T32" fmla="*/ 0 w 56"/>
                <a:gd name="T33" fmla="*/ 29 h 57"/>
                <a:gd name="T34" fmla="*/ 8 w 56"/>
                <a:gd name="T35" fmla="*/ 37 h 57"/>
                <a:gd name="T36" fmla="*/ 8 w 56"/>
                <a:gd name="T37" fmla="*/ 37 h 57"/>
                <a:gd name="T38" fmla="*/ 16 w 56"/>
                <a:gd name="T39" fmla="*/ 32 h 57"/>
                <a:gd name="T40" fmla="*/ 25 w 56"/>
                <a:gd name="T41" fmla="*/ 32 h 57"/>
                <a:gd name="T42" fmla="*/ 25 w 56"/>
                <a:gd name="T43" fmla="*/ 41 h 57"/>
                <a:gd name="T44" fmla="*/ 20 w 56"/>
                <a:gd name="T45" fmla="*/ 49 h 57"/>
                <a:gd name="T46" fmla="*/ 20 w 56"/>
                <a:gd name="T47" fmla="*/ 49 h 57"/>
                <a:gd name="T48" fmla="*/ 28 w 56"/>
                <a:gd name="T49" fmla="*/ 57 h 57"/>
                <a:gd name="T50" fmla="*/ 37 w 56"/>
                <a:gd name="T51" fmla="*/ 49 h 57"/>
                <a:gd name="T52" fmla="*/ 37 w 56"/>
                <a:gd name="T53" fmla="*/ 49 h 57"/>
                <a:gd name="T54" fmla="*/ 31 w 56"/>
                <a:gd name="T55" fmla="*/ 41 h 57"/>
                <a:gd name="T56" fmla="*/ 31 w 56"/>
                <a:gd name="T57" fmla="*/ 32 h 57"/>
                <a:gd name="T58" fmla="*/ 40 w 56"/>
                <a:gd name="T59" fmla="*/ 32 h 57"/>
                <a:gd name="T60" fmla="*/ 48 w 56"/>
                <a:gd name="T61" fmla="*/ 37 h 57"/>
                <a:gd name="T62" fmla="*/ 48 w 56"/>
                <a:gd name="T63" fmla="*/ 37 h 57"/>
                <a:gd name="T64" fmla="*/ 56 w 56"/>
                <a:gd name="T6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7">
                  <a:moveTo>
                    <a:pt x="56" y="29"/>
                  </a:moveTo>
                  <a:cubicBezTo>
                    <a:pt x="56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4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3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9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53"/>
                    <a:pt x="23" y="57"/>
                    <a:pt x="28" y="57"/>
                  </a:cubicBezTo>
                  <a:cubicBezTo>
                    <a:pt x="33" y="57"/>
                    <a:pt x="37" y="53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5"/>
                    <a:pt x="34" y="42"/>
                    <a:pt x="31" y="4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5"/>
                    <a:pt x="44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6" y="33"/>
                    <a:pt x="5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7" name="Freeform 52"/>
            <p:cNvSpPr>
              <a:spLocks/>
            </p:cNvSpPr>
            <p:nvPr/>
          </p:nvSpPr>
          <p:spPr bwMode="auto">
            <a:xfrm>
              <a:off x="2873375" y="604838"/>
              <a:ext cx="46038" cy="46038"/>
            </a:xfrm>
            <a:custGeom>
              <a:avLst/>
              <a:gdLst>
                <a:gd name="T0" fmla="*/ 57 w 57"/>
                <a:gd name="T1" fmla="*/ 29 h 57"/>
                <a:gd name="T2" fmla="*/ 48 w 57"/>
                <a:gd name="T3" fmla="*/ 20 h 57"/>
                <a:gd name="T4" fmla="*/ 48 w 57"/>
                <a:gd name="T5" fmla="*/ 20 h 57"/>
                <a:gd name="T6" fmla="*/ 40 w 57"/>
                <a:gd name="T7" fmla="*/ 26 h 57"/>
                <a:gd name="T8" fmla="*/ 31 w 57"/>
                <a:gd name="T9" fmla="*/ 26 h 57"/>
                <a:gd name="T10" fmla="*/ 31 w 57"/>
                <a:gd name="T11" fmla="*/ 17 h 57"/>
                <a:gd name="T12" fmla="*/ 37 w 57"/>
                <a:gd name="T13" fmla="*/ 9 h 57"/>
                <a:gd name="T14" fmla="*/ 37 w 57"/>
                <a:gd name="T15" fmla="*/ 9 h 57"/>
                <a:gd name="T16" fmla="*/ 28 w 57"/>
                <a:gd name="T17" fmla="*/ 0 h 57"/>
                <a:gd name="T18" fmla="*/ 20 w 57"/>
                <a:gd name="T19" fmla="*/ 9 h 57"/>
                <a:gd name="T20" fmla="*/ 20 w 57"/>
                <a:gd name="T21" fmla="*/ 9 h 57"/>
                <a:gd name="T22" fmla="*/ 25 w 57"/>
                <a:gd name="T23" fmla="*/ 17 h 57"/>
                <a:gd name="T24" fmla="*/ 25 w 57"/>
                <a:gd name="T25" fmla="*/ 26 h 57"/>
                <a:gd name="T26" fmla="*/ 16 w 57"/>
                <a:gd name="T27" fmla="*/ 26 h 57"/>
                <a:gd name="T28" fmla="*/ 8 w 57"/>
                <a:gd name="T29" fmla="*/ 20 h 57"/>
                <a:gd name="T30" fmla="*/ 8 w 57"/>
                <a:gd name="T31" fmla="*/ 20 h 57"/>
                <a:gd name="T32" fmla="*/ 0 w 57"/>
                <a:gd name="T33" fmla="*/ 29 h 57"/>
                <a:gd name="T34" fmla="*/ 8 w 57"/>
                <a:gd name="T35" fmla="*/ 37 h 57"/>
                <a:gd name="T36" fmla="*/ 8 w 57"/>
                <a:gd name="T37" fmla="*/ 37 h 57"/>
                <a:gd name="T38" fmla="*/ 16 w 57"/>
                <a:gd name="T39" fmla="*/ 32 h 57"/>
                <a:gd name="T40" fmla="*/ 25 w 57"/>
                <a:gd name="T41" fmla="*/ 32 h 57"/>
                <a:gd name="T42" fmla="*/ 25 w 57"/>
                <a:gd name="T43" fmla="*/ 41 h 57"/>
                <a:gd name="T44" fmla="*/ 20 w 57"/>
                <a:gd name="T45" fmla="*/ 49 h 57"/>
                <a:gd name="T46" fmla="*/ 20 w 57"/>
                <a:gd name="T47" fmla="*/ 49 h 57"/>
                <a:gd name="T48" fmla="*/ 28 w 57"/>
                <a:gd name="T49" fmla="*/ 57 h 57"/>
                <a:gd name="T50" fmla="*/ 37 w 57"/>
                <a:gd name="T51" fmla="*/ 49 h 57"/>
                <a:gd name="T52" fmla="*/ 37 w 57"/>
                <a:gd name="T53" fmla="*/ 49 h 57"/>
                <a:gd name="T54" fmla="*/ 31 w 57"/>
                <a:gd name="T55" fmla="*/ 41 h 57"/>
                <a:gd name="T56" fmla="*/ 31 w 57"/>
                <a:gd name="T57" fmla="*/ 32 h 57"/>
                <a:gd name="T58" fmla="*/ 40 w 57"/>
                <a:gd name="T59" fmla="*/ 32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0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9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53"/>
                    <a:pt x="24" y="57"/>
                    <a:pt x="28" y="57"/>
                  </a:cubicBezTo>
                  <a:cubicBezTo>
                    <a:pt x="33" y="57"/>
                    <a:pt x="37" y="53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5"/>
                    <a:pt x="35" y="42"/>
                    <a:pt x="31" y="4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8" name="Freeform 53"/>
            <p:cNvSpPr>
              <a:spLocks/>
            </p:cNvSpPr>
            <p:nvPr/>
          </p:nvSpPr>
          <p:spPr bwMode="auto">
            <a:xfrm>
              <a:off x="2963863" y="604838"/>
              <a:ext cx="46038" cy="46038"/>
            </a:xfrm>
            <a:custGeom>
              <a:avLst/>
              <a:gdLst>
                <a:gd name="T0" fmla="*/ 57 w 57"/>
                <a:gd name="T1" fmla="*/ 29 h 57"/>
                <a:gd name="T2" fmla="*/ 48 w 57"/>
                <a:gd name="T3" fmla="*/ 20 h 57"/>
                <a:gd name="T4" fmla="*/ 48 w 57"/>
                <a:gd name="T5" fmla="*/ 20 h 57"/>
                <a:gd name="T6" fmla="*/ 41 w 57"/>
                <a:gd name="T7" fmla="*/ 26 h 57"/>
                <a:gd name="T8" fmla="*/ 32 w 57"/>
                <a:gd name="T9" fmla="*/ 26 h 57"/>
                <a:gd name="T10" fmla="*/ 32 w 57"/>
                <a:gd name="T11" fmla="*/ 17 h 57"/>
                <a:gd name="T12" fmla="*/ 37 w 57"/>
                <a:gd name="T13" fmla="*/ 9 h 57"/>
                <a:gd name="T14" fmla="*/ 37 w 57"/>
                <a:gd name="T15" fmla="*/ 9 h 57"/>
                <a:gd name="T16" fmla="*/ 28 w 57"/>
                <a:gd name="T17" fmla="*/ 0 h 57"/>
                <a:gd name="T18" fmla="*/ 20 w 57"/>
                <a:gd name="T19" fmla="*/ 9 h 57"/>
                <a:gd name="T20" fmla="*/ 20 w 57"/>
                <a:gd name="T21" fmla="*/ 9 h 57"/>
                <a:gd name="T22" fmla="*/ 25 w 57"/>
                <a:gd name="T23" fmla="*/ 17 h 57"/>
                <a:gd name="T24" fmla="*/ 25 w 57"/>
                <a:gd name="T25" fmla="*/ 26 h 57"/>
                <a:gd name="T26" fmla="*/ 16 w 57"/>
                <a:gd name="T27" fmla="*/ 26 h 57"/>
                <a:gd name="T28" fmla="*/ 9 w 57"/>
                <a:gd name="T29" fmla="*/ 20 h 57"/>
                <a:gd name="T30" fmla="*/ 9 w 57"/>
                <a:gd name="T31" fmla="*/ 20 h 57"/>
                <a:gd name="T32" fmla="*/ 0 w 57"/>
                <a:gd name="T33" fmla="*/ 29 h 57"/>
                <a:gd name="T34" fmla="*/ 9 w 57"/>
                <a:gd name="T35" fmla="*/ 37 h 57"/>
                <a:gd name="T36" fmla="*/ 9 w 57"/>
                <a:gd name="T37" fmla="*/ 37 h 57"/>
                <a:gd name="T38" fmla="*/ 16 w 57"/>
                <a:gd name="T39" fmla="*/ 32 h 57"/>
                <a:gd name="T40" fmla="*/ 25 w 57"/>
                <a:gd name="T41" fmla="*/ 32 h 57"/>
                <a:gd name="T42" fmla="*/ 25 w 57"/>
                <a:gd name="T43" fmla="*/ 41 h 57"/>
                <a:gd name="T44" fmla="*/ 20 w 57"/>
                <a:gd name="T45" fmla="*/ 49 h 57"/>
                <a:gd name="T46" fmla="*/ 20 w 57"/>
                <a:gd name="T47" fmla="*/ 49 h 57"/>
                <a:gd name="T48" fmla="*/ 28 w 57"/>
                <a:gd name="T49" fmla="*/ 57 h 57"/>
                <a:gd name="T50" fmla="*/ 37 w 57"/>
                <a:gd name="T51" fmla="*/ 49 h 57"/>
                <a:gd name="T52" fmla="*/ 37 w 57"/>
                <a:gd name="T53" fmla="*/ 49 h 57"/>
                <a:gd name="T54" fmla="*/ 32 w 57"/>
                <a:gd name="T55" fmla="*/ 41 h 57"/>
                <a:gd name="T56" fmla="*/ 32 w 57"/>
                <a:gd name="T57" fmla="*/ 32 h 57"/>
                <a:gd name="T58" fmla="*/ 41 w 57"/>
                <a:gd name="T59" fmla="*/ 32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1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9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53"/>
                    <a:pt x="24" y="57"/>
                    <a:pt x="28" y="57"/>
                  </a:cubicBezTo>
                  <a:cubicBezTo>
                    <a:pt x="33" y="57"/>
                    <a:pt x="37" y="53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5"/>
                    <a:pt x="35" y="42"/>
                    <a:pt x="32" y="4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9" name="Freeform 54"/>
            <p:cNvSpPr>
              <a:spLocks/>
            </p:cNvSpPr>
            <p:nvPr/>
          </p:nvSpPr>
          <p:spPr bwMode="auto">
            <a:xfrm>
              <a:off x="3052763" y="604838"/>
              <a:ext cx="46038" cy="46038"/>
            </a:xfrm>
            <a:custGeom>
              <a:avLst/>
              <a:gdLst>
                <a:gd name="T0" fmla="*/ 57 w 57"/>
                <a:gd name="T1" fmla="*/ 29 h 57"/>
                <a:gd name="T2" fmla="*/ 48 w 57"/>
                <a:gd name="T3" fmla="*/ 20 h 57"/>
                <a:gd name="T4" fmla="*/ 48 w 57"/>
                <a:gd name="T5" fmla="*/ 20 h 57"/>
                <a:gd name="T6" fmla="*/ 41 w 57"/>
                <a:gd name="T7" fmla="*/ 26 h 57"/>
                <a:gd name="T8" fmla="*/ 32 w 57"/>
                <a:gd name="T9" fmla="*/ 26 h 57"/>
                <a:gd name="T10" fmla="*/ 32 w 57"/>
                <a:gd name="T11" fmla="*/ 17 h 57"/>
                <a:gd name="T12" fmla="*/ 37 w 57"/>
                <a:gd name="T13" fmla="*/ 9 h 57"/>
                <a:gd name="T14" fmla="*/ 37 w 57"/>
                <a:gd name="T15" fmla="*/ 9 h 57"/>
                <a:gd name="T16" fmla="*/ 29 w 57"/>
                <a:gd name="T17" fmla="*/ 0 h 57"/>
                <a:gd name="T18" fmla="*/ 20 w 57"/>
                <a:gd name="T19" fmla="*/ 9 h 57"/>
                <a:gd name="T20" fmla="*/ 20 w 57"/>
                <a:gd name="T21" fmla="*/ 9 h 57"/>
                <a:gd name="T22" fmla="*/ 25 w 57"/>
                <a:gd name="T23" fmla="*/ 17 h 57"/>
                <a:gd name="T24" fmla="*/ 25 w 57"/>
                <a:gd name="T25" fmla="*/ 26 h 57"/>
                <a:gd name="T26" fmla="*/ 16 w 57"/>
                <a:gd name="T27" fmla="*/ 26 h 57"/>
                <a:gd name="T28" fmla="*/ 9 w 57"/>
                <a:gd name="T29" fmla="*/ 20 h 57"/>
                <a:gd name="T30" fmla="*/ 9 w 57"/>
                <a:gd name="T31" fmla="*/ 20 h 57"/>
                <a:gd name="T32" fmla="*/ 0 w 57"/>
                <a:gd name="T33" fmla="*/ 29 h 57"/>
                <a:gd name="T34" fmla="*/ 9 w 57"/>
                <a:gd name="T35" fmla="*/ 37 h 57"/>
                <a:gd name="T36" fmla="*/ 9 w 57"/>
                <a:gd name="T37" fmla="*/ 37 h 57"/>
                <a:gd name="T38" fmla="*/ 16 w 57"/>
                <a:gd name="T39" fmla="*/ 32 h 57"/>
                <a:gd name="T40" fmla="*/ 25 w 57"/>
                <a:gd name="T41" fmla="*/ 32 h 57"/>
                <a:gd name="T42" fmla="*/ 25 w 57"/>
                <a:gd name="T43" fmla="*/ 41 h 57"/>
                <a:gd name="T44" fmla="*/ 20 w 57"/>
                <a:gd name="T45" fmla="*/ 49 h 57"/>
                <a:gd name="T46" fmla="*/ 20 w 57"/>
                <a:gd name="T47" fmla="*/ 49 h 57"/>
                <a:gd name="T48" fmla="*/ 29 w 57"/>
                <a:gd name="T49" fmla="*/ 57 h 57"/>
                <a:gd name="T50" fmla="*/ 37 w 57"/>
                <a:gd name="T51" fmla="*/ 49 h 57"/>
                <a:gd name="T52" fmla="*/ 37 w 57"/>
                <a:gd name="T53" fmla="*/ 49 h 57"/>
                <a:gd name="T54" fmla="*/ 32 w 57"/>
                <a:gd name="T55" fmla="*/ 41 h 57"/>
                <a:gd name="T56" fmla="*/ 32 w 57"/>
                <a:gd name="T57" fmla="*/ 32 h 57"/>
                <a:gd name="T58" fmla="*/ 41 w 57"/>
                <a:gd name="T59" fmla="*/ 32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1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9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9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53"/>
                    <a:pt x="24" y="57"/>
                    <a:pt x="29" y="57"/>
                  </a:cubicBezTo>
                  <a:cubicBezTo>
                    <a:pt x="33" y="57"/>
                    <a:pt x="37" y="53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5"/>
                    <a:pt x="35" y="42"/>
                    <a:pt x="32" y="4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" name="Freeform 55"/>
            <p:cNvSpPr>
              <a:spLocks/>
            </p:cNvSpPr>
            <p:nvPr/>
          </p:nvSpPr>
          <p:spPr bwMode="auto">
            <a:xfrm>
              <a:off x="3141663" y="604838"/>
              <a:ext cx="46038" cy="46038"/>
            </a:xfrm>
            <a:custGeom>
              <a:avLst/>
              <a:gdLst>
                <a:gd name="T0" fmla="*/ 57 w 57"/>
                <a:gd name="T1" fmla="*/ 29 h 57"/>
                <a:gd name="T2" fmla="*/ 49 w 57"/>
                <a:gd name="T3" fmla="*/ 20 h 57"/>
                <a:gd name="T4" fmla="*/ 49 w 57"/>
                <a:gd name="T5" fmla="*/ 20 h 57"/>
                <a:gd name="T6" fmla="*/ 41 w 57"/>
                <a:gd name="T7" fmla="*/ 26 h 57"/>
                <a:gd name="T8" fmla="*/ 32 w 57"/>
                <a:gd name="T9" fmla="*/ 26 h 57"/>
                <a:gd name="T10" fmla="*/ 32 w 57"/>
                <a:gd name="T11" fmla="*/ 17 h 57"/>
                <a:gd name="T12" fmla="*/ 37 w 57"/>
                <a:gd name="T13" fmla="*/ 9 h 57"/>
                <a:gd name="T14" fmla="*/ 37 w 57"/>
                <a:gd name="T15" fmla="*/ 9 h 57"/>
                <a:gd name="T16" fmla="*/ 29 w 57"/>
                <a:gd name="T17" fmla="*/ 0 h 57"/>
                <a:gd name="T18" fmla="*/ 20 w 57"/>
                <a:gd name="T19" fmla="*/ 9 h 57"/>
                <a:gd name="T20" fmla="*/ 20 w 57"/>
                <a:gd name="T21" fmla="*/ 9 h 57"/>
                <a:gd name="T22" fmla="*/ 26 w 57"/>
                <a:gd name="T23" fmla="*/ 17 h 57"/>
                <a:gd name="T24" fmla="*/ 26 w 57"/>
                <a:gd name="T25" fmla="*/ 26 h 57"/>
                <a:gd name="T26" fmla="*/ 17 w 57"/>
                <a:gd name="T27" fmla="*/ 26 h 57"/>
                <a:gd name="T28" fmla="*/ 9 w 57"/>
                <a:gd name="T29" fmla="*/ 20 h 57"/>
                <a:gd name="T30" fmla="*/ 9 w 57"/>
                <a:gd name="T31" fmla="*/ 20 h 57"/>
                <a:gd name="T32" fmla="*/ 0 w 57"/>
                <a:gd name="T33" fmla="*/ 29 h 57"/>
                <a:gd name="T34" fmla="*/ 9 w 57"/>
                <a:gd name="T35" fmla="*/ 37 h 57"/>
                <a:gd name="T36" fmla="*/ 9 w 57"/>
                <a:gd name="T37" fmla="*/ 37 h 57"/>
                <a:gd name="T38" fmla="*/ 17 w 57"/>
                <a:gd name="T39" fmla="*/ 32 h 57"/>
                <a:gd name="T40" fmla="*/ 26 w 57"/>
                <a:gd name="T41" fmla="*/ 32 h 57"/>
                <a:gd name="T42" fmla="*/ 26 w 57"/>
                <a:gd name="T43" fmla="*/ 41 h 57"/>
                <a:gd name="T44" fmla="*/ 20 w 57"/>
                <a:gd name="T45" fmla="*/ 49 h 57"/>
                <a:gd name="T46" fmla="*/ 20 w 57"/>
                <a:gd name="T47" fmla="*/ 49 h 57"/>
                <a:gd name="T48" fmla="*/ 29 w 57"/>
                <a:gd name="T49" fmla="*/ 57 h 57"/>
                <a:gd name="T50" fmla="*/ 37 w 57"/>
                <a:gd name="T51" fmla="*/ 49 h 57"/>
                <a:gd name="T52" fmla="*/ 37 w 57"/>
                <a:gd name="T53" fmla="*/ 49 h 57"/>
                <a:gd name="T54" fmla="*/ 32 w 57"/>
                <a:gd name="T55" fmla="*/ 41 h 57"/>
                <a:gd name="T56" fmla="*/ 32 w 57"/>
                <a:gd name="T57" fmla="*/ 32 h 57"/>
                <a:gd name="T58" fmla="*/ 41 w 57"/>
                <a:gd name="T59" fmla="*/ 32 h 57"/>
                <a:gd name="T60" fmla="*/ 49 w 57"/>
                <a:gd name="T61" fmla="*/ 37 h 57"/>
                <a:gd name="T62" fmla="*/ 49 w 57"/>
                <a:gd name="T63" fmla="*/ 37 h 57"/>
                <a:gd name="T64" fmla="*/ 57 w 57"/>
                <a:gd name="T6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24"/>
                    <a:pt x="53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20"/>
                    <a:pt x="42" y="22"/>
                    <a:pt x="41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9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6" y="1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9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5"/>
                    <a:pt x="1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2" y="42"/>
                    <a:pt x="20" y="45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53"/>
                    <a:pt x="24" y="57"/>
                    <a:pt x="29" y="57"/>
                  </a:cubicBezTo>
                  <a:cubicBezTo>
                    <a:pt x="33" y="57"/>
                    <a:pt x="37" y="53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5"/>
                    <a:pt x="35" y="42"/>
                    <a:pt x="32" y="4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5"/>
                    <a:pt x="45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53" y="37"/>
                    <a:pt x="57" y="33"/>
                    <a:pt x="5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" name="Freeform 56"/>
            <p:cNvSpPr>
              <a:spLocks/>
            </p:cNvSpPr>
            <p:nvPr/>
          </p:nvSpPr>
          <p:spPr bwMode="auto">
            <a:xfrm>
              <a:off x="3232150" y="604838"/>
              <a:ext cx="46038" cy="46038"/>
            </a:xfrm>
            <a:custGeom>
              <a:avLst/>
              <a:gdLst>
                <a:gd name="T0" fmla="*/ 56 w 56"/>
                <a:gd name="T1" fmla="*/ 29 h 57"/>
                <a:gd name="T2" fmla="*/ 48 w 56"/>
                <a:gd name="T3" fmla="*/ 20 h 57"/>
                <a:gd name="T4" fmla="*/ 48 w 56"/>
                <a:gd name="T5" fmla="*/ 20 h 57"/>
                <a:gd name="T6" fmla="*/ 40 w 56"/>
                <a:gd name="T7" fmla="*/ 26 h 57"/>
                <a:gd name="T8" fmla="*/ 31 w 56"/>
                <a:gd name="T9" fmla="*/ 26 h 57"/>
                <a:gd name="T10" fmla="*/ 31 w 56"/>
                <a:gd name="T11" fmla="*/ 17 h 57"/>
                <a:gd name="T12" fmla="*/ 36 w 56"/>
                <a:gd name="T13" fmla="*/ 9 h 57"/>
                <a:gd name="T14" fmla="*/ 36 w 56"/>
                <a:gd name="T15" fmla="*/ 9 h 57"/>
                <a:gd name="T16" fmla="*/ 28 w 56"/>
                <a:gd name="T17" fmla="*/ 0 h 57"/>
                <a:gd name="T18" fmla="*/ 19 w 56"/>
                <a:gd name="T19" fmla="*/ 9 h 57"/>
                <a:gd name="T20" fmla="*/ 19 w 56"/>
                <a:gd name="T21" fmla="*/ 9 h 57"/>
                <a:gd name="T22" fmla="*/ 25 w 56"/>
                <a:gd name="T23" fmla="*/ 17 h 57"/>
                <a:gd name="T24" fmla="*/ 25 w 56"/>
                <a:gd name="T25" fmla="*/ 26 h 57"/>
                <a:gd name="T26" fmla="*/ 16 w 56"/>
                <a:gd name="T27" fmla="*/ 26 h 57"/>
                <a:gd name="T28" fmla="*/ 8 w 56"/>
                <a:gd name="T29" fmla="*/ 20 h 57"/>
                <a:gd name="T30" fmla="*/ 8 w 56"/>
                <a:gd name="T31" fmla="*/ 20 h 57"/>
                <a:gd name="T32" fmla="*/ 0 w 56"/>
                <a:gd name="T33" fmla="*/ 29 h 57"/>
                <a:gd name="T34" fmla="*/ 8 w 56"/>
                <a:gd name="T35" fmla="*/ 37 h 57"/>
                <a:gd name="T36" fmla="*/ 8 w 56"/>
                <a:gd name="T37" fmla="*/ 37 h 57"/>
                <a:gd name="T38" fmla="*/ 16 w 56"/>
                <a:gd name="T39" fmla="*/ 32 h 57"/>
                <a:gd name="T40" fmla="*/ 25 w 56"/>
                <a:gd name="T41" fmla="*/ 32 h 57"/>
                <a:gd name="T42" fmla="*/ 25 w 56"/>
                <a:gd name="T43" fmla="*/ 41 h 57"/>
                <a:gd name="T44" fmla="*/ 19 w 56"/>
                <a:gd name="T45" fmla="*/ 49 h 57"/>
                <a:gd name="T46" fmla="*/ 19 w 56"/>
                <a:gd name="T47" fmla="*/ 49 h 57"/>
                <a:gd name="T48" fmla="*/ 28 w 56"/>
                <a:gd name="T49" fmla="*/ 57 h 57"/>
                <a:gd name="T50" fmla="*/ 36 w 56"/>
                <a:gd name="T51" fmla="*/ 49 h 57"/>
                <a:gd name="T52" fmla="*/ 36 w 56"/>
                <a:gd name="T53" fmla="*/ 49 h 57"/>
                <a:gd name="T54" fmla="*/ 31 w 56"/>
                <a:gd name="T55" fmla="*/ 41 h 57"/>
                <a:gd name="T56" fmla="*/ 31 w 56"/>
                <a:gd name="T57" fmla="*/ 32 h 57"/>
                <a:gd name="T58" fmla="*/ 40 w 56"/>
                <a:gd name="T59" fmla="*/ 32 h 57"/>
                <a:gd name="T60" fmla="*/ 48 w 56"/>
                <a:gd name="T61" fmla="*/ 37 h 57"/>
                <a:gd name="T62" fmla="*/ 48 w 56"/>
                <a:gd name="T63" fmla="*/ 37 h 57"/>
                <a:gd name="T64" fmla="*/ 56 w 56"/>
                <a:gd name="T6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7">
                  <a:moveTo>
                    <a:pt x="56" y="29"/>
                  </a:moveTo>
                  <a:cubicBezTo>
                    <a:pt x="56" y="24"/>
                    <a:pt x="52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4" y="15"/>
                    <a:pt x="36" y="12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3" y="0"/>
                    <a:pt x="28" y="0"/>
                  </a:cubicBezTo>
                  <a:cubicBezTo>
                    <a:pt x="23" y="0"/>
                    <a:pt x="19" y="4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12"/>
                    <a:pt x="22" y="15"/>
                    <a:pt x="25" y="1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24"/>
                    <a:pt x="0" y="29"/>
                  </a:cubicBezTo>
                  <a:cubicBezTo>
                    <a:pt x="0" y="33"/>
                    <a:pt x="3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19" y="45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53"/>
                    <a:pt x="23" y="57"/>
                    <a:pt x="28" y="57"/>
                  </a:cubicBezTo>
                  <a:cubicBezTo>
                    <a:pt x="33" y="57"/>
                    <a:pt x="36" y="53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5"/>
                    <a:pt x="34" y="42"/>
                    <a:pt x="31" y="4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5"/>
                    <a:pt x="44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2" y="37"/>
                    <a:pt x="56" y="33"/>
                    <a:pt x="5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2" name="Freeform 57"/>
            <p:cNvSpPr>
              <a:spLocks/>
            </p:cNvSpPr>
            <p:nvPr/>
          </p:nvSpPr>
          <p:spPr bwMode="auto">
            <a:xfrm>
              <a:off x="3322638" y="604838"/>
              <a:ext cx="44450" cy="46038"/>
            </a:xfrm>
            <a:custGeom>
              <a:avLst/>
              <a:gdLst>
                <a:gd name="T0" fmla="*/ 56 w 56"/>
                <a:gd name="T1" fmla="*/ 29 h 57"/>
                <a:gd name="T2" fmla="*/ 48 w 56"/>
                <a:gd name="T3" fmla="*/ 20 h 57"/>
                <a:gd name="T4" fmla="*/ 48 w 56"/>
                <a:gd name="T5" fmla="*/ 20 h 57"/>
                <a:gd name="T6" fmla="*/ 40 w 56"/>
                <a:gd name="T7" fmla="*/ 26 h 57"/>
                <a:gd name="T8" fmla="*/ 31 w 56"/>
                <a:gd name="T9" fmla="*/ 26 h 57"/>
                <a:gd name="T10" fmla="*/ 31 w 56"/>
                <a:gd name="T11" fmla="*/ 17 h 57"/>
                <a:gd name="T12" fmla="*/ 37 w 56"/>
                <a:gd name="T13" fmla="*/ 9 h 57"/>
                <a:gd name="T14" fmla="*/ 37 w 56"/>
                <a:gd name="T15" fmla="*/ 9 h 57"/>
                <a:gd name="T16" fmla="*/ 28 w 56"/>
                <a:gd name="T17" fmla="*/ 0 h 57"/>
                <a:gd name="T18" fmla="*/ 20 w 56"/>
                <a:gd name="T19" fmla="*/ 9 h 57"/>
                <a:gd name="T20" fmla="*/ 20 w 56"/>
                <a:gd name="T21" fmla="*/ 9 h 57"/>
                <a:gd name="T22" fmla="*/ 25 w 56"/>
                <a:gd name="T23" fmla="*/ 17 h 57"/>
                <a:gd name="T24" fmla="*/ 25 w 56"/>
                <a:gd name="T25" fmla="*/ 26 h 57"/>
                <a:gd name="T26" fmla="*/ 16 w 56"/>
                <a:gd name="T27" fmla="*/ 26 h 57"/>
                <a:gd name="T28" fmla="*/ 8 w 56"/>
                <a:gd name="T29" fmla="*/ 20 h 57"/>
                <a:gd name="T30" fmla="*/ 8 w 56"/>
                <a:gd name="T31" fmla="*/ 20 h 57"/>
                <a:gd name="T32" fmla="*/ 0 w 56"/>
                <a:gd name="T33" fmla="*/ 29 h 57"/>
                <a:gd name="T34" fmla="*/ 8 w 56"/>
                <a:gd name="T35" fmla="*/ 37 h 57"/>
                <a:gd name="T36" fmla="*/ 8 w 56"/>
                <a:gd name="T37" fmla="*/ 37 h 57"/>
                <a:gd name="T38" fmla="*/ 16 w 56"/>
                <a:gd name="T39" fmla="*/ 32 h 57"/>
                <a:gd name="T40" fmla="*/ 25 w 56"/>
                <a:gd name="T41" fmla="*/ 32 h 57"/>
                <a:gd name="T42" fmla="*/ 25 w 56"/>
                <a:gd name="T43" fmla="*/ 41 h 57"/>
                <a:gd name="T44" fmla="*/ 20 w 56"/>
                <a:gd name="T45" fmla="*/ 49 h 57"/>
                <a:gd name="T46" fmla="*/ 20 w 56"/>
                <a:gd name="T47" fmla="*/ 49 h 57"/>
                <a:gd name="T48" fmla="*/ 28 w 56"/>
                <a:gd name="T49" fmla="*/ 57 h 57"/>
                <a:gd name="T50" fmla="*/ 37 w 56"/>
                <a:gd name="T51" fmla="*/ 49 h 57"/>
                <a:gd name="T52" fmla="*/ 37 w 56"/>
                <a:gd name="T53" fmla="*/ 49 h 57"/>
                <a:gd name="T54" fmla="*/ 31 w 56"/>
                <a:gd name="T55" fmla="*/ 41 h 57"/>
                <a:gd name="T56" fmla="*/ 31 w 56"/>
                <a:gd name="T57" fmla="*/ 32 h 57"/>
                <a:gd name="T58" fmla="*/ 40 w 56"/>
                <a:gd name="T59" fmla="*/ 32 h 57"/>
                <a:gd name="T60" fmla="*/ 48 w 56"/>
                <a:gd name="T61" fmla="*/ 37 h 57"/>
                <a:gd name="T62" fmla="*/ 48 w 56"/>
                <a:gd name="T63" fmla="*/ 37 h 57"/>
                <a:gd name="T64" fmla="*/ 56 w 56"/>
                <a:gd name="T6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7">
                  <a:moveTo>
                    <a:pt x="56" y="29"/>
                  </a:moveTo>
                  <a:cubicBezTo>
                    <a:pt x="56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4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3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9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53"/>
                    <a:pt x="23" y="57"/>
                    <a:pt x="28" y="57"/>
                  </a:cubicBezTo>
                  <a:cubicBezTo>
                    <a:pt x="33" y="57"/>
                    <a:pt x="37" y="53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5"/>
                    <a:pt x="34" y="42"/>
                    <a:pt x="31" y="4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5"/>
                    <a:pt x="44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6" y="33"/>
                    <a:pt x="5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3" name="Freeform 58"/>
            <p:cNvSpPr>
              <a:spLocks/>
            </p:cNvSpPr>
            <p:nvPr/>
          </p:nvSpPr>
          <p:spPr bwMode="auto">
            <a:xfrm>
              <a:off x="3411538" y="604838"/>
              <a:ext cx="46038" cy="46038"/>
            </a:xfrm>
            <a:custGeom>
              <a:avLst/>
              <a:gdLst>
                <a:gd name="T0" fmla="*/ 57 w 57"/>
                <a:gd name="T1" fmla="*/ 29 h 57"/>
                <a:gd name="T2" fmla="*/ 48 w 57"/>
                <a:gd name="T3" fmla="*/ 20 h 57"/>
                <a:gd name="T4" fmla="*/ 48 w 57"/>
                <a:gd name="T5" fmla="*/ 20 h 57"/>
                <a:gd name="T6" fmla="*/ 40 w 57"/>
                <a:gd name="T7" fmla="*/ 26 h 57"/>
                <a:gd name="T8" fmla="*/ 31 w 57"/>
                <a:gd name="T9" fmla="*/ 26 h 57"/>
                <a:gd name="T10" fmla="*/ 31 w 57"/>
                <a:gd name="T11" fmla="*/ 17 h 57"/>
                <a:gd name="T12" fmla="*/ 37 w 57"/>
                <a:gd name="T13" fmla="*/ 9 h 57"/>
                <a:gd name="T14" fmla="*/ 37 w 57"/>
                <a:gd name="T15" fmla="*/ 9 h 57"/>
                <a:gd name="T16" fmla="*/ 28 w 57"/>
                <a:gd name="T17" fmla="*/ 0 h 57"/>
                <a:gd name="T18" fmla="*/ 20 w 57"/>
                <a:gd name="T19" fmla="*/ 9 h 57"/>
                <a:gd name="T20" fmla="*/ 20 w 57"/>
                <a:gd name="T21" fmla="*/ 9 h 57"/>
                <a:gd name="T22" fmla="*/ 25 w 57"/>
                <a:gd name="T23" fmla="*/ 17 h 57"/>
                <a:gd name="T24" fmla="*/ 25 w 57"/>
                <a:gd name="T25" fmla="*/ 26 h 57"/>
                <a:gd name="T26" fmla="*/ 16 w 57"/>
                <a:gd name="T27" fmla="*/ 26 h 57"/>
                <a:gd name="T28" fmla="*/ 8 w 57"/>
                <a:gd name="T29" fmla="*/ 20 h 57"/>
                <a:gd name="T30" fmla="*/ 8 w 57"/>
                <a:gd name="T31" fmla="*/ 20 h 57"/>
                <a:gd name="T32" fmla="*/ 0 w 57"/>
                <a:gd name="T33" fmla="*/ 29 h 57"/>
                <a:gd name="T34" fmla="*/ 8 w 57"/>
                <a:gd name="T35" fmla="*/ 37 h 57"/>
                <a:gd name="T36" fmla="*/ 8 w 57"/>
                <a:gd name="T37" fmla="*/ 37 h 57"/>
                <a:gd name="T38" fmla="*/ 16 w 57"/>
                <a:gd name="T39" fmla="*/ 32 h 57"/>
                <a:gd name="T40" fmla="*/ 25 w 57"/>
                <a:gd name="T41" fmla="*/ 32 h 57"/>
                <a:gd name="T42" fmla="*/ 25 w 57"/>
                <a:gd name="T43" fmla="*/ 41 h 57"/>
                <a:gd name="T44" fmla="*/ 20 w 57"/>
                <a:gd name="T45" fmla="*/ 49 h 57"/>
                <a:gd name="T46" fmla="*/ 20 w 57"/>
                <a:gd name="T47" fmla="*/ 49 h 57"/>
                <a:gd name="T48" fmla="*/ 28 w 57"/>
                <a:gd name="T49" fmla="*/ 57 h 57"/>
                <a:gd name="T50" fmla="*/ 37 w 57"/>
                <a:gd name="T51" fmla="*/ 49 h 57"/>
                <a:gd name="T52" fmla="*/ 37 w 57"/>
                <a:gd name="T53" fmla="*/ 49 h 57"/>
                <a:gd name="T54" fmla="*/ 31 w 57"/>
                <a:gd name="T55" fmla="*/ 41 h 57"/>
                <a:gd name="T56" fmla="*/ 31 w 57"/>
                <a:gd name="T57" fmla="*/ 32 h 57"/>
                <a:gd name="T58" fmla="*/ 40 w 57"/>
                <a:gd name="T59" fmla="*/ 32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0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9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53"/>
                    <a:pt x="24" y="57"/>
                    <a:pt x="28" y="57"/>
                  </a:cubicBezTo>
                  <a:cubicBezTo>
                    <a:pt x="33" y="57"/>
                    <a:pt x="37" y="53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5"/>
                    <a:pt x="35" y="42"/>
                    <a:pt x="31" y="4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4" name="Freeform 59"/>
            <p:cNvSpPr>
              <a:spLocks/>
            </p:cNvSpPr>
            <p:nvPr/>
          </p:nvSpPr>
          <p:spPr bwMode="auto">
            <a:xfrm>
              <a:off x="3502025" y="604838"/>
              <a:ext cx="46038" cy="46038"/>
            </a:xfrm>
            <a:custGeom>
              <a:avLst/>
              <a:gdLst>
                <a:gd name="T0" fmla="*/ 57 w 57"/>
                <a:gd name="T1" fmla="*/ 29 h 57"/>
                <a:gd name="T2" fmla="*/ 48 w 57"/>
                <a:gd name="T3" fmla="*/ 20 h 57"/>
                <a:gd name="T4" fmla="*/ 48 w 57"/>
                <a:gd name="T5" fmla="*/ 20 h 57"/>
                <a:gd name="T6" fmla="*/ 40 w 57"/>
                <a:gd name="T7" fmla="*/ 26 h 57"/>
                <a:gd name="T8" fmla="*/ 32 w 57"/>
                <a:gd name="T9" fmla="*/ 26 h 57"/>
                <a:gd name="T10" fmla="*/ 32 w 57"/>
                <a:gd name="T11" fmla="*/ 17 h 57"/>
                <a:gd name="T12" fmla="*/ 37 w 57"/>
                <a:gd name="T13" fmla="*/ 9 h 57"/>
                <a:gd name="T14" fmla="*/ 37 w 57"/>
                <a:gd name="T15" fmla="*/ 9 h 57"/>
                <a:gd name="T16" fmla="*/ 28 w 57"/>
                <a:gd name="T17" fmla="*/ 0 h 57"/>
                <a:gd name="T18" fmla="*/ 20 w 57"/>
                <a:gd name="T19" fmla="*/ 9 h 57"/>
                <a:gd name="T20" fmla="*/ 20 w 57"/>
                <a:gd name="T21" fmla="*/ 9 h 57"/>
                <a:gd name="T22" fmla="*/ 25 w 57"/>
                <a:gd name="T23" fmla="*/ 17 h 57"/>
                <a:gd name="T24" fmla="*/ 25 w 57"/>
                <a:gd name="T25" fmla="*/ 26 h 57"/>
                <a:gd name="T26" fmla="*/ 16 w 57"/>
                <a:gd name="T27" fmla="*/ 26 h 57"/>
                <a:gd name="T28" fmla="*/ 8 w 57"/>
                <a:gd name="T29" fmla="*/ 20 h 57"/>
                <a:gd name="T30" fmla="*/ 8 w 57"/>
                <a:gd name="T31" fmla="*/ 20 h 57"/>
                <a:gd name="T32" fmla="*/ 0 w 57"/>
                <a:gd name="T33" fmla="*/ 29 h 57"/>
                <a:gd name="T34" fmla="*/ 8 w 57"/>
                <a:gd name="T35" fmla="*/ 37 h 57"/>
                <a:gd name="T36" fmla="*/ 8 w 57"/>
                <a:gd name="T37" fmla="*/ 37 h 57"/>
                <a:gd name="T38" fmla="*/ 16 w 57"/>
                <a:gd name="T39" fmla="*/ 32 h 57"/>
                <a:gd name="T40" fmla="*/ 25 w 57"/>
                <a:gd name="T41" fmla="*/ 32 h 57"/>
                <a:gd name="T42" fmla="*/ 25 w 57"/>
                <a:gd name="T43" fmla="*/ 41 h 57"/>
                <a:gd name="T44" fmla="*/ 20 w 57"/>
                <a:gd name="T45" fmla="*/ 49 h 57"/>
                <a:gd name="T46" fmla="*/ 20 w 57"/>
                <a:gd name="T47" fmla="*/ 49 h 57"/>
                <a:gd name="T48" fmla="*/ 28 w 57"/>
                <a:gd name="T49" fmla="*/ 57 h 57"/>
                <a:gd name="T50" fmla="*/ 37 w 57"/>
                <a:gd name="T51" fmla="*/ 49 h 57"/>
                <a:gd name="T52" fmla="*/ 37 w 57"/>
                <a:gd name="T53" fmla="*/ 49 h 57"/>
                <a:gd name="T54" fmla="*/ 32 w 57"/>
                <a:gd name="T55" fmla="*/ 41 h 57"/>
                <a:gd name="T56" fmla="*/ 32 w 57"/>
                <a:gd name="T57" fmla="*/ 32 h 57"/>
                <a:gd name="T58" fmla="*/ 40 w 57"/>
                <a:gd name="T59" fmla="*/ 32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0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9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53"/>
                    <a:pt x="24" y="57"/>
                    <a:pt x="28" y="57"/>
                  </a:cubicBezTo>
                  <a:cubicBezTo>
                    <a:pt x="33" y="57"/>
                    <a:pt x="37" y="53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5"/>
                    <a:pt x="35" y="42"/>
                    <a:pt x="32" y="4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5" name="Freeform 60"/>
            <p:cNvSpPr>
              <a:spLocks/>
            </p:cNvSpPr>
            <p:nvPr/>
          </p:nvSpPr>
          <p:spPr bwMode="auto">
            <a:xfrm>
              <a:off x="3590925" y="604838"/>
              <a:ext cx="46038" cy="46038"/>
            </a:xfrm>
            <a:custGeom>
              <a:avLst/>
              <a:gdLst>
                <a:gd name="T0" fmla="*/ 48 w 57"/>
                <a:gd name="T1" fmla="*/ 20 h 57"/>
                <a:gd name="T2" fmla="*/ 48 w 57"/>
                <a:gd name="T3" fmla="*/ 20 h 57"/>
                <a:gd name="T4" fmla="*/ 41 w 57"/>
                <a:gd name="T5" fmla="*/ 26 h 57"/>
                <a:gd name="T6" fmla="*/ 32 w 57"/>
                <a:gd name="T7" fmla="*/ 26 h 57"/>
                <a:gd name="T8" fmla="*/ 32 w 57"/>
                <a:gd name="T9" fmla="*/ 17 h 57"/>
                <a:gd name="T10" fmla="*/ 37 w 57"/>
                <a:gd name="T11" fmla="*/ 9 h 57"/>
                <a:gd name="T12" fmla="*/ 37 w 57"/>
                <a:gd name="T13" fmla="*/ 9 h 57"/>
                <a:gd name="T14" fmla="*/ 29 w 57"/>
                <a:gd name="T15" fmla="*/ 0 h 57"/>
                <a:gd name="T16" fmla="*/ 20 w 57"/>
                <a:gd name="T17" fmla="*/ 9 h 57"/>
                <a:gd name="T18" fmla="*/ 20 w 57"/>
                <a:gd name="T19" fmla="*/ 9 h 57"/>
                <a:gd name="T20" fmla="*/ 25 w 57"/>
                <a:gd name="T21" fmla="*/ 17 h 57"/>
                <a:gd name="T22" fmla="*/ 25 w 57"/>
                <a:gd name="T23" fmla="*/ 26 h 57"/>
                <a:gd name="T24" fmla="*/ 16 w 57"/>
                <a:gd name="T25" fmla="*/ 26 h 57"/>
                <a:gd name="T26" fmla="*/ 9 w 57"/>
                <a:gd name="T27" fmla="*/ 20 h 57"/>
                <a:gd name="T28" fmla="*/ 9 w 57"/>
                <a:gd name="T29" fmla="*/ 20 h 57"/>
                <a:gd name="T30" fmla="*/ 0 w 57"/>
                <a:gd name="T31" fmla="*/ 29 h 57"/>
                <a:gd name="T32" fmla="*/ 9 w 57"/>
                <a:gd name="T33" fmla="*/ 37 h 57"/>
                <a:gd name="T34" fmla="*/ 9 w 57"/>
                <a:gd name="T35" fmla="*/ 37 h 57"/>
                <a:gd name="T36" fmla="*/ 16 w 57"/>
                <a:gd name="T37" fmla="*/ 32 h 57"/>
                <a:gd name="T38" fmla="*/ 25 w 57"/>
                <a:gd name="T39" fmla="*/ 32 h 57"/>
                <a:gd name="T40" fmla="*/ 25 w 57"/>
                <a:gd name="T41" fmla="*/ 41 h 57"/>
                <a:gd name="T42" fmla="*/ 20 w 57"/>
                <a:gd name="T43" fmla="*/ 49 h 57"/>
                <a:gd name="T44" fmla="*/ 20 w 57"/>
                <a:gd name="T45" fmla="*/ 49 h 57"/>
                <a:gd name="T46" fmla="*/ 29 w 57"/>
                <a:gd name="T47" fmla="*/ 57 h 57"/>
                <a:gd name="T48" fmla="*/ 37 w 57"/>
                <a:gd name="T49" fmla="*/ 49 h 57"/>
                <a:gd name="T50" fmla="*/ 37 w 57"/>
                <a:gd name="T51" fmla="*/ 49 h 57"/>
                <a:gd name="T52" fmla="*/ 32 w 57"/>
                <a:gd name="T53" fmla="*/ 41 h 57"/>
                <a:gd name="T54" fmla="*/ 32 w 57"/>
                <a:gd name="T55" fmla="*/ 32 h 57"/>
                <a:gd name="T56" fmla="*/ 41 w 57"/>
                <a:gd name="T57" fmla="*/ 32 h 57"/>
                <a:gd name="T58" fmla="*/ 48 w 57"/>
                <a:gd name="T59" fmla="*/ 37 h 57"/>
                <a:gd name="T60" fmla="*/ 48 w 57"/>
                <a:gd name="T61" fmla="*/ 37 h 57"/>
                <a:gd name="T62" fmla="*/ 57 w 57"/>
                <a:gd name="T63" fmla="*/ 29 h 57"/>
                <a:gd name="T64" fmla="*/ 48 w 57"/>
                <a:gd name="T65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48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1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5" y="15"/>
                    <a:pt x="37" y="12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9" y="0"/>
                  </a:cubicBezTo>
                  <a:cubicBezTo>
                    <a:pt x="24" y="0"/>
                    <a:pt x="20" y="4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2" y="15"/>
                    <a:pt x="25" y="1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9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5"/>
                    <a:pt x="1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2" y="42"/>
                    <a:pt x="20" y="45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53"/>
                    <a:pt x="24" y="57"/>
                    <a:pt x="29" y="57"/>
                  </a:cubicBezTo>
                  <a:cubicBezTo>
                    <a:pt x="33" y="57"/>
                    <a:pt x="37" y="53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5"/>
                    <a:pt x="35" y="42"/>
                    <a:pt x="32" y="4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5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9"/>
                  </a:cubicBezTo>
                  <a:cubicBezTo>
                    <a:pt x="57" y="24"/>
                    <a:pt x="53" y="20"/>
                    <a:pt x="4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6" name="Freeform 61"/>
            <p:cNvSpPr>
              <a:spLocks/>
            </p:cNvSpPr>
            <p:nvPr/>
          </p:nvSpPr>
          <p:spPr bwMode="auto">
            <a:xfrm>
              <a:off x="2603500" y="695325"/>
              <a:ext cx="46038" cy="46038"/>
            </a:xfrm>
            <a:custGeom>
              <a:avLst/>
              <a:gdLst>
                <a:gd name="T0" fmla="*/ 57 w 57"/>
                <a:gd name="T1" fmla="*/ 28 h 56"/>
                <a:gd name="T2" fmla="*/ 49 w 57"/>
                <a:gd name="T3" fmla="*/ 19 h 56"/>
                <a:gd name="T4" fmla="*/ 49 w 57"/>
                <a:gd name="T5" fmla="*/ 19 h 56"/>
                <a:gd name="T6" fmla="*/ 41 w 57"/>
                <a:gd name="T7" fmla="*/ 25 h 56"/>
                <a:gd name="T8" fmla="*/ 32 w 57"/>
                <a:gd name="T9" fmla="*/ 25 h 56"/>
                <a:gd name="T10" fmla="*/ 32 w 57"/>
                <a:gd name="T11" fmla="*/ 16 h 56"/>
                <a:gd name="T12" fmla="*/ 37 w 57"/>
                <a:gd name="T13" fmla="*/ 8 h 56"/>
                <a:gd name="T14" fmla="*/ 37 w 57"/>
                <a:gd name="T15" fmla="*/ 8 h 56"/>
                <a:gd name="T16" fmla="*/ 29 w 57"/>
                <a:gd name="T17" fmla="*/ 0 h 56"/>
                <a:gd name="T18" fmla="*/ 20 w 57"/>
                <a:gd name="T19" fmla="*/ 8 h 56"/>
                <a:gd name="T20" fmla="*/ 20 w 57"/>
                <a:gd name="T21" fmla="*/ 8 h 56"/>
                <a:gd name="T22" fmla="*/ 26 w 57"/>
                <a:gd name="T23" fmla="*/ 16 h 56"/>
                <a:gd name="T24" fmla="*/ 26 w 57"/>
                <a:gd name="T25" fmla="*/ 25 h 56"/>
                <a:gd name="T26" fmla="*/ 17 w 57"/>
                <a:gd name="T27" fmla="*/ 25 h 56"/>
                <a:gd name="T28" fmla="*/ 9 w 57"/>
                <a:gd name="T29" fmla="*/ 19 h 56"/>
                <a:gd name="T30" fmla="*/ 9 w 57"/>
                <a:gd name="T31" fmla="*/ 19 h 56"/>
                <a:gd name="T32" fmla="*/ 0 w 57"/>
                <a:gd name="T33" fmla="*/ 28 h 56"/>
                <a:gd name="T34" fmla="*/ 9 w 57"/>
                <a:gd name="T35" fmla="*/ 36 h 56"/>
                <a:gd name="T36" fmla="*/ 9 w 57"/>
                <a:gd name="T37" fmla="*/ 36 h 56"/>
                <a:gd name="T38" fmla="*/ 17 w 57"/>
                <a:gd name="T39" fmla="*/ 31 h 56"/>
                <a:gd name="T40" fmla="*/ 26 w 57"/>
                <a:gd name="T41" fmla="*/ 31 h 56"/>
                <a:gd name="T42" fmla="*/ 26 w 57"/>
                <a:gd name="T43" fmla="*/ 40 h 56"/>
                <a:gd name="T44" fmla="*/ 20 w 57"/>
                <a:gd name="T45" fmla="*/ 48 h 56"/>
                <a:gd name="T46" fmla="*/ 20 w 57"/>
                <a:gd name="T47" fmla="*/ 48 h 56"/>
                <a:gd name="T48" fmla="*/ 29 w 57"/>
                <a:gd name="T49" fmla="*/ 56 h 56"/>
                <a:gd name="T50" fmla="*/ 37 w 57"/>
                <a:gd name="T51" fmla="*/ 48 h 56"/>
                <a:gd name="T52" fmla="*/ 37 w 57"/>
                <a:gd name="T53" fmla="*/ 48 h 56"/>
                <a:gd name="T54" fmla="*/ 32 w 57"/>
                <a:gd name="T55" fmla="*/ 40 h 56"/>
                <a:gd name="T56" fmla="*/ 32 w 57"/>
                <a:gd name="T57" fmla="*/ 31 h 56"/>
                <a:gd name="T58" fmla="*/ 41 w 57"/>
                <a:gd name="T59" fmla="*/ 31 h 56"/>
                <a:gd name="T60" fmla="*/ 49 w 57"/>
                <a:gd name="T61" fmla="*/ 36 h 56"/>
                <a:gd name="T62" fmla="*/ 49 w 57"/>
                <a:gd name="T63" fmla="*/ 36 h 56"/>
                <a:gd name="T64" fmla="*/ 57 w 57"/>
                <a:gd name="T6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57" y="28"/>
                  </a:moveTo>
                  <a:cubicBezTo>
                    <a:pt x="57" y="23"/>
                    <a:pt x="53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5" y="19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1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3"/>
                    <a:pt x="33" y="0"/>
                    <a:pt x="29" y="0"/>
                  </a:cubicBezTo>
                  <a:cubicBezTo>
                    <a:pt x="24" y="0"/>
                    <a:pt x="20" y="3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1"/>
                    <a:pt x="22" y="15"/>
                    <a:pt x="26" y="1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5" y="22"/>
                    <a:pt x="12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" y="19"/>
                    <a:pt x="0" y="23"/>
                    <a:pt x="0" y="28"/>
                  </a:cubicBezTo>
                  <a:cubicBezTo>
                    <a:pt x="0" y="33"/>
                    <a:pt x="4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2" y="36"/>
                    <a:pt x="15" y="34"/>
                    <a:pt x="17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2" y="41"/>
                    <a:pt x="20" y="44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2"/>
                    <a:pt x="24" y="56"/>
                    <a:pt x="29" y="56"/>
                  </a:cubicBezTo>
                  <a:cubicBezTo>
                    <a:pt x="33" y="56"/>
                    <a:pt x="37" y="52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4"/>
                    <a:pt x="35" y="41"/>
                    <a:pt x="32" y="4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4"/>
                    <a:pt x="45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3" y="36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7" name="Freeform 62"/>
            <p:cNvSpPr>
              <a:spLocks/>
            </p:cNvSpPr>
            <p:nvPr/>
          </p:nvSpPr>
          <p:spPr bwMode="auto">
            <a:xfrm>
              <a:off x="2693988" y="695325"/>
              <a:ext cx="46038" cy="46038"/>
            </a:xfrm>
            <a:custGeom>
              <a:avLst/>
              <a:gdLst>
                <a:gd name="T0" fmla="*/ 56 w 56"/>
                <a:gd name="T1" fmla="*/ 28 h 56"/>
                <a:gd name="T2" fmla="*/ 48 w 56"/>
                <a:gd name="T3" fmla="*/ 19 h 56"/>
                <a:gd name="T4" fmla="*/ 48 w 56"/>
                <a:gd name="T5" fmla="*/ 19 h 56"/>
                <a:gd name="T6" fmla="*/ 40 w 56"/>
                <a:gd name="T7" fmla="*/ 25 h 56"/>
                <a:gd name="T8" fmla="*/ 31 w 56"/>
                <a:gd name="T9" fmla="*/ 25 h 56"/>
                <a:gd name="T10" fmla="*/ 31 w 56"/>
                <a:gd name="T11" fmla="*/ 16 h 56"/>
                <a:gd name="T12" fmla="*/ 36 w 56"/>
                <a:gd name="T13" fmla="*/ 8 h 56"/>
                <a:gd name="T14" fmla="*/ 36 w 56"/>
                <a:gd name="T15" fmla="*/ 8 h 56"/>
                <a:gd name="T16" fmla="*/ 28 w 56"/>
                <a:gd name="T17" fmla="*/ 0 h 56"/>
                <a:gd name="T18" fmla="*/ 19 w 56"/>
                <a:gd name="T19" fmla="*/ 8 h 56"/>
                <a:gd name="T20" fmla="*/ 19 w 56"/>
                <a:gd name="T21" fmla="*/ 8 h 56"/>
                <a:gd name="T22" fmla="*/ 25 w 56"/>
                <a:gd name="T23" fmla="*/ 16 h 56"/>
                <a:gd name="T24" fmla="*/ 25 w 56"/>
                <a:gd name="T25" fmla="*/ 25 h 56"/>
                <a:gd name="T26" fmla="*/ 16 w 56"/>
                <a:gd name="T27" fmla="*/ 25 h 56"/>
                <a:gd name="T28" fmla="*/ 8 w 56"/>
                <a:gd name="T29" fmla="*/ 19 h 56"/>
                <a:gd name="T30" fmla="*/ 8 w 56"/>
                <a:gd name="T31" fmla="*/ 19 h 56"/>
                <a:gd name="T32" fmla="*/ 0 w 56"/>
                <a:gd name="T33" fmla="*/ 28 h 56"/>
                <a:gd name="T34" fmla="*/ 8 w 56"/>
                <a:gd name="T35" fmla="*/ 36 h 56"/>
                <a:gd name="T36" fmla="*/ 8 w 56"/>
                <a:gd name="T37" fmla="*/ 36 h 56"/>
                <a:gd name="T38" fmla="*/ 16 w 56"/>
                <a:gd name="T39" fmla="*/ 31 h 56"/>
                <a:gd name="T40" fmla="*/ 25 w 56"/>
                <a:gd name="T41" fmla="*/ 31 h 56"/>
                <a:gd name="T42" fmla="*/ 25 w 56"/>
                <a:gd name="T43" fmla="*/ 40 h 56"/>
                <a:gd name="T44" fmla="*/ 19 w 56"/>
                <a:gd name="T45" fmla="*/ 48 h 56"/>
                <a:gd name="T46" fmla="*/ 19 w 56"/>
                <a:gd name="T47" fmla="*/ 48 h 56"/>
                <a:gd name="T48" fmla="*/ 28 w 56"/>
                <a:gd name="T49" fmla="*/ 56 h 56"/>
                <a:gd name="T50" fmla="*/ 36 w 56"/>
                <a:gd name="T51" fmla="*/ 48 h 56"/>
                <a:gd name="T52" fmla="*/ 36 w 56"/>
                <a:gd name="T53" fmla="*/ 48 h 56"/>
                <a:gd name="T54" fmla="*/ 31 w 56"/>
                <a:gd name="T55" fmla="*/ 40 h 56"/>
                <a:gd name="T56" fmla="*/ 31 w 56"/>
                <a:gd name="T57" fmla="*/ 31 h 56"/>
                <a:gd name="T58" fmla="*/ 40 w 56"/>
                <a:gd name="T59" fmla="*/ 31 h 56"/>
                <a:gd name="T60" fmla="*/ 48 w 56"/>
                <a:gd name="T61" fmla="*/ 36 h 56"/>
                <a:gd name="T62" fmla="*/ 48 w 56"/>
                <a:gd name="T63" fmla="*/ 36 h 56"/>
                <a:gd name="T64" fmla="*/ 56 w 56"/>
                <a:gd name="T6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6">
                  <a:moveTo>
                    <a:pt x="56" y="28"/>
                  </a:moveTo>
                  <a:cubicBezTo>
                    <a:pt x="56" y="23"/>
                    <a:pt x="52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4" y="19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6" y="11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3"/>
                    <a:pt x="33" y="0"/>
                    <a:pt x="28" y="0"/>
                  </a:cubicBezTo>
                  <a:cubicBezTo>
                    <a:pt x="23" y="0"/>
                    <a:pt x="19" y="3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1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3" y="19"/>
                    <a:pt x="0" y="23"/>
                    <a:pt x="0" y="28"/>
                  </a:cubicBezTo>
                  <a:cubicBezTo>
                    <a:pt x="0" y="33"/>
                    <a:pt x="3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6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1"/>
                    <a:pt x="19" y="44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52"/>
                    <a:pt x="23" y="56"/>
                    <a:pt x="28" y="56"/>
                  </a:cubicBezTo>
                  <a:cubicBezTo>
                    <a:pt x="33" y="56"/>
                    <a:pt x="36" y="52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4"/>
                    <a:pt x="34" y="41"/>
                    <a:pt x="31" y="4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1" y="34"/>
                    <a:pt x="44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2" y="36"/>
                    <a:pt x="56" y="33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8" name="Freeform 63"/>
            <p:cNvSpPr>
              <a:spLocks/>
            </p:cNvSpPr>
            <p:nvPr/>
          </p:nvSpPr>
          <p:spPr bwMode="auto">
            <a:xfrm>
              <a:off x="2784475" y="695325"/>
              <a:ext cx="44450" cy="46038"/>
            </a:xfrm>
            <a:custGeom>
              <a:avLst/>
              <a:gdLst>
                <a:gd name="T0" fmla="*/ 56 w 56"/>
                <a:gd name="T1" fmla="*/ 28 h 56"/>
                <a:gd name="T2" fmla="*/ 48 w 56"/>
                <a:gd name="T3" fmla="*/ 19 h 56"/>
                <a:gd name="T4" fmla="*/ 48 w 56"/>
                <a:gd name="T5" fmla="*/ 19 h 56"/>
                <a:gd name="T6" fmla="*/ 40 w 56"/>
                <a:gd name="T7" fmla="*/ 25 h 56"/>
                <a:gd name="T8" fmla="*/ 31 w 56"/>
                <a:gd name="T9" fmla="*/ 25 h 56"/>
                <a:gd name="T10" fmla="*/ 31 w 56"/>
                <a:gd name="T11" fmla="*/ 16 h 56"/>
                <a:gd name="T12" fmla="*/ 37 w 56"/>
                <a:gd name="T13" fmla="*/ 8 h 56"/>
                <a:gd name="T14" fmla="*/ 37 w 56"/>
                <a:gd name="T15" fmla="*/ 8 h 56"/>
                <a:gd name="T16" fmla="*/ 28 w 56"/>
                <a:gd name="T17" fmla="*/ 0 h 56"/>
                <a:gd name="T18" fmla="*/ 20 w 56"/>
                <a:gd name="T19" fmla="*/ 8 h 56"/>
                <a:gd name="T20" fmla="*/ 20 w 56"/>
                <a:gd name="T21" fmla="*/ 8 h 56"/>
                <a:gd name="T22" fmla="*/ 25 w 56"/>
                <a:gd name="T23" fmla="*/ 16 h 56"/>
                <a:gd name="T24" fmla="*/ 25 w 56"/>
                <a:gd name="T25" fmla="*/ 25 h 56"/>
                <a:gd name="T26" fmla="*/ 16 w 56"/>
                <a:gd name="T27" fmla="*/ 25 h 56"/>
                <a:gd name="T28" fmla="*/ 8 w 56"/>
                <a:gd name="T29" fmla="*/ 19 h 56"/>
                <a:gd name="T30" fmla="*/ 8 w 56"/>
                <a:gd name="T31" fmla="*/ 19 h 56"/>
                <a:gd name="T32" fmla="*/ 0 w 56"/>
                <a:gd name="T33" fmla="*/ 28 h 56"/>
                <a:gd name="T34" fmla="*/ 8 w 56"/>
                <a:gd name="T35" fmla="*/ 36 h 56"/>
                <a:gd name="T36" fmla="*/ 8 w 56"/>
                <a:gd name="T37" fmla="*/ 36 h 56"/>
                <a:gd name="T38" fmla="*/ 16 w 56"/>
                <a:gd name="T39" fmla="*/ 31 h 56"/>
                <a:gd name="T40" fmla="*/ 25 w 56"/>
                <a:gd name="T41" fmla="*/ 31 h 56"/>
                <a:gd name="T42" fmla="*/ 25 w 56"/>
                <a:gd name="T43" fmla="*/ 40 h 56"/>
                <a:gd name="T44" fmla="*/ 20 w 56"/>
                <a:gd name="T45" fmla="*/ 48 h 56"/>
                <a:gd name="T46" fmla="*/ 20 w 56"/>
                <a:gd name="T47" fmla="*/ 48 h 56"/>
                <a:gd name="T48" fmla="*/ 28 w 56"/>
                <a:gd name="T49" fmla="*/ 56 h 56"/>
                <a:gd name="T50" fmla="*/ 37 w 56"/>
                <a:gd name="T51" fmla="*/ 48 h 56"/>
                <a:gd name="T52" fmla="*/ 37 w 56"/>
                <a:gd name="T53" fmla="*/ 48 h 56"/>
                <a:gd name="T54" fmla="*/ 31 w 56"/>
                <a:gd name="T55" fmla="*/ 40 h 56"/>
                <a:gd name="T56" fmla="*/ 31 w 56"/>
                <a:gd name="T57" fmla="*/ 31 h 56"/>
                <a:gd name="T58" fmla="*/ 40 w 56"/>
                <a:gd name="T59" fmla="*/ 31 h 56"/>
                <a:gd name="T60" fmla="*/ 48 w 56"/>
                <a:gd name="T61" fmla="*/ 36 h 56"/>
                <a:gd name="T62" fmla="*/ 48 w 56"/>
                <a:gd name="T63" fmla="*/ 36 h 56"/>
                <a:gd name="T64" fmla="*/ 56 w 56"/>
                <a:gd name="T6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6">
                  <a:moveTo>
                    <a:pt x="56" y="28"/>
                  </a:moveTo>
                  <a:cubicBezTo>
                    <a:pt x="56" y="23"/>
                    <a:pt x="53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4" y="19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7" y="11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3"/>
                    <a:pt x="33" y="0"/>
                    <a:pt x="28" y="0"/>
                  </a:cubicBezTo>
                  <a:cubicBezTo>
                    <a:pt x="23" y="0"/>
                    <a:pt x="20" y="3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1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4" y="19"/>
                    <a:pt x="0" y="23"/>
                    <a:pt x="0" y="28"/>
                  </a:cubicBezTo>
                  <a:cubicBezTo>
                    <a:pt x="0" y="33"/>
                    <a:pt x="4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6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1"/>
                    <a:pt x="20" y="44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2"/>
                    <a:pt x="23" y="56"/>
                    <a:pt x="28" y="56"/>
                  </a:cubicBezTo>
                  <a:cubicBezTo>
                    <a:pt x="33" y="56"/>
                    <a:pt x="37" y="52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4"/>
                    <a:pt x="34" y="41"/>
                    <a:pt x="31" y="4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1" y="34"/>
                    <a:pt x="44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3" y="36"/>
                    <a:pt x="56" y="33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9" name="Freeform 64"/>
            <p:cNvSpPr>
              <a:spLocks/>
            </p:cNvSpPr>
            <p:nvPr/>
          </p:nvSpPr>
          <p:spPr bwMode="auto">
            <a:xfrm>
              <a:off x="2873375" y="695325"/>
              <a:ext cx="46038" cy="46038"/>
            </a:xfrm>
            <a:custGeom>
              <a:avLst/>
              <a:gdLst>
                <a:gd name="T0" fmla="*/ 57 w 57"/>
                <a:gd name="T1" fmla="*/ 28 h 56"/>
                <a:gd name="T2" fmla="*/ 48 w 57"/>
                <a:gd name="T3" fmla="*/ 19 h 56"/>
                <a:gd name="T4" fmla="*/ 48 w 57"/>
                <a:gd name="T5" fmla="*/ 19 h 56"/>
                <a:gd name="T6" fmla="*/ 40 w 57"/>
                <a:gd name="T7" fmla="*/ 25 h 56"/>
                <a:gd name="T8" fmla="*/ 31 w 57"/>
                <a:gd name="T9" fmla="*/ 25 h 56"/>
                <a:gd name="T10" fmla="*/ 31 w 57"/>
                <a:gd name="T11" fmla="*/ 16 h 56"/>
                <a:gd name="T12" fmla="*/ 37 w 57"/>
                <a:gd name="T13" fmla="*/ 8 h 56"/>
                <a:gd name="T14" fmla="*/ 37 w 57"/>
                <a:gd name="T15" fmla="*/ 8 h 56"/>
                <a:gd name="T16" fmla="*/ 28 w 57"/>
                <a:gd name="T17" fmla="*/ 0 h 56"/>
                <a:gd name="T18" fmla="*/ 20 w 57"/>
                <a:gd name="T19" fmla="*/ 8 h 56"/>
                <a:gd name="T20" fmla="*/ 20 w 57"/>
                <a:gd name="T21" fmla="*/ 8 h 56"/>
                <a:gd name="T22" fmla="*/ 25 w 57"/>
                <a:gd name="T23" fmla="*/ 16 h 56"/>
                <a:gd name="T24" fmla="*/ 25 w 57"/>
                <a:gd name="T25" fmla="*/ 25 h 56"/>
                <a:gd name="T26" fmla="*/ 16 w 57"/>
                <a:gd name="T27" fmla="*/ 25 h 56"/>
                <a:gd name="T28" fmla="*/ 8 w 57"/>
                <a:gd name="T29" fmla="*/ 19 h 56"/>
                <a:gd name="T30" fmla="*/ 8 w 57"/>
                <a:gd name="T31" fmla="*/ 19 h 56"/>
                <a:gd name="T32" fmla="*/ 0 w 57"/>
                <a:gd name="T33" fmla="*/ 28 h 56"/>
                <a:gd name="T34" fmla="*/ 8 w 57"/>
                <a:gd name="T35" fmla="*/ 36 h 56"/>
                <a:gd name="T36" fmla="*/ 8 w 57"/>
                <a:gd name="T37" fmla="*/ 36 h 56"/>
                <a:gd name="T38" fmla="*/ 16 w 57"/>
                <a:gd name="T39" fmla="*/ 31 h 56"/>
                <a:gd name="T40" fmla="*/ 25 w 57"/>
                <a:gd name="T41" fmla="*/ 31 h 56"/>
                <a:gd name="T42" fmla="*/ 25 w 57"/>
                <a:gd name="T43" fmla="*/ 40 h 56"/>
                <a:gd name="T44" fmla="*/ 20 w 57"/>
                <a:gd name="T45" fmla="*/ 48 h 56"/>
                <a:gd name="T46" fmla="*/ 20 w 57"/>
                <a:gd name="T47" fmla="*/ 48 h 56"/>
                <a:gd name="T48" fmla="*/ 28 w 57"/>
                <a:gd name="T49" fmla="*/ 56 h 56"/>
                <a:gd name="T50" fmla="*/ 37 w 57"/>
                <a:gd name="T51" fmla="*/ 48 h 56"/>
                <a:gd name="T52" fmla="*/ 37 w 57"/>
                <a:gd name="T53" fmla="*/ 48 h 56"/>
                <a:gd name="T54" fmla="*/ 31 w 57"/>
                <a:gd name="T55" fmla="*/ 40 h 56"/>
                <a:gd name="T56" fmla="*/ 31 w 57"/>
                <a:gd name="T57" fmla="*/ 31 h 56"/>
                <a:gd name="T58" fmla="*/ 40 w 57"/>
                <a:gd name="T59" fmla="*/ 31 h 56"/>
                <a:gd name="T60" fmla="*/ 48 w 57"/>
                <a:gd name="T61" fmla="*/ 36 h 56"/>
                <a:gd name="T62" fmla="*/ 48 w 57"/>
                <a:gd name="T63" fmla="*/ 36 h 56"/>
                <a:gd name="T64" fmla="*/ 57 w 57"/>
                <a:gd name="T6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57" y="28"/>
                  </a:moveTo>
                  <a:cubicBezTo>
                    <a:pt x="57" y="23"/>
                    <a:pt x="53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5" y="19"/>
                    <a:pt x="42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5" y="15"/>
                    <a:pt x="37" y="11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3"/>
                    <a:pt x="33" y="0"/>
                    <a:pt x="28" y="0"/>
                  </a:cubicBezTo>
                  <a:cubicBezTo>
                    <a:pt x="24" y="0"/>
                    <a:pt x="20" y="3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1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4" y="19"/>
                    <a:pt x="0" y="23"/>
                    <a:pt x="0" y="28"/>
                  </a:cubicBezTo>
                  <a:cubicBezTo>
                    <a:pt x="0" y="33"/>
                    <a:pt x="4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6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1"/>
                    <a:pt x="20" y="44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2"/>
                    <a:pt x="24" y="56"/>
                    <a:pt x="28" y="56"/>
                  </a:cubicBezTo>
                  <a:cubicBezTo>
                    <a:pt x="33" y="56"/>
                    <a:pt x="37" y="52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4"/>
                    <a:pt x="35" y="41"/>
                    <a:pt x="31" y="4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2" y="34"/>
                    <a:pt x="45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3" y="36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0" name="Freeform 65"/>
            <p:cNvSpPr>
              <a:spLocks/>
            </p:cNvSpPr>
            <p:nvPr/>
          </p:nvSpPr>
          <p:spPr bwMode="auto">
            <a:xfrm>
              <a:off x="2963863" y="695325"/>
              <a:ext cx="46038" cy="46038"/>
            </a:xfrm>
            <a:custGeom>
              <a:avLst/>
              <a:gdLst>
                <a:gd name="T0" fmla="*/ 57 w 57"/>
                <a:gd name="T1" fmla="*/ 28 h 56"/>
                <a:gd name="T2" fmla="*/ 48 w 57"/>
                <a:gd name="T3" fmla="*/ 19 h 56"/>
                <a:gd name="T4" fmla="*/ 48 w 57"/>
                <a:gd name="T5" fmla="*/ 19 h 56"/>
                <a:gd name="T6" fmla="*/ 41 w 57"/>
                <a:gd name="T7" fmla="*/ 25 h 56"/>
                <a:gd name="T8" fmla="*/ 32 w 57"/>
                <a:gd name="T9" fmla="*/ 25 h 56"/>
                <a:gd name="T10" fmla="*/ 32 w 57"/>
                <a:gd name="T11" fmla="*/ 16 h 56"/>
                <a:gd name="T12" fmla="*/ 37 w 57"/>
                <a:gd name="T13" fmla="*/ 8 h 56"/>
                <a:gd name="T14" fmla="*/ 37 w 57"/>
                <a:gd name="T15" fmla="*/ 8 h 56"/>
                <a:gd name="T16" fmla="*/ 28 w 57"/>
                <a:gd name="T17" fmla="*/ 0 h 56"/>
                <a:gd name="T18" fmla="*/ 20 w 57"/>
                <a:gd name="T19" fmla="*/ 8 h 56"/>
                <a:gd name="T20" fmla="*/ 20 w 57"/>
                <a:gd name="T21" fmla="*/ 8 h 56"/>
                <a:gd name="T22" fmla="*/ 25 w 57"/>
                <a:gd name="T23" fmla="*/ 16 h 56"/>
                <a:gd name="T24" fmla="*/ 25 w 57"/>
                <a:gd name="T25" fmla="*/ 25 h 56"/>
                <a:gd name="T26" fmla="*/ 16 w 57"/>
                <a:gd name="T27" fmla="*/ 25 h 56"/>
                <a:gd name="T28" fmla="*/ 9 w 57"/>
                <a:gd name="T29" fmla="*/ 19 h 56"/>
                <a:gd name="T30" fmla="*/ 9 w 57"/>
                <a:gd name="T31" fmla="*/ 19 h 56"/>
                <a:gd name="T32" fmla="*/ 0 w 57"/>
                <a:gd name="T33" fmla="*/ 28 h 56"/>
                <a:gd name="T34" fmla="*/ 9 w 57"/>
                <a:gd name="T35" fmla="*/ 36 h 56"/>
                <a:gd name="T36" fmla="*/ 9 w 57"/>
                <a:gd name="T37" fmla="*/ 36 h 56"/>
                <a:gd name="T38" fmla="*/ 16 w 57"/>
                <a:gd name="T39" fmla="*/ 31 h 56"/>
                <a:gd name="T40" fmla="*/ 25 w 57"/>
                <a:gd name="T41" fmla="*/ 31 h 56"/>
                <a:gd name="T42" fmla="*/ 25 w 57"/>
                <a:gd name="T43" fmla="*/ 40 h 56"/>
                <a:gd name="T44" fmla="*/ 20 w 57"/>
                <a:gd name="T45" fmla="*/ 48 h 56"/>
                <a:gd name="T46" fmla="*/ 20 w 57"/>
                <a:gd name="T47" fmla="*/ 48 h 56"/>
                <a:gd name="T48" fmla="*/ 28 w 57"/>
                <a:gd name="T49" fmla="*/ 56 h 56"/>
                <a:gd name="T50" fmla="*/ 37 w 57"/>
                <a:gd name="T51" fmla="*/ 48 h 56"/>
                <a:gd name="T52" fmla="*/ 37 w 57"/>
                <a:gd name="T53" fmla="*/ 48 h 56"/>
                <a:gd name="T54" fmla="*/ 32 w 57"/>
                <a:gd name="T55" fmla="*/ 40 h 56"/>
                <a:gd name="T56" fmla="*/ 32 w 57"/>
                <a:gd name="T57" fmla="*/ 31 h 56"/>
                <a:gd name="T58" fmla="*/ 41 w 57"/>
                <a:gd name="T59" fmla="*/ 31 h 56"/>
                <a:gd name="T60" fmla="*/ 48 w 57"/>
                <a:gd name="T61" fmla="*/ 36 h 56"/>
                <a:gd name="T62" fmla="*/ 48 w 57"/>
                <a:gd name="T63" fmla="*/ 36 h 56"/>
                <a:gd name="T64" fmla="*/ 57 w 57"/>
                <a:gd name="T6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57" y="28"/>
                  </a:moveTo>
                  <a:cubicBezTo>
                    <a:pt x="57" y="23"/>
                    <a:pt x="53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5" y="19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1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3"/>
                    <a:pt x="33" y="0"/>
                    <a:pt x="28" y="0"/>
                  </a:cubicBezTo>
                  <a:cubicBezTo>
                    <a:pt x="24" y="0"/>
                    <a:pt x="20" y="3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1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" y="19"/>
                    <a:pt x="0" y="23"/>
                    <a:pt x="0" y="28"/>
                  </a:cubicBezTo>
                  <a:cubicBezTo>
                    <a:pt x="0" y="33"/>
                    <a:pt x="4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2" y="36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1"/>
                    <a:pt x="20" y="44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2"/>
                    <a:pt x="24" y="56"/>
                    <a:pt x="28" y="56"/>
                  </a:cubicBezTo>
                  <a:cubicBezTo>
                    <a:pt x="33" y="56"/>
                    <a:pt x="37" y="52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4"/>
                    <a:pt x="35" y="41"/>
                    <a:pt x="32" y="4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4"/>
                    <a:pt x="45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3" y="36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1" name="Freeform 66"/>
            <p:cNvSpPr>
              <a:spLocks/>
            </p:cNvSpPr>
            <p:nvPr/>
          </p:nvSpPr>
          <p:spPr bwMode="auto">
            <a:xfrm>
              <a:off x="3052763" y="695325"/>
              <a:ext cx="46038" cy="46038"/>
            </a:xfrm>
            <a:custGeom>
              <a:avLst/>
              <a:gdLst>
                <a:gd name="T0" fmla="*/ 57 w 57"/>
                <a:gd name="T1" fmla="*/ 28 h 56"/>
                <a:gd name="T2" fmla="*/ 48 w 57"/>
                <a:gd name="T3" fmla="*/ 19 h 56"/>
                <a:gd name="T4" fmla="*/ 48 w 57"/>
                <a:gd name="T5" fmla="*/ 19 h 56"/>
                <a:gd name="T6" fmla="*/ 41 w 57"/>
                <a:gd name="T7" fmla="*/ 25 h 56"/>
                <a:gd name="T8" fmla="*/ 32 w 57"/>
                <a:gd name="T9" fmla="*/ 25 h 56"/>
                <a:gd name="T10" fmla="*/ 32 w 57"/>
                <a:gd name="T11" fmla="*/ 16 h 56"/>
                <a:gd name="T12" fmla="*/ 37 w 57"/>
                <a:gd name="T13" fmla="*/ 8 h 56"/>
                <a:gd name="T14" fmla="*/ 37 w 57"/>
                <a:gd name="T15" fmla="*/ 8 h 56"/>
                <a:gd name="T16" fmla="*/ 29 w 57"/>
                <a:gd name="T17" fmla="*/ 0 h 56"/>
                <a:gd name="T18" fmla="*/ 20 w 57"/>
                <a:gd name="T19" fmla="*/ 8 h 56"/>
                <a:gd name="T20" fmla="*/ 20 w 57"/>
                <a:gd name="T21" fmla="*/ 8 h 56"/>
                <a:gd name="T22" fmla="*/ 25 w 57"/>
                <a:gd name="T23" fmla="*/ 16 h 56"/>
                <a:gd name="T24" fmla="*/ 25 w 57"/>
                <a:gd name="T25" fmla="*/ 25 h 56"/>
                <a:gd name="T26" fmla="*/ 16 w 57"/>
                <a:gd name="T27" fmla="*/ 25 h 56"/>
                <a:gd name="T28" fmla="*/ 9 w 57"/>
                <a:gd name="T29" fmla="*/ 19 h 56"/>
                <a:gd name="T30" fmla="*/ 9 w 57"/>
                <a:gd name="T31" fmla="*/ 19 h 56"/>
                <a:gd name="T32" fmla="*/ 0 w 57"/>
                <a:gd name="T33" fmla="*/ 28 h 56"/>
                <a:gd name="T34" fmla="*/ 9 w 57"/>
                <a:gd name="T35" fmla="*/ 36 h 56"/>
                <a:gd name="T36" fmla="*/ 9 w 57"/>
                <a:gd name="T37" fmla="*/ 36 h 56"/>
                <a:gd name="T38" fmla="*/ 16 w 57"/>
                <a:gd name="T39" fmla="*/ 31 h 56"/>
                <a:gd name="T40" fmla="*/ 25 w 57"/>
                <a:gd name="T41" fmla="*/ 31 h 56"/>
                <a:gd name="T42" fmla="*/ 25 w 57"/>
                <a:gd name="T43" fmla="*/ 40 h 56"/>
                <a:gd name="T44" fmla="*/ 20 w 57"/>
                <a:gd name="T45" fmla="*/ 48 h 56"/>
                <a:gd name="T46" fmla="*/ 20 w 57"/>
                <a:gd name="T47" fmla="*/ 48 h 56"/>
                <a:gd name="T48" fmla="*/ 29 w 57"/>
                <a:gd name="T49" fmla="*/ 56 h 56"/>
                <a:gd name="T50" fmla="*/ 37 w 57"/>
                <a:gd name="T51" fmla="*/ 48 h 56"/>
                <a:gd name="T52" fmla="*/ 37 w 57"/>
                <a:gd name="T53" fmla="*/ 48 h 56"/>
                <a:gd name="T54" fmla="*/ 32 w 57"/>
                <a:gd name="T55" fmla="*/ 40 h 56"/>
                <a:gd name="T56" fmla="*/ 32 w 57"/>
                <a:gd name="T57" fmla="*/ 31 h 56"/>
                <a:gd name="T58" fmla="*/ 41 w 57"/>
                <a:gd name="T59" fmla="*/ 31 h 56"/>
                <a:gd name="T60" fmla="*/ 48 w 57"/>
                <a:gd name="T61" fmla="*/ 36 h 56"/>
                <a:gd name="T62" fmla="*/ 48 w 57"/>
                <a:gd name="T63" fmla="*/ 36 h 56"/>
                <a:gd name="T64" fmla="*/ 57 w 57"/>
                <a:gd name="T6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57" y="28"/>
                  </a:moveTo>
                  <a:cubicBezTo>
                    <a:pt x="57" y="23"/>
                    <a:pt x="53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5" y="19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1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3"/>
                    <a:pt x="33" y="0"/>
                    <a:pt x="29" y="0"/>
                  </a:cubicBezTo>
                  <a:cubicBezTo>
                    <a:pt x="24" y="0"/>
                    <a:pt x="20" y="3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1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" y="19"/>
                    <a:pt x="0" y="23"/>
                    <a:pt x="0" y="28"/>
                  </a:cubicBezTo>
                  <a:cubicBezTo>
                    <a:pt x="0" y="33"/>
                    <a:pt x="4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2" y="36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1"/>
                    <a:pt x="20" y="44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2"/>
                    <a:pt x="24" y="56"/>
                    <a:pt x="29" y="56"/>
                  </a:cubicBezTo>
                  <a:cubicBezTo>
                    <a:pt x="33" y="56"/>
                    <a:pt x="37" y="52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4"/>
                    <a:pt x="35" y="41"/>
                    <a:pt x="32" y="4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4"/>
                    <a:pt x="45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3" y="36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2" name="Freeform 67"/>
            <p:cNvSpPr>
              <a:spLocks/>
            </p:cNvSpPr>
            <p:nvPr/>
          </p:nvSpPr>
          <p:spPr bwMode="auto">
            <a:xfrm>
              <a:off x="3141663" y="695325"/>
              <a:ext cx="46038" cy="46038"/>
            </a:xfrm>
            <a:custGeom>
              <a:avLst/>
              <a:gdLst>
                <a:gd name="T0" fmla="*/ 57 w 57"/>
                <a:gd name="T1" fmla="*/ 28 h 56"/>
                <a:gd name="T2" fmla="*/ 49 w 57"/>
                <a:gd name="T3" fmla="*/ 19 h 56"/>
                <a:gd name="T4" fmla="*/ 49 w 57"/>
                <a:gd name="T5" fmla="*/ 19 h 56"/>
                <a:gd name="T6" fmla="*/ 41 w 57"/>
                <a:gd name="T7" fmla="*/ 25 h 56"/>
                <a:gd name="T8" fmla="*/ 32 w 57"/>
                <a:gd name="T9" fmla="*/ 25 h 56"/>
                <a:gd name="T10" fmla="*/ 32 w 57"/>
                <a:gd name="T11" fmla="*/ 16 h 56"/>
                <a:gd name="T12" fmla="*/ 37 w 57"/>
                <a:gd name="T13" fmla="*/ 8 h 56"/>
                <a:gd name="T14" fmla="*/ 37 w 57"/>
                <a:gd name="T15" fmla="*/ 8 h 56"/>
                <a:gd name="T16" fmla="*/ 29 w 57"/>
                <a:gd name="T17" fmla="*/ 0 h 56"/>
                <a:gd name="T18" fmla="*/ 20 w 57"/>
                <a:gd name="T19" fmla="*/ 8 h 56"/>
                <a:gd name="T20" fmla="*/ 20 w 57"/>
                <a:gd name="T21" fmla="*/ 8 h 56"/>
                <a:gd name="T22" fmla="*/ 26 w 57"/>
                <a:gd name="T23" fmla="*/ 16 h 56"/>
                <a:gd name="T24" fmla="*/ 26 w 57"/>
                <a:gd name="T25" fmla="*/ 25 h 56"/>
                <a:gd name="T26" fmla="*/ 17 w 57"/>
                <a:gd name="T27" fmla="*/ 25 h 56"/>
                <a:gd name="T28" fmla="*/ 9 w 57"/>
                <a:gd name="T29" fmla="*/ 19 h 56"/>
                <a:gd name="T30" fmla="*/ 9 w 57"/>
                <a:gd name="T31" fmla="*/ 19 h 56"/>
                <a:gd name="T32" fmla="*/ 0 w 57"/>
                <a:gd name="T33" fmla="*/ 28 h 56"/>
                <a:gd name="T34" fmla="*/ 9 w 57"/>
                <a:gd name="T35" fmla="*/ 36 h 56"/>
                <a:gd name="T36" fmla="*/ 9 w 57"/>
                <a:gd name="T37" fmla="*/ 36 h 56"/>
                <a:gd name="T38" fmla="*/ 17 w 57"/>
                <a:gd name="T39" fmla="*/ 31 h 56"/>
                <a:gd name="T40" fmla="*/ 26 w 57"/>
                <a:gd name="T41" fmla="*/ 31 h 56"/>
                <a:gd name="T42" fmla="*/ 26 w 57"/>
                <a:gd name="T43" fmla="*/ 40 h 56"/>
                <a:gd name="T44" fmla="*/ 20 w 57"/>
                <a:gd name="T45" fmla="*/ 48 h 56"/>
                <a:gd name="T46" fmla="*/ 20 w 57"/>
                <a:gd name="T47" fmla="*/ 48 h 56"/>
                <a:gd name="T48" fmla="*/ 29 w 57"/>
                <a:gd name="T49" fmla="*/ 56 h 56"/>
                <a:gd name="T50" fmla="*/ 37 w 57"/>
                <a:gd name="T51" fmla="*/ 48 h 56"/>
                <a:gd name="T52" fmla="*/ 37 w 57"/>
                <a:gd name="T53" fmla="*/ 48 h 56"/>
                <a:gd name="T54" fmla="*/ 32 w 57"/>
                <a:gd name="T55" fmla="*/ 40 h 56"/>
                <a:gd name="T56" fmla="*/ 32 w 57"/>
                <a:gd name="T57" fmla="*/ 31 h 56"/>
                <a:gd name="T58" fmla="*/ 41 w 57"/>
                <a:gd name="T59" fmla="*/ 31 h 56"/>
                <a:gd name="T60" fmla="*/ 49 w 57"/>
                <a:gd name="T61" fmla="*/ 36 h 56"/>
                <a:gd name="T62" fmla="*/ 49 w 57"/>
                <a:gd name="T63" fmla="*/ 36 h 56"/>
                <a:gd name="T64" fmla="*/ 57 w 57"/>
                <a:gd name="T6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57" y="28"/>
                  </a:moveTo>
                  <a:cubicBezTo>
                    <a:pt x="57" y="23"/>
                    <a:pt x="53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5" y="19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1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3"/>
                    <a:pt x="33" y="0"/>
                    <a:pt x="29" y="0"/>
                  </a:cubicBezTo>
                  <a:cubicBezTo>
                    <a:pt x="24" y="0"/>
                    <a:pt x="20" y="3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1"/>
                    <a:pt x="22" y="15"/>
                    <a:pt x="26" y="1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5" y="22"/>
                    <a:pt x="12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" y="19"/>
                    <a:pt x="0" y="23"/>
                    <a:pt x="0" y="28"/>
                  </a:cubicBezTo>
                  <a:cubicBezTo>
                    <a:pt x="0" y="33"/>
                    <a:pt x="4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2" y="36"/>
                    <a:pt x="15" y="34"/>
                    <a:pt x="17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2" y="41"/>
                    <a:pt x="20" y="44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2"/>
                    <a:pt x="24" y="56"/>
                    <a:pt x="29" y="56"/>
                  </a:cubicBezTo>
                  <a:cubicBezTo>
                    <a:pt x="33" y="56"/>
                    <a:pt x="37" y="52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4"/>
                    <a:pt x="35" y="41"/>
                    <a:pt x="32" y="4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4"/>
                    <a:pt x="45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3" y="36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3" name="Freeform 68"/>
            <p:cNvSpPr>
              <a:spLocks/>
            </p:cNvSpPr>
            <p:nvPr/>
          </p:nvSpPr>
          <p:spPr bwMode="auto">
            <a:xfrm>
              <a:off x="3232150" y="695325"/>
              <a:ext cx="46038" cy="46038"/>
            </a:xfrm>
            <a:custGeom>
              <a:avLst/>
              <a:gdLst>
                <a:gd name="T0" fmla="*/ 56 w 56"/>
                <a:gd name="T1" fmla="*/ 28 h 56"/>
                <a:gd name="T2" fmla="*/ 48 w 56"/>
                <a:gd name="T3" fmla="*/ 19 h 56"/>
                <a:gd name="T4" fmla="*/ 48 w 56"/>
                <a:gd name="T5" fmla="*/ 19 h 56"/>
                <a:gd name="T6" fmla="*/ 40 w 56"/>
                <a:gd name="T7" fmla="*/ 25 h 56"/>
                <a:gd name="T8" fmla="*/ 31 w 56"/>
                <a:gd name="T9" fmla="*/ 25 h 56"/>
                <a:gd name="T10" fmla="*/ 31 w 56"/>
                <a:gd name="T11" fmla="*/ 16 h 56"/>
                <a:gd name="T12" fmla="*/ 36 w 56"/>
                <a:gd name="T13" fmla="*/ 8 h 56"/>
                <a:gd name="T14" fmla="*/ 36 w 56"/>
                <a:gd name="T15" fmla="*/ 8 h 56"/>
                <a:gd name="T16" fmla="*/ 28 w 56"/>
                <a:gd name="T17" fmla="*/ 0 h 56"/>
                <a:gd name="T18" fmla="*/ 19 w 56"/>
                <a:gd name="T19" fmla="*/ 8 h 56"/>
                <a:gd name="T20" fmla="*/ 19 w 56"/>
                <a:gd name="T21" fmla="*/ 8 h 56"/>
                <a:gd name="T22" fmla="*/ 25 w 56"/>
                <a:gd name="T23" fmla="*/ 16 h 56"/>
                <a:gd name="T24" fmla="*/ 25 w 56"/>
                <a:gd name="T25" fmla="*/ 25 h 56"/>
                <a:gd name="T26" fmla="*/ 16 w 56"/>
                <a:gd name="T27" fmla="*/ 25 h 56"/>
                <a:gd name="T28" fmla="*/ 8 w 56"/>
                <a:gd name="T29" fmla="*/ 19 h 56"/>
                <a:gd name="T30" fmla="*/ 8 w 56"/>
                <a:gd name="T31" fmla="*/ 19 h 56"/>
                <a:gd name="T32" fmla="*/ 0 w 56"/>
                <a:gd name="T33" fmla="*/ 28 h 56"/>
                <a:gd name="T34" fmla="*/ 8 w 56"/>
                <a:gd name="T35" fmla="*/ 36 h 56"/>
                <a:gd name="T36" fmla="*/ 8 w 56"/>
                <a:gd name="T37" fmla="*/ 36 h 56"/>
                <a:gd name="T38" fmla="*/ 16 w 56"/>
                <a:gd name="T39" fmla="*/ 31 h 56"/>
                <a:gd name="T40" fmla="*/ 25 w 56"/>
                <a:gd name="T41" fmla="*/ 31 h 56"/>
                <a:gd name="T42" fmla="*/ 25 w 56"/>
                <a:gd name="T43" fmla="*/ 40 h 56"/>
                <a:gd name="T44" fmla="*/ 19 w 56"/>
                <a:gd name="T45" fmla="*/ 48 h 56"/>
                <a:gd name="T46" fmla="*/ 19 w 56"/>
                <a:gd name="T47" fmla="*/ 48 h 56"/>
                <a:gd name="T48" fmla="*/ 28 w 56"/>
                <a:gd name="T49" fmla="*/ 56 h 56"/>
                <a:gd name="T50" fmla="*/ 36 w 56"/>
                <a:gd name="T51" fmla="*/ 48 h 56"/>
                <a:gd name="T52" fmla="*/ 36 w 56"/>
                <a:gd name="T53" fmla="*/ 48 h 56"/>
                <a:gd name="T54" fmla="*/ 31 w 56"/>
                <a:gd name="T55" fmla="*/ 40 h 56"/>
                <a:gd name="T56" fmla="*/ 31 w 56"/>
                <a:gd name="T57" fmla="*/ 31 h 56"/>
                <a:gd name="T58" fmla="*/ 40 w 56"/>
                <a:gd name="T59" fmla="*/ 31 h 56"/>
                <a:gd name="T60" fmla="*/ 48 w 56"/>
                <a:gd name="T61" fmla="*/ 36 h 56"/>
                <a:gd name="T62" fmla="*/ 48 w 56"/>
                <a:gd name="T63" fmla="*/ 36 h 56"/>
                <a:gd name="T64" fmla="*/ 56 w 56"/>
                <a:gd name="T6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6">
                  <a:moveTo>
                    <a:pt x="56" y="28"/>
                  </a:moveTo>
                  <a:cubicBezTo>
                    <a:pt x="56" y="23"/>
                    <a:pt x="52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4" y="19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6" y="11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3"/>
                    <a:pt x="33" y="0"/>
                    <a:pt x="28" y="0"/>
                  </a:cubicBezTo>
                  <a:cubicBezTo>
                    <a:pt x="23" y="0"/>
                    <a:pt x="19" y="3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1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3" y="19"/>
                    <a:pt x="0" y="23"/>
                    <a:pt x="0" y="28"/>
                  </a:cubicBezTo>
                  <a:cubicBezTo>
                    <a:pt x="0" y="33"/>
                    <a:pt x="3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6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1"/>
                    <a:pt x="19" y="44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52"/>
                    <a:pt x="23" y="56"/>
                    <a:pt x="28" y="56"/>
                  </a:cubicBezTo>
                  <a:cubicBezTo>
                    <a:pt x="33" y="56"/>
                    <a:pt x="36" y="52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4"/>
                    <a:pt x="34" y="41"/>
                    <a:pt x="31" y="4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1" y="34"/>
                    <a:pt x="44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2" y="36"/>
                    <a:pt x="56" y="33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4" name="Freeform 69"/>
            <p:cNvSpPr>
              <a:spLocks/>
            </p:cNvSpPr>
            <p:nvPr/>
          </p:nvSpPr>
          <p:spPr bwMode="auto">
            <a:xfrm>
              <a:off x="3322638" y="695325"/>
              <a:ext cx="44450" cy="46038"/>
            </a:xfrm>
            <a:custGeom>
              <a:avLst/>
              <a:gdLst>
                <a:gd name="T0" fmla="*/ 56 w 56"/>
                <a:gd name="T1" fmla="*/ 28 h 56"/>
                <a:gd name="T2" fmla="*/ 48 w 56"/>
                <a:gd name="T3" fmla="*/ 19 h 56"/>
                <a:gd name="T4" fmla="*/ 48 w 56"/>
                <a:gd name="T5" fmla="*/ 19 h 56"/>
                <a:gd name="T6" fmla="*/ 40 w 56"/>
                <a:gd name="T7" fmla="*/ 25 h 56"/>
                <a:gd name="T8" fmla="*/ 31 w 56"/>
                <a:gd name="T9" fmla="*/ 25 h 56"/>
                <a:gd name="T10" fmla="*/ 31 w 56"/>
                <a:gd name="T11" fmla="*/ 16 h 56"/>
                <a:gd name="T12" fmla="*/ 37 w 56"/>
                <a:gd name="T13" fmla="*/ 8 h 56"/>
                <a:gd name="T14" fmla="*/ 37 w 56"/>
                <a:gd name="T15" fmla="*/ 8 h 56"/>
                <a:gd name="T16" fmla="*/ 28 w 56"/>
                <a:gd name="T17" fmla="*/ 0 h 56"/>
                <a:gd name="T18" fmla="*/ 20 w 56"/>
                <a:gd name="T19" fmla="*/ 8 h 56"/>
                <a:gd name="T20" fmla="*/ 20 w 56"/>
                <a:gd name="T21" fmla="*/ 8 h 56"/>
                <a:gd name="T22" fmla="*/ 25 w 56"/>
                <a:gd name="T23" fmla="*/ 16 h 56"/>
                <a:gd name="T24" fmla="*/ 25 w 56"/>
                <a:gd name="T25" fmla="*/ 25 h 56"/>
                <a:gd name="T26" fmla="*/ 16 w 56"/>
                <a:gd name="T27" fmla="*/ 25 h 56"/>
                <a:gd name="T28" fmla="*/ 8 w 56"/>
                <a:gd name="T29" fmla="*/ 19 h 56"/>
                <a:gd name="T30" fmla="*/ 8 w 56"/>
                <a:gd name="T31" fmla="*/ 19 h 56"/>
                <a:gd name="T32" fmla="*/ 0 w 56"/>
                <a:gd name="T33" fmla="*/ 28 h 56"/>
                <a:gd name="T34" fmla="*/ 8 w 56"/>
                <a:gd name="T35" fmla="*/ 36 h 56"/>
                <a:gd name="T36" fmla="*/ 8 w 56"/>
                <a:gd name="T37" fmla="*/ 36 h 56"/>
                <a:gd name="T38" fmla="*/ 16 w 56"/>
                <a:gd name="T39" fmla="*/ 31 h 56"/>
                <a:gd name="T40" fmla="*/ 25 w 56"/>
                <a:gd name="T41" fmla="*/ 31 h 56"/>
                <a:gd name="T42" fmla="*/ 25 w 56"/>
                <a:gd name="T43" fmla="*/ 40 h 56"/>
                <a:gd name="T44" fmla="*/ 20 w 56"/>
                <a:gd name="T45" fmla="*/ 48 h 56"/>
                <a:gd name="T46" fmla="*/ 20 w 56"/>
                <a:gd name="T47" fmla="*/ 48 h 56"/>
                <a:gd name="T48" fmla="*/ 28 w 56"/>
                <a:gd name="T49" fmla="*/ 56 h 56"/>
                <a:gd name="T50" fmla="*/ 37 w 56"/>
                <a:gd name="T51" fmla="*/ 48 h 56"/>
                <a:gd name="T52" fmla="*/ 37 w 56"/>
                <a:gd name="T53" fmla="*/ 48 h 56"/>
                <a:gd name="T54" fmla="*/ 31 w 56"/>
                <a:gd name="T55" fmla="*/ 40 h 56"/>
                <a:gd name="T56" fmla="*/ 31 w 56"/>
                <a:gd name="T57" fmla="*/ 31 h 56"/>
                <a:gd name="T58" fmla="*/ 40 w 56"/>
                <a:gd name="T59" fmla="*/ 31 h 56"/>
                <a:gd name="T60" fmla="*/ 48 w 56"/>
                <a:gd name="T61" fmla="*/ 36 h 56"/>
                <a:gd name="T62" fmla="*/ 48 w 56"/>
                <a:gd name="T63" fmla="*/ 36 h 56"/>
                <a:gd name="T64" fmla="*/ 56 w 56"/>
                <a:gd name="T6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6">
                  <a:moveTo>
                    <a:pt x="56" y="28"/>
                  </a:moveTo>
                  <a:cubicBezTo>
                    <a:pt x="56" y="23"/>
                    <a:pt x="53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4" y="19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7" y="11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3"/>
                    <a:pt x="33" y="0"/>
                    <a:pt x="28" y="0"/>
                  </a:cubicBezTo>
                  <a:cubicBezTo>
                    <a:pt x="23" y="0"/>
                    <a:pt x="20" y="3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1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4" y="19"/>
                    <a:pt x="0" y="23"/>
                    <a:pt x="0" y="28"/>
                  </a:cubicBezTo>
                  <a:cubicBezTo>
                    <a:pt x="0" y="33"/>
                    <a:pt x="4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6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1"/>
                    <a:pt x="20" y="44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2"/>
                    <a:pt x="23" y="56"/>
                    <a:pt x="28" y="56"/>
                  </a:cubicBezTo>
                  <a:cubicBezTo>
                    <a:pt x="33" y="56"/>
                    <a:pt x="37" y="52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4"/>
                    <a:pt x="34" y="41"/>
                    <a:pt x="31" y="4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1" y="34"/>
                    <a:pt x="44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3" y="36"/>
                    <a:pt x="56" y="33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5" name="Freeform 70"/>
            <p:cNvSpPr>
              <a:spLocks/>
            </p:cNvSpPr>
            <p:nvPr/>
          </p:nvSpPr>
          <p:spPr bwMode="auto">
            <a:xfrm>
              <a:off x="3411538" y="695325"/>
              <a:ext cx="46038" cy="46038"/>
            </a:xfrm>
            <a:custGeom>
              <a:avLst/>
              <a:gdLst>
                <a:gd name="T0" fmla="*/ 57 w 57"/>
                <a:gd name="T1" fmla="*/ 28 h 56"/>
                <a:gd name="T2" fmla="*/ 48 w 57"/>
                <a:gd name="T3" fmla="*/ 19 h 56"/>
                <a:gd name="T4" fmla="*/ 48 w 57"/>
                <a:gd name="T5" fmla="*/ 19 h 56"/>
                <a:gd name="T6" fmla="*/ 40 w 57"/>
                <a:gd name="T7" fmla="*/ 25 h 56"/>
                <a:gd name="T8" fmla="*/ 31 w 57"/>
                <a:gd name="T9" fmla="*/ 25 h 56"/>
                <a:gd name="T10" fmla="*/ 31 w 57"/>
                <a:gd name="T11" fmla="*/ 16 h 56"/>
                <a:gd name="T12" fmla="*/ 37 w 57"/>
                <a:gd name="T13" fmla="*/ 8 h 56"/>
                <a:gd name="T14" fmla="*/ 37 w 57"/>
                <a:gd name="T15" fmla="*/ 8 h 56"/>
                <a:gd name="T16" fmla="*/ 28 w 57"/>
                <a:gd name="T17" fmla="*/ 0 h 56"/>
                <a:gd name="T18" fmla="*/ 20 w 57"/>
                <a:gd name="T19" fmla="*/ 8 h 56"/>
                <a:gd name="T20" fmla="*/ 20 w 57"/>
                <a:gd name="T21" fmla="*/ 8 h 56"/>
                <a:gd name="T22" fmla="*/ 25 w 57"/>
                <a:gd name="T23" fmla="*/ 16 h 56"/>
                <a:gd name="T24" fmla="*/ 25 w 57"/>
                <a:gd name="T25" fmla="*/ 25 h 56"/>
                <a:gd name="T26" fmla="*/ 16 w 57"/>
                <a:gd name="T27" fmla="*/ 25 h 56"/>
                <a:gd name="T28" fmla="*/ 8 w 57"/>
                <a:gd name="T29" fmla="*/ 19 h 56"/>
                <a:gd name="T30" fmla="*/ 8 w 57"/>
                <a:gd name="T31" fmla="*/ 19 h 56"/>
                <a:gd name="T32" fmla="*/ 0 w 57"/>
                <a:gd name="T33" fmla="*/ 28 h 56"/>
                <a:gd name="T34" fmla="*/ 8 w 57"/>
                <a:gd name="T35" fmla="*/ 36 h 56"/>
                <a:gd name="T36" fmla="*/ 8 w 57"/>
                <a:gd name="T37" fmla="*/ 36 h 56"/>
                <a:gd name="T38" fmla="*/ 16 w 57"/>
                <a:gd name="T39" fmla="*/ 31 h 56"/>
                <a:gd name="T40" fmla="*/ 25 w 57"/>
                <a:gd name="T41" fmla="*/ 31 h 56"/>
                <a:gd name="T42" fmla="*/ 25 w 57"/>
                <a:gd name="T43" fmla="*/ 40 h 56"/>
                <a:gd name="T44" fmla="*/ 20 w 57"/>
                <a:gd name="T45" fmla="*/ 48 h 56"/>
                <a:gd name="T46" fmla="*/ 20 w 57"/>
                <a:gd name="T47" fmla="*/ 48 h 56"/>
                <a:gd name="T48" fmla="*/ 28 w 57"/>
                <a:gd name="T49" fmla="*/ 56 h 56"/>
                <a:gd name="T50" fmla="*/ 37 w 57"/>
                <a:gd name="T51" fmla="*/ 48 h 56"/>
                <a:gd name="T52" fmla="*/ 37 w 57"/>
                <a:gd name="T53" fmla="*/ 48 h 56"/>
                <a:gd name="T54" fmla="*/ 31 w 57"/>
                <a:gd name="T55" fmla="*/ 40 h 56"/>
                <a:gd name="T56" fmla="*/ 31 w 57"/>
                <a:gd name="T57" fmla="*/ 31 h 56"/>
                <a:gd name="T58" fmla="*/ 40 w 57"/>
                <a:gd name="T59" fmla="*/ 31 h 56"/>
                <a:gd name="T60" fmla="*/ 48 w 57"/>
                <a:gd name="T61" fmla="*/ 36 h 56"/>
                <a:gd name="T62" fmla="*/ 48 w 57"/>
                <a:gd name="T63" fmla="*/ 36 h 56"/>
                <a:gd name="T64" fmla="*/ 57 w 57"/>
                <a:gd name="T6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57" y="28"/>
                  </a:moveTo>
                  <a:cubicBezTo>
                    <a:pt x="57" y="23"/>
                    <a:pt x="53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5" y="19"/>
                    <a:pt x="42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5" y="15"/>
                    <a:pt x="37" y="11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3"/>
                    <a:pt x="33" y="0"/>
                    <a:pt x="28" y="0"/>
                  </a:cubicBezTo>
                  <a:cubicBezTo>
                    <a:pt x="24" y="0"/>
                    <a:pt x="20" y="3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1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4" y="19"/>
                    <a:pt x="0" y="23"/>
                    <a:pt x="0" y="28"/>
                  </a:cubicBezTo>
                  <a:cubicBezTo>
                    <a:pt x="0" y="33"/>
                    <a:pt x="4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6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1"/>
                    <a:pt x="20" y="44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2"/>
                    <a:pt x="24" y="56"/>
                    <a:pt x="28" y="56"/>
                  </a:cubicBezTo>
                  <a:cubicBezTo>
                    <a:pt x="33" y="56"/>
                    <a:pt x="37" y="52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4"/>
                    <a:pt x="35" y="41"/>
                    <a:pt x="31" y="4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2" y="34"/>
                    <a:pt x="45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3" y="36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6" name="Freeform 71"/>
            <p:cNvSpPr>
              <a:spLocks/>
            </p:cNvSpPr>
            <p:nvPr/>
          </p:nvSpPr>
          <p:spPr bwMode="auto">
            <a:xfrm>
              <a:off x="3502025" y="695325"/>
              <a:ext cx="46038" cy="46038"/>
            </a:xfrm>
            <a:custGeom>
              <a:avLst/>
              <a:gdLst>
                <a:gd name="T0" fmla="*/ 57 w 57"/>
                <a:gd name="T1" fmla="*/ 28 h 56"/>
                <a:gd name="T2" fmla="*/ 48 w 57"/>
                <a:gd name="T3" fmla="*/ 19 h 56"/>
                <a:gd name="T4" fmla="*/ 48 w 57"/>
                <a:gd name="T5" fmla="*/ 19 h 56"/>
                <a:gd name="T6" fmla="*/ 40 w 57"/>
                <a:gd name="T7" fmla="*/ 25 h 56"/>
                <a:gd name="T8" fmla="*/ 32 w 57"/>
                <a:gd name="T9" fmla="*/ 25 h 56"/>
                <a:gd name="T10" fmla="*/ 32 w 57"/>
                <a:gd name="T11" fmla="*/ 16 h 56"/>
                <a:gd name="T12" fmla="*/ 37 w 57"/>
                <a:gd name="T13" fmla="*/ 8 h 56"/>
                <a:gd name="T14" fmla="*/ 37 w 57"/>
                <a:gd name="T15" fmla="*/ 8 h 56"/>
                <a:gd name="T16" fmla="*/ 28 w 57"/>
                <a:gd name="T17" fmla="*/ 0 h 56"/>
                <a:gd name="T18" fmla="*/ 20 w 57"/>
                <a:gd name="T19" fmla="*/ 8 h 56"/>
                <a:gd name="T20" fmla="*/ 20 w 57"/>
                <a:gd name="T21" fmla="*/ 8 h 56"/>
                <a:gd name="T22" fmla="*/ 25 w 57"/>
                <a:gd name="T23" fmla="*/ 16 h 56"/>
                <a:gd name="T24" fmla="*/ 25 w 57"/>
                <a:gd name="T25" fmla="*/ 25 h 56"/>
                <a:gd name="T26" fmla="*/ 16 w 57"/>
                <a:gd name="T27" fmla="*/ 25 h 56"/>
                <a:gd name="T28" fmla="*/ 8 w 57"/>
                <a:gd name="T29" fmla="*/ 19 h 56"/>
                <a:gd name="T30" fmla="*/ 8 w 57"/>
                <a:gd name="T31" fmla="*/ 19 h 56"/>
                <a:gd name="T32" fmla="*/ 0 w 57"/>
                <a:gd name="T33" fmla="*/ 28 h 56"/>
                <a:gd name="T34" fmla="*/ 8 w 57"/>
                <a:gd name="T35" fmla="*/ 36 h 56"/>
                <a:gd name="T36" fmla="*/ 8 w 57"/>
                <a:gd name="T37" fmla="*/ 36 h 56"/>
                <a:gd name="T38" fmla="*/ 16 w 57"/>
                <a:gd name="T39" fmla="*/ 31 h 56"/>
                <a:gd name="T40" fmla="*/ 25 w 57"/>
                <a:gd name="T41" fmla="*/ 31 h 56"/>
                <a:gd name="T42" fmla="*/ 25 w 57"/>
                <a:gd name="T43" fmla="*/ 40 h 56"/>
                <a:gd name="T44" fmla="*/ 20 w 57"/>
                <a:gd name="T45" fmla="*/ 48 h 56"/>
                <a:gd name="T46" fmla="*/ 20 w 57"/>
                <a:gd name="T47" fmla="*/ 48 h 56"/>
                <a:gd name="T48" fmla="*/ 28 w 57"/>
                <a:gd name="T49" fmla="*/ 56 h 56"/>
                <a:gd name="T50" fmla="*/ 37 w 57"/>
                <a:gd name="T51" fmla="*/ 48 h 56"/>
                <a:gd name="T52" fmla="*/ 37 w 57"/>
                <a:gd name="T53" fmla="*/ 48 h 56"/>
                <a:gd name="T54" fmla="*/ 32 w 57"/>
                <a:gd name="T55" fmla="*/ 40 h 56"/>
                <a:gd name="T56" fmla="*/ 32 w 57"/>
                <a:gd name="T57" fmla="*/ 31 h 56"/>
                <a:gd name="T58" fmla="*/ 40 w 57"/>
                <a:gd name="T59" fmla="*/ 31 h 56"/>
                <a:gd name="T60" fmla="*/ 48 w 57"/>
                <a:gd name="T61" fmla="*/ 36 h 56"/>
                <a:gd name="T62" fmla="*/ 48 w 57"/>
                <a:gd name="T63" fmla="*/ 36 h 56"/>
                <a:gd name="T64" fmla="*/ 57 w 57"/>
                <a:gd name="T6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57" y="28"/>
                  </a:moveTo>
                  <a:cubicBezTo>
                    <a:pt x="57" y="23"/>
                    <a:pt x="53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5" y="19"/>
                    <a:pt x="42" y="22"/>
                    <a:pt x="40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1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3"/>
                    <a:pt x="33" y="0"/>
                    <a:pt x="28" y="0"/>
                  </a:cubicBezTo>
                  <a:cubicBezTo>
                    <a:pt x="24" y="0"/>
                    <a:pt x="20" y="3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1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4" y="19"/>
                    <a:pt x="0" y="23"/>
                    <a:pt x="0" y="28"/>
                  </a:cubicBezTo>
                  <a:cubicBezTo>
                    <a:pt x="0" y="33"/>
                    <a:pt x="4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6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1"/>
                    <a:pt x="20" y="44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2"/>
                    <a:pt x="24" y="56"/>
                    <a:pt x="28" y="56"/>
                  </a:cubicBezTo>
                  <a:cubicBezTo>
                    <a:pt x="33" y="56"/>
                    <a:pt x="37" y="52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4"/>
                    <a:pt x="35" y="41"/>
                    <a:pt x="32" y="4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2" y="34"/>
                    <a:pt x="45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3" y="36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7" name="Freeform 72"/>
            <p:cNvSpPr>
              <a:spLocks/>
            </p:cNvSpPr>
            <p:nvPr/>
          </p:nvSpPr>
          <p:spPr bwMode="auto">
            <a:xfrm>
              <a:off x="3590925" y="695325"/>
              <a:ext cx="46038" cy="46038"/>
            </a:xfrm>
            <a:custGeom>
              <a:avLst/>
              <a:gdLst>
                <a:gd name="T0" fmla="*/ 48 w 57"/>
                <a:gd name="T1" fmla="*/ 19 h 56"/>
                <a:gd name="T2" fmla="*/ 48 w 57"/>
                <a:gd name="T3" fmla="*/ 19 h 56"/>
                <a:gd name="T4" fmla="*/ 41 w 57"/>
                <a:gd name="T5" fmla="*/ 25 h 56"/>
                <a:gd name="T6" fmla="*/ 32 w 57"/>
                <a:gd name="T7" fmla="*/ 25 h 56"/>
                <a:gd name="T8" fmla="*/ 32 w 57"/>
                <a:gd name="T9" fmla="*/ 16 h 56"/>
                <a:gd name="T10" fmla="*/ 37 w 57"/>
                <a:gd name="T11" fmla="*/ 8 h 56"/>
                <a:gd name="T12" fmla="*/ 37 w 57"/>
                <a:gd name="T13" fmla="*/ 8 h 56"/>
                <a:gd name="T14" fmla="*/ 29 w 57"/>
                <a:gd name="T15" fmla="*/ 0 h 56"/>
                <a:gd name="T16" fmla="*/ 20 w 57"/>
                <a:gd name="T17" fmla="*/ 8 h 56"/>
                <a:gd name="T18" fmla="*/ 20 w 57"/>
                <a:gd name="T19" fmla="*/ 8 h 56"/>
                <a:gd name="T20" fmla="*/ 25 w 57"/>
                <a:gd name="T21" fmla="*/ 16 h 56"/>
                <a:gd name="T22" fmla="*/ 25 w 57"/>
                <a:gd name="T23" fmla="*/ 25 h 56"/>
                <a:gd name="T24" fmla="*/ 16 w 57"/>
                <a:gd name="T25" fmla="*/ 25 h 56"/>
                <a:gd name="T26" fmla="*/ 9 w 57"/>
                <a:gd name="T27" fmla="*/ 19 h 56"/>
                <a:gd name="T28" fmla="*/ 9 w 57"/>
                <a:gd name="T29" fmla="*/ 19 h 56"/>
                <a:gd name="T30" fmla="*/ 0 w 57"/>
                <a:gd name="T31" fmla="*/ 28 h 56"/>
                <a:gd name="T32" fmla="*/ 9 w 57"/>
                <a:gd name="T33" fmla="*/ 36 h 56"/>
                <a:gd name="T34" fmla="*/ 9 w 57"/>
                <a:gd name="T35" fmla="*/ 36 h 56"/>
                <a:gd name="T36" fmla="*/ 16 w 57"/>
                <a:gd name="T37" fmla="*/ 31 h 56"/>
                <a:gd name="T38" fmla="*/ 25 w 57"/>
                <a:gd name="T39" fmla="*/ 31 h 56"/>
                <a:gd name="T40" fmla="*/ 25 w 57"/>
                <a:gd name="T41" fmla="*/ 40 h 56"/>
                <a:gd name="T42" fmla="*/ 20 w 57"/>
                <a:gd name="T43" fmla="*/ 48 h 56"/>
                <a:gd name="T44" fmla="*/ 20 w 57"/>
                <a:gd name="T45" fmla="*/ 48 h 56"/>
                <a:gd name="T46" fmla="*/ 29 w 57"/>
                <a:gd name="T47" fmla="*/ 56 h 56"/>
                <a:gd name="T48" fmla="*/ 37 w 57"/>
                <a:gd name="T49" fmla="*/ 48 h 56"/>
                <a:gd name="T50" fmla="*/ 37 w 57"/>
                <a:gd name="T51" fmla="*/ 48 h 56"/>
                <a:gd name="T52" fmla="*/ 32 w 57"/>
                <a:gd name="T53" fmla="*/ 40 h 56"/>
                <a:gd name="T54" fmla="*/ 32 w 57"/>
                <a:gd name="T55" fmla="*/ 31 h 56"/>
                <a:gd name="T56" fmla="*/ 41 w 57"/>
                <a:gd name="T57" fmla="*/ 31 h 56"/>
                <a:gd name="T58" fmla="*/ 48 w 57"/>
                <a:gd name="T59" fmla="*/ 36 h 56"/>
                <a:gd name="T60" fmla="*/ 48 w 57"/>
                <a:gd name="T61" fmla="*/ 36 h 56"/>
                <a:gd name="T62" fmla="*/ 57 w 57"/>
                <a:gd name="T63" fmla="*/ 28 h 56"/>
                <a:gd name="T64" fmla="*/ 48 w 57"/>
                <a:gd name="T65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48" y="19"/>
                  </a:moveTo>
                  <a:cubicBezTo>
                    <a:pt x="48" y="19"/>
                    <a:pt x="48" y="19"/>
                    <a:pt x="48" y="19"/>
                  </a:cubicBezTo>
                  <a:cubicBezTo>
                    <a:pt x="45" y="19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1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3"/>
                    <a:pt x="33" y="0"/>
                    <a:pt x="29" y="0"/>
                  </a:cubicBezTo>
                  <a:cubicBezTo>
                    <a:pt x="24" y="0"/>
                    <a:pt x="20" y="3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1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" y="19"/>
                    <a:pt x="0" y="23"/>
                    <a:pt x="0" y="28"/>
                  </a:cubicBezTo>
                  <a:cubicBezTo>
                    <a:pt x="0" y="33"/>
                    <a:pt x="4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2" y="36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1"/>
                    <a:pt x="20" y="44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2"/>
                    <a:pt x="24" y="56"/>
                    <a:pt x="29" y="56"/>
                  </a:cubicBezTo>
                  <a:cubicBezTo>
                    <a:pt x="33" y="56"/>
                    <a:pt x="37" y="52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4"/>
                    <a:pt x="35" y="41"/>
                    <a:pt x="32" y="4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4"/>
                    <a:pt x="45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3" y="36"/>
                    <a:pt x="57" y="33"/>
                    <a:pt x="57" y="28"/>
                  </a:cubicBezTo>
                  <a:cubicBezTo>
                    <a:pt x="57" y="23"/>
                    <a:pt x="53" y="19"/>
                    <a:pt x="48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8" name="Freeform 73"/>
            <p:cNvSpPr>
              <a:spLocks/>
            </p:cNvSpPr>
            <p:nvPr/>
          </p:nvSpPr>
          <p:spPr bwMode="auto">
            <a:xfrm>
              <a:off x="2603500" y="785813"/>
              <a:ext cx="46038" cy="44450"/>
            </a:xfrm>
            <a:custGeom>
              <a:avLst/>
              <a:gdLst>
                <a:gd name="T0" fmla="*/ 57 w 57"/>
                <a:gd name="T1" fmla="*/ 28 h 56"/>
                <a:gd name="T2" fmla="*/ 49 w 57"/>
                <a:gd name="T3" fmla="*/ 20 h 56"/>
                <a:gd name="T4" fmla="*/ 49 w 57"/>
                <a:gd name="T5" fmla="*/ 20 h 56"/>
                <a:gd name="T6" fmla="*/ 41 w 57"/>
                <a:gd name="T7" fmla="*/ 25 h 56"/>
                <a:gd name="T8" fmla="*/ 32 w 57"/>
                <a:gd name="T9" fmla="*/ 25 h 56"/>
                <a:gd name="T10" fmla="*/ 32 w 57"/>
                <a:gd name="T11" fmla="*/ 16 h 56"/>
                <a:gd name="T12" fmla="*/ 37 w 57"/>
                <a:gd name="T13" fmla="*/ 8 h 56"/>
                <a:gd name="T14" fmla="*/ 37 w 57"/>
                <a:gd name="T15" fmla="*/ 8 h 56"/>
                <a:gd name="T16" fmla="*/ 29 w 57"/>
                <a:gd name="T17" fmla="*/ 0 h 56"/>
                <a:gd name="T18" fmla="*/ 20 w 57"/>
                <a:gd name="T19" fmla="*/ 8 h 56"/>
                <a:gd name="T20" fmla="*/ 20 w 57"/>
                <a:gd name="T21" fmla="*/ 8 h 56"/>
                <a:gd name="T22" fmla="*/ 26 w 57"/>
                <a:gd name="T23" fmla="*/ 16 h 56"/>
                <a:gd name="T24" fmla="*/ 26 w 57"/>
                <a:gd name="T25" fmla="*/ 25 h 56"/>
                <a:gd name="T26" fmla="*/ 17 w 57"/>
                <a:gd name="T27" fmla="*/ 25 h 56"/>
                <a:gd name="T28" fmla="*/ 9 w 57"/>
                <a:gd name="T29" fmla="*/ 20 h 56"/>
                <a:gd name="T30" fmla="*/ 9 w 57"/>
                <a:gd name="T31" fmla="*/ 20 h 56"/>
                <a:gd name="T32" fmla="*/ 0 w 57"/>
                <a:gd name="T33" fmla="*/ 28 h 56"/>
                <a:gd name="T34" fmla="*/ 9 w 57"/>
                <a:gd name="T35" fmla="*/ 36 h 56"/>
                <a:gd name="T36" fmla="*/ 9 w 57"/>
                <a:gd name="T37" fmla="*/ 36 h 56"/>
                <a:gd name="T38" fmla="*/ 17 w 57"/>
                <a:gd name="T39" fmla="*/ 31 h 56"/>
                <a:gd name="T40" fmla="*/ 26 w 57"/>
                <a:gd name="T41" fmla="*/ 31 h 56"/>
                <a:gd name="T42" fmla="*/ 26 w 57"/>
                <a:gd name="T43" fmla="*/ 40 h 56"/>
                <a:gd name="T44" fmla="*/ 20 w 57"/>
                <a:gd name="T45" fmla="*/ 48 h 56"/>
                <a:gd name="T46" fmla="*/ 20 w 57"/>
                <a:gd name="T47" fmla="*/ 48 h 56"/>
                <a:gd name="T48" fmla="*/ 29 w 57"/>
                <a:gd name="T49" fmla="*/ 56 h 56"/>
                <a:gd name="T50" fmla="*/ 37 w 57"/>
                <a:gd name="T51" fmla="*/ 48 h 56"/>
                <a:gd name="T52" fmla="*/ 37 w 57"/>
                <a:gd name="T53" fmla="*/ 48 h 56"/>
                <a:gd name="T54" fmla="*/ 32 w 57"/>
                <a:gd name="T55" fmla="*/ 40 h 56"/>
                <a:gd name="T56" fmla="*/ 32 w 57"/>
                <a:gd name="T57" fmla="*/ 31 h 56"/>
                <a:gd name="T58" fmla="*/ 41 w 57"/>
                <a:gd name="T59" fmla="*/ 31 h 56"/>
                <a:gd name="T60" fmla="*/ 49 w 57"/>
                <a:gd name="T61" fmla="*/ 36 h 56"/>
                <a:gd name="T62" fmla="*/ 49 w 57"/>
                <a:gd name="T63" fmla="*/ 36 h 56"/>
                <a:gd name="T64" fmla="*/ 57 w 57"/>
                <a:gd name="T6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57" y="28"/>
                  </a:moveTo>
                  <a:cubicBezTo>
                    <a:pt x="57" y="23"/>
                    <a:pt x="53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3"/>
                    <a:pt x="33" y="0"/>
                    <a:pt x="29" y="0"/>
                  </a:cubicBezTo>
                  <a:cubicBezTo>
                    <a:pt x="24" y="0"/>
                    <a:pt x="20" y="3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6" y="1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3"/>
                    <a:pt x="0" y="28"/>
                  </a:cubicBezTo>
                  <a:cubicBezTo>
                    <a:pt x="0" y="33"/>
                    <a:pt x="4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2" y="36"/>
                    <a:pt x="15" y="34"/>
                    <a:pt x="17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2" y="41"/>
                    <a:pt x="20" y="44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6"/>
                    <a:pt x="29" y="56"/>
                  </a:cubicBezTo>
                  <a:cubicBezTo>
                    <a:pt x="33" y="56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4"/>
                    <a:pt x="35" y="41"/>
                    <a:pt x="32" y="4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4"/>
                    <a:pt x="45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3" y="36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9" name="Freeform 74"/>
            <p:cNvSpPr>
              <a:spLocks/>
            </p:cNvSpPr>
            <p:nvPr/>
          </p:nvSpPr>
          <p:spPr bwMode="auto">
            <a:xfrm>
              <a:off x="2693988" y="785813"/>
              <a:ext cx="46038" cy="44450"/>
            </a:xfrm>
            <a:custGeom>
              <a:avLst/>
              <a:gdLst>
                <a:gd name="T0" fmla="*/ 56 w 56"/>
                <a:gd name="T1" fmla="*/ 28 h 56"/>
                <a:gd name="T2" fmla="*/ 48 w 56"/>
                <a:gd name="T3" fmla="*/ 20 h 56"/>
                <a:gd name="T4" fmla="*/ 48 w 56"/>
                <a:gd name="T5" fmla="*/ 20 h 56"/>
                <a:gd name="T6" fmla="*/ 40 w 56"/>
                <a:gd name="T7" fmla="*/ 25 h 56"/>
                <a:gd name="T8" fmla="*/ 31 w 56"/>
                <a:gd name="T9" fmla="*/ 25 h 56"/>
                <a:gd name="T10" fmla="*/ 31 w 56"/>
                <a:gd name="T11" fmla="*/ 16 h 56"/>
                <a:gd name="T12" fmla="*/ 36 w 56"/>
                <a:gd name="T13" fmla="*/ 8 h 56"/>
                <a:gd name="T14" fmla="*/ 36 w 56"/>
                <a:gd name="T15" fmla="*/ 8 h 56"/>
                <a:gd name="T16" fmla="*/ 28 w 56"/>
                <a:gd name="T17" fmla="*/ 0 h 56"/>
                <a:gd name="T18" fmla="*/ 19 w 56"/>
                <a:gd name="T19" fmla="*/ 8 h 56"/>
                <a:gd name="T20" fmla="*/ 19 w 56"/>
                <a:gd name="T21" fmla="*/ 8 h 56"/>
                <a:gd name="T22" fmla="*/ 25 w 56"/>
                <a:gd name="T23" fmla="*/ 16 h 56"/>
                <a:gd name="T24" fmla="*/ 25 w 56"/>
                <a:gd name="T25" fmla="*/ 25 h 56"/>
                <a:gd name="T26" fmla="*/ 16 w 56"/>
                <a:gd name="T27" fmla="*/ 25 h 56"/>
                <a:gd name="T28" fmla="*/ 8 w 56"/>
                <a:gd name="T29" fmla="*/ 20 h 56"/>
                <a:gd name="T30" fmla="*/ 8 w 56"/>
                <a:gd name="T31" fmla="*/ 20 h 56"/>
                <a:gd name="T32" fmla="*/ 0 w 56"/>
                <a:gd name="T33" fmla="*/ 28 h 56"/>
                <a:gd name="T34" fmla="*/ 8 w 56"/>
                <a:gd name="T35" fmla="*/ 36 h 56"/>
                <a:gd name="T36" fmla="*/ 8 w 56"/>
                <a:gd name="T37" fmla="*/ 36 h 56"/>
                <a:gd name="T38" fmla="*/ 16 w 56"/>
                <a:gd name="T39" fmla="*/ 31 h 56"/>
                <a:gd name="T40" fmla="*/ 25 w 56"/>
                <a:gd name="T41" fmla="*/ 31 h 56"/>
                <a:gd name="T42" fmla="*/ 25 w 56"/>
                <a:gd name="T43" fmla="*/ 40 h 56"/>
                <a:gd name="T44" fmla="*/ 19 w 56"/>
                <a:gd name="T45" fmla="*/ 48 h 56"/>
                <a:gd name="T46" fmla="*/ 19 w 56"/>
                <a:gd name="T47" fmla="*/ 48 h 56"/>
                <a:gd name="T48" fmla="*/ 28 w 56"/>
                <a:gd name="T49" fmla="*/ 56 h 56"/>
                <a:gd name="T50" fmla="*/ 36 w 56"/>
                <a:gd name="T51" fmla="*/ 48 h 56"/>
                <a:gd name="T52" fmla="*/ 36 w 56"/>
                <a:gd name="T53" fmla="*/ 48 h 56"/>
                <a:gd name="T54" fmla="*/ 31 w 56"/>
                <a:gd name="T55" fmla="*/ 40 h 56"/>
                <a:gd name="T56" fmla="*/ 31 w 56"/>
                <a:gd name="T57" fmla="*/ 31 h 56"/>
                <a:gd name="T58" fmla="*/ 40 w 56"/>
                <a:gd name="T59" fmla="*/ 31 h 56"/>
                <a:gd name="T60" fmla="*/ 48 w 56"/>
                <a:gd name="T61" fmla="*/ 36 h 56"/>
                <a:gd name="T62" fmla="*/ 48 w 56"/>
                <a:gd name="T63" fmla="*/ 36 h 56"/>
                <a:gd name="T64" fmla="*/ 56 w 56"/>
                <a:gd name="T6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6">
                  <a:moveTo>
                    <a:pt x="56" y="28"/>
                  </a:moveTo>
                  <a:cubicBezTo>
                    <a:pt x="56" y="23"/>
                    <a:pt x="52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6" y="12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3"/>
                    <a:pt x="33" y="0"/>
                    <a:pt x="28" y="0"/>
                  </a:cubicBezTo>
                  <a:cubicBezTo>
                    <a:pt x="23" y="0"/>
                    <a:pt x="19" y="3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23"/>
                    <a:pt x="0" y="28"/>
                  </a:cubicBezTo>
                  <a:cubicBezTo>
                    <a:pt x="0" y="33"/>
                    <a:pt x="3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6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1"/>
                    <a:pt x="19" y="44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53"/>
                    <a:pt x="23" y="56"/>
                    <a:pt x="28" y="56"/>
                  </a:cubicBezTo>
                  <a:cubicBezTo>
                    <a:pt x="33" y="56"/>
                    <a:pt x="36" y="53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4"/>
                    <a:pt x="34" y="41"/>
                    <a:pt x="31" y="4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1" y="34"/>
                    <a:pt x="44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2" y="36"/>
                    <a:pt x="56" y="33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0" name="Freeform 75"/>
            <p:cNvSpPr>
              <a:spLocks/>
            </p:cNvSpPr>
            <p:nvPr/>
          </p:nvSpPr>
          <p:spPr bwMode="auto">
            <a:xfrm>
              <a:off x="2784475" y="785813"/>
              <a:ext cx="44450" cy="44450"/>
            </a:xfrm>
            <a:custGeom>
              <a:avLst/>
              <a:gdLst>
                <a:gd name="T0" fmla="*/ 56 w 56"/>
                <a:gd name="T1" fmla="*/ 28 h 56"/>
                <a:gd name="T2" fmla="*/ 48 w 56"/>
                <a:gd name="T3" fmla="*/ 20 h 56"/>
                <a:gd name="T4" fmla="*/ 48 w 56"/>
                <a:gd name="T5" fmla="*/ 20 h 56"/>
                <a:gd name="T6" fmla="*/ 40 w 56"/>
                <a:gd name="T7" fmla="*/ 25 h 56"/>
                <a:gd name="T8" fmla="*/ 31 w 56"/>
                <a:gd name="T9" fmla="*/ 25 h 56"/>
                <a:gd name="T10" fmla="*/ 31 w 56"/>
                <a:gd name="T11" fmla="*/ 16 h 56"/>
                <a:gd name="T12" fmla="*/ 37 w 56"/>
                <a:gd name="T13" fmla="*/ 8 h 56"/>
                <a:gd name="T14" fmla="*/ 37 w 56"/>
                <a:gd name="T15" fmla="*/ 8 h 56"/>
                <a:gd name="T16" fmla="*/ 28 w 56"/>
                <a:gd name="T17" fmla="*/ 0 h 56"/>
                <a:gd name="T18" fmla="*/ 20 w 56"/>
                <a:gd name="T19" fmla="*/ 8 h 56"/>
                <a:gd name="T20" fmla="*/ 20 w 56"/>
                <a:gd name="T21" fmla="*/ 8 h 56"/>
                <a:gd name="T22" fmla="*/ 25 w 56"/>
                <a:gd name="T23" fmla="*/ 16 h 56"/>
                <a:gd name="T24" fmla="*/ 25 w 56"/>
                <a:gd name="T25" fmla="*/ 25 h 56"/>
                <a:gd name="T26" fmla="*/ 16 w 56"/>
                <a:gd name="T27" fmla="*/ 25 h 56"/>
                <a:gd name="T28" fmla="*/ 8 w 56"/>
                <a:gd name="T29" fmla="*/ 20 h 56"/>
                <a:gd name="T30" fmla="*/ 8 w 56"/>
                <a:gd name="T31" fmla="*/ 20 h 56"/>
                <a:gd name="T32" fmla="*/ 0 w 56"/>
                <a:gd name="T33" fmla="*/ 28 h 56"/>
                <a:gd name="T34" fmla="*/ 8 w 56"/>
                <a:gd name="T35" fmla="*/ 36 h 56"/>
                <a:gd name="T36" fmla="*/ 8 w 56"/>
                <a:gd name="T37" fmla="*/ 36 h 56"/>
                <a:gd name="T38" fmla="*/ 16 w 56"/>
                <a:gd name="T39" fmla="*/ 31 h 56"/>
                <a:gd name="T40" fmla="*/ 25 w 56"/>
                <a:gd name="T41" fmla="*/ 31 h 56"/>
                <a:gd name="T42" fmla="*/ 25 w 56"/>
                <a:gd name="T43" fmla="*/ 40 h 56"/>
                <a:gd name="T44" fmla="*/ 20 w 56"/>
                <a:gd name="T45" fmla="*/ 48 h 56"/>
                <a:gd name="T46" fmla="*/ 20 w 56"/>
                <a:gd name="T47" fmla="*/ 48 h 56"/>
                <a:gd name="T48" fmla="*/ 28 w 56"/>
                <a:gd name="T49" fmla="*/ 56 h 56"/>
                <a:gd name="T50" fmla="*/ 37 w 56"/>
                <a:gd name="T51" fmla="*/ 48 h 56"/>
                <a:gd name="T52" fmla="*/ 37 w 56"/>
                <a:gd name="T53" fmla="*/ 48 h 56"/>
                <a:gd name="T54" fmla="*/ 31 w 56"/>
                <a:gd name="T55" fmla="*/ 40 h 56"/>
                <a:gd name="T56" fmla="*/ 31 w 56"/>
                <a:gd name="T57" fmla="*/ 31 h 56"/>
                <a:gd name="T58" fmla="*/ 40 w 56"/>
                <a:gd name="T59" fmla="*/ 31 h 56"/>
                <a:gd name="T60" fmla="*/ 48 w 56"/>
                <a:gd name="T61" fmla="*/ 36 h 56"/>
                <a:gd name="T62" fmla="*/ 48 w 56"/>
                <a:gd name="T63" fmla="*/ 36 h 56"/>
                <a:gd name="T64" fmla="*/ 56 w 56"/>
                <a:gd name="T6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6">
                  <a:moveTo>
                    <a:pt x="56" y="28"/>
                  </a:moveTo>
                  <a:cubicBezTo>
                    <a:pt x="56" y="23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3"/>
                    <a:pt x="33" y="0"/>
                    <a:pt x="28" y="0"/>
                  </a:cubicBezTo>
                  <a:cubicBezTo>
                    <a:pt x="23" y="0"/>
                    <a:pt x="20" y="3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3"/>
                    <a:pt x="0" y="28"/>
                  </a:cubicBezTo>
                  <a:cubicBezTo>
                    <a:pt x="0" y="33"/>
                    <a:pt x="4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6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1"/>
                    <a:pt x="20" y="44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3" y="56"/>
                    <a:pt x="28" y="56"/>
                  </a:cubicBezTo>
                  <a:cubicBezTo>
                    <a:pt x="33" y="56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4"/>
                    <a:pt x="34" y="41"/>
                    <a:pt x="31" y="4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1" y="34"/>
                    <a:pt x="44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3" y="36"/>
                    <a:pt x="56" y="33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1" name="Freeform 76"/>
            <p:cNvSpPr>
              <a:spLocks/>
            </p:cNvSpPr>
            <p:nvPr/>
          </p:nvSpPr>
          <p:spPr bwMode="auto">
            <a:xfrm>
              <a:off x="2873375" y="785813"/>
              <a:ext cx="46038" cy="44450"/>
            </a:xfrm>
            <a:custGeom>
              <a:avLst/>
              <a:gdLst>
                <a:gd name="T0" fmla="*/ 57 w 57"/>
                <a:gd name="T1" fmla="*/ 28 h 56"/>
                <a:gd name="T2" fmla="*/ 48 w 57"/>
                <a:gd name="T3" fmla="*/ 20 h 56"/>
                <a:gd name="T4" fmla="*/ 48 w 57"/>
                <a:gd name="T5" fmla="*/ 20 h 56"/>
                <a:gd name="T6" fmla="*/ 40 w 57"/>
                <a:gd name="T7" fmla="*/ 25 h 56"/>
                <a:gd name="T8" fmla="*/ 31 w 57"/>
                <a:gd name="T9" fmla="*/ 25 h 56"/>
                <a:gd name="T10" fmla="*/ 31 w 57"/>
                <a:gd name="T11" fmla="*/ 16 h 56"/>
                <a:gd name="T12" fmla="*/ 37 w 57"/>
                <a:gd name="T13" fmla="*/ 8 h 56"/>
                <a:gd name="T14" fmla="*/ 37 w 57"/>
                <a:gd name="T15" fmla="*/ 8 h 56"/>
                <a:gd name="T16" fmla="*/ 28 w 57"/>
                <a:gd name="T17" fmla="*/ 0 h 56"/>
                <a:gd name="T18" fmla="*/ 20 w 57"/>
                <a:gd name="T19" fmla="*/ 8 h 56"/>
                <a:gd name="T20" fmla="*/ 20 w 57"/>
                <a:gd name="T21" fmla="*/ 8 h 56"/>
                <a:gd name="T22" fmla="*/ 25 w 57"/>
                <a:gd name="T23" fmla="*/ 16 h 56"/>
                <a:gd name="T24" fmla="*/ 25 w 57"/>
                <a:gd name="T25" fmla="*/ 25 h 56"/>
                <a:gd name="T26" fmla="*/ 16 w 57"/>
                <a:gd name="T27" fmla="*/ 25 h 56"/>
                <a:gd name="T28" fmla="*/ 8 w 57"/>
                <a:gd name="T29" fmla="*/ 20 h 56"/>
                <a:gd name="T30" fmla="*/ 8 w 57"/>
                <a:gd name="T31" fmla="*/ 20 h 56"/>
                <a:gd name="T32" fmla="*/ 0 w 57"/>
                <a:gd name="T33" fmla="*/ 28 h 56"/>
                <a:gd name="T34" fmla="*/ 8 w 57"/>
                <a:gd name="T35" fmla="*/ 36 h 56"/>
                <a:gd name="T36" fmla="*/ 8 w 57"/>
                <a:gd name="T37" fmla="*/ 36 h 56"/>
                <a:gd name="T38" fmla="*/ 16 w 57"/>
                <a:gd name="T39" fmla="*/ 31 h 56"/>
                <a:gd name="T40" fmla="*/ 25 w 57"/>
                <a:gd name="T41" fmla="*/ 31 h 56"/>
                <a:gd name="T42" fmla="*/ 25 w 57"/>
                <a:gd name="T43" fmla="*/ 40 h 56"/>
                <a:gd name="T44" fmla="*/ 20 w 57"/>
                <a:gd name="T45" fmla="*/ 48 h 56"/>
                <a:gd name="T46" fmla="*/ 20 w 57"/>
                <a:gd name="T47" fmla="*/ 48 h 56"/>
                <a:gd name="T48" fmla="*/ 28 w 57"/>
                <a:gd name="T49" fmla="*/ 56 h 56"/>
                <a:gd name="T50" fmla="*/ 37 w 57"/>
                <a:gd name="T51" fmla="*/ 48 h 56"/>
                <a:gd name="T52" fmla="*/ 37 w 57"/>
                <a:gd name="T53" fmla="*/ 48 h 56"/>
                <a:gd name="T54" fmla="*/ 31 w 57"/>
                <a:gd name="T55" fmla="*/ 40 h 56"/>
                <a:gd name="T56" fmla="*/ 31 w 57"/>
                <a:gd name="T57" fmla="*/ 31 h 56"/>
                <a:gd name="T58" fmla="*/ 40 w 57"/>
                <a:gd name="T59" fmla="*/ 31 h 56"/>
                <a:gd name="T60" fmla="*/ 48 w 57"/>
                <a:gd name="T61" fmla="*/ 36 h 56"/>
                <a:gd name="T62" fmla="*/ 48 w 57"/>
                <a:gd name="T63" fmla="*/ 36 h 56"/>
                <a:gd name="T64" fmla="*/ 57 w 57"/>
                <a:gd name="T6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57" y="28"/>
                  </a:moveTo>
                  <a:cubicBezTo>
                    <a:pt x="57" y="23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3"/>
                    <a:pt x="33" y="0"/>
                    <a:pt x="28" y="0"/>
                  </a:cubicBezTo>
                  <a:cubicBezTo>
                    <a:pt x="24" y="0"/>
                    <a:pt x="20" y="3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3"/>
                    <a:pt x="0" y="28"/>
                  </a:cubicBezTo>
                  <a:cubicBezTo>
                    <a:pt x="0" y="33"/>
                    <a:pt x="4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6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1"/>
                    <a:pt x="20" y="44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6"/>
                    <a:pt x="28" y="56"/>
                  </a:cubicBezTo>
                  <a:cubicBezTo>
                    <a:pt x="33" y="56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4"/>
                    <a:pt x="35" y="41"/>
                    <a:pt x="31" y="4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2" y="34"/>
                    <a:pt x="45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3" y="36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2" name="Freeform 77"/>
            <p:cNvSpPr>
              <a:spLocks/>
            </p:cNvSpPr>
            <p:nvPr/>
          </p:nvSpPr>
          <p:spPr bwMode="auto">
            <a:xfrm>
              <a:off x="2963863" y="785813"/>
              <a:ext cx="46038" cy="44450"/>
            </a:xfrm>
            <a:custGeom>
              <a:avLst/>
              <a:gdLst>
                <a:gd name="T0" fmla="*/ 57 w 57"/>
                <a:gd name="T1" fmla="*/ 28 h 56"/>
                <a:gd name="T2" fmla="*/ 48 w 57"/>
                <a:gd name="T3" fmla="*/ 20 h 56"/>
                <a:gd name="T4" fmla="*/ 48 w 57"/>
                <a:gd name="T5" fmla="*/ 20 h 56"/>
                <a:gd name="T6" fmla="*/ 41 w 57"/>
                <a:gd name="T7" fmla="*/ 25 h 56"/>
                <a:gd name="T8" fmla="*/ 32 w 57"/>
                <a:gd name="T9" fmla="*/ 25 h 56"/>
                <a:gd name="T10" fmla="*/ 32 w 57"/>
                <a:gd name="T11" fmla="*/ 16 h 56"/>
                <a:gd name="T12" fmla="*/ 37 w 57"/>
                <a:gd name="T13" fmla="*/ 8 h 56"/>
                <a:gd name="T14" fmla="*/ 37 w 57"/>
                <a:gd name="T15" fmla="*/ 8 h 56"/>
                <a:gd name="T16" fmla="*/ 28 w 57"/>
                <a:gd name="T17" fmla="*/ 0 h 56"/>
                <a:gd name="T18" fmla="*/ 20 w 57"/>
                <a:gd name="T19" fmla="*/ 8 h 56"/>
                <a:gd name="T20" fmla="*/ 20 w 57"/>
                <a:gd name="T21" fmla="*/ 8 h 56"/>
                <a:gd name="T22" fmla="*/ 25 w 57"/>
                <a:gd name="T23" fmla="*/ 16 h 56"/>
                <a:gd name="T24" fmla="*/ 25 w 57"/>
                <a:gd name="T25" fmla="*/ 25 h 56"/>
                <a:gd name="T26" fmla="*/ 16 w 57"/>
                <a:gd name="T27" fmla="*/ 25 h 56"/>
                <a:gd name="T28" fmla="*/ 9 w 57"/>
                <a:gd name="T29" fmla="*/ 20 h 56"/>
                <a:gd name="T30" fmla="*/ 9 w 57"/>
                <a:gd name="T31" fmla="*/ 20 h 56"/>
                <a:gd name="T32" fmla="*/ 0 w 57"/>
                <a:gd name="T33" fmla="*/ 28 h 56"/>
                <a:gd name="T34" fmla="*/ 9 w 57"/>
                <a:gd name="T35" fmla="*/ 36 h 56"/>
                <a:gd name="T36" fmla="*/ 9 w 57"/>
                <a:gd name="T37" fmla="*/ 36 h 56"/>
                <a:gd name="T38" fmla="*/ 16 w 57"/>
                <a:gd name="T39" fmla="*/ 31 h 56"/>
                <a:gd name="T40" fmla="*/ 25 w 57"/>
                <a:gd name="T41" fmla="*/ 31 h 56"/>
                <a:gd name="T42" fmla="*/ 25 w 57"/>
                <a:gd name="T43" fmla="*/ 40 h 56"/>
                <a:gd name="T44" fmla="*/ 20 w 57"/>
                <a:gd name="T45" fmla="*/ 48 h 56"/>
                <a:gd name="T46" fmla="*/ 20 w 57"/>
                <a:gd name="T47" fmla="*/ 48 h 56"/>
                <a:gd name="T48" fmla="*/ 28 w 57"/>
                <a:gd name="T49" fmla="*/ 56 h 56"/>
                <a:gd name="T50" fmla="*/ 37 w 57"/>
                <a:gd name="T51" fmla="*/ 48 h 56"/>
                <a:gd name="T52" fmla="*/ 37 w 57"/>
                <a:gd name="T53" fmla="*/ 48 h 56"/>
                <a:gd name="T54" fmla="*/ 32 w 57"/>
                <a:gd name="T55" fmla="*/ 40 h 56"/>
                <a:gd name="T56" fmla="*/ 32 w 57"/>
                <a:gd name="T57" fmla="*/ 31 h 56"/>
                <a:gd name="T58" fmla="*/ 41 w 57"/>
                <a:gd name="T59" fmla="*/ 31 h 56"/>
                <a:gd name="T60" fmla="*/ 48 w 57"/>
                <a:gd name="T61" fmla="*/ 36 h 56"/>
                <a:gd name="T62" fmla="*/ 48 w 57"/>
                <a:gd name="T63" fmla="*/ 36 h 56"/>
                <a:gd name="T64" fmla="*/ 57 w 57"/>
                <a:gd name="T6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57" y="28"/>
                  </a:moveTo>
                  <a:cubicBezTo>
                    <a:pt x="57" y="23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3"/>
                    <a:pt x="33" y="0"/>
                    <a:pt x="28" y="0"/>
                  </a:cubicBezTo>
                  <a:cubicBezTo>
                    <a:pt x="24" y="0"/>
                    <a:pt x="20" y="3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3"/>
                    <a:pt x="0" y="28"/>
                  </a:cubicBezTo>
                  <a:cubicBezTo>
                    <a:pt x="0" y="33"/>
                    <a:pt x="4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2" y="36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1"/>
                    <a:pt x="20" y="44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6"/>
                    <a:pt x="28" y="56"/>
                  </a:cubicBezTo>
                  <a:cubicBezTo>
                    <a:pt x="33" y="56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4"/>
                    <a:pt x="35" y="41"/>
                    <a:pt x="32" y="4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4"/>
                    <a:pt x="45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3" y="36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3" name="Freeform 78"/>
            <p:cNvSpPr>
              <a:spLocks/>
            </p:cNvSpPr>
            <p:nvPr/>
          </p:nvSpPr>
          <p:spPr bwMode="auto">
            <a:xfrm>
              <a:off x="3052763" y="785813"/>
              <a:ext cx="46038" cy="44450"/>
            </a:xfrm>
            <a:custGeom>
              <a:avLst/>
              <a:gdLst>
                <a:gd name="T0" fmla="*/ 57 w 57"/>
                <a:gd name="T1" fmla="*/ 28 h 56"/>
                <a:gd name="T2" fmla="*/ 48 w 57"/>
                <a:gd name="T3" fmla="*/ 20 h 56"/>
                <a:gd name="T4" fmla="*/ 48 w 57"/>
                <a:gd name="T5" fmla="*/ 20 h 56"/>
                <a:gd name="T6" fmla="*/ 41 w 57"/>
                <a:gd name="T7" fmla="*/ 25 h 56"/>
                <a:gd name="T8" fmla="*/ 32 w 57"/>
                <a:gd name="T9" fmla="*/ 25 h 56"/>
                <a:gd name="T10" fmla="*/ 32 w 57"/>
                <a:gd name="T11" fmla="*/ 16 h 56"/>
                <a:gd name="T12" fmla="*/ 37 w 57"/>
                <a:gd name="T13" fmla="*/ 8 h 56"/>
                <a:gd name="T14" fmla="*/ 37 w 57"/>
                <a:gd name="T15" fmla="*/ 8 h 56"/>
                <a:gd name="T16" fmla="*/ 29 w 57"/>
                <a:gd name="T17" fmla="*/ 0 h 56"/>
                <a:gd name="T18" fmla="*/ 20 w 57"/>
                <a:gd name="T19" fmla="*/ 8 h 56"/>
                <a:gd name="T20" fmla="*/ 20 w 57"/>
                <a:gd name="T21" fmla="*/ 8 h 56"/>
                <a:gd name="T22" fmla="*/ 25 w 57"/>
                <a:gd name="T23" fmla="*/ 16 h 56"/>
                <a:gd name="T24" fmla="*/ 25 w 57"/>
                <a:gd name="T25" fmla="*/ 25 h 56"/>
                <a:gd name="T26" fmla="*/ 16 w 57"/>
                <a:gd name="T27" fmla="*/ 25 h 56"/>
                <a:gd name="T28" fmla="*/ 9 w 57"/>
                <a:gd name="T29" fmla="*/ 20 h 56"/>
                <a:gd name="T30" fmla="*/ 9 w 57"/>
                <a:gd name="T31" fmla="*/ 20 h 56"/>
                <a:gd name="T32" fmla="*/ 0 w 57"/>
                <a:gd name="T33" fmla="*/ 28 h 56"/>
                <a:gd name="T34" fmla="*/ 9 w 57"/>
                <a:gd name="T35" fmla="*/ 36 h 56"/>
                <a:gd name="T36" fmla="*/ 9 w 57"/>
                <a:gd name="T37" fmla="*/ 36 h 56"/>
                <a:gd name="T38" fmla="*/ 16 w 57"/>
                <a:gd name="T39" fmla="*/ 31 h 56"/>
                <a:gd name="T40" fmla="*/ 25 w 57"/>
                <a:gd name="T41" fmla="*/ 31 h 56"/>
                <a:gd name="T42" fmla="*/ 25 w 57"/>
                <a:gd name="T43" fmla="*/ 40 h 56"/>
                <a:gd name="T44" fmla="*/ 20 w 57"/>
                <a:gd name="T45" fmla="*/ 48 h 56"/>
                <a:gd name="T46" fmla="*/ 20 w 57"/>
                <a:gd name="T47" fmla="*/ 48 h 56"/>
                <a:gd name="T48" fmla="*/ 29 w 57"/>
                <a:gd name="T49" fmla="*/ 56 h 56"/>
                <a:gd name="T50" fmla="*/ 37 w 57"/>
                <a:gd name="T51" fmla="*/ 48 h 56"/>
                <a:gd name="T52" fmla="*/ 37 w 57"/>
                <a:gd name="T53" fmla="*/ 48 h 56"/>
                <a:gd name="T54" fmla="*/ 32 w 57"/>
                <a:gd name="T55" fmla="*/ 40 h 56"/>
                <a:gd name="T56" fmla="*/ 32 w 57"/>
                <a:gd name="T57" fmla="*/ 31 h 56"/>
                <a:gd name="T58" fmla="*/ 41 w 57"/>
                <a:gd name="T59" fmla="*/ 31 h 56"/>
                <a:gd name="T60" fmla="*/ 48 w 57"/>
                <a:gd name="T61" fmla="*/ 36 h 56"/>
                <a:gd name="T62" fmla="*/ 48 w 57"/>
                <a:gd name="T63" fmla="*/ 36 h 56"/>
                <a:gd name="T64" fmla="*/ 57 w 57"/>
                <a:gd name="T6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57" y="28"/>
                  </a:moveTo>
                  <a:cubicBezTo>
                    <a:pt x="57" y="23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3"/>
                    <a:pt x="33" y="0"/>
                    <a:pt x="29" y="0"/>
                  </a:cubicBezTo>
                  <a:cubicBezTo>
                    <a:pt x="24" y="0"/>
                    <a:pt x="20" y="3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3"/>
                    <a:pt x="0" y="28"/>
                  </a:cubicBezTo>
                  <a:cubicBezTo>
                    <a:pt x="0" y="33"/>
                    <a:pt x="4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2" y="36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1"/>
                    <a:pt x="20" y="44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6"/>
                    <a:pt x="29" y="56"/>
                  </a:cubicBezTo>
                  <a:cubicBezTo>
                    <a:pt x="33" y="56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4"/>
                    <a:pt x="35" y="41"/>
                    <a:pt x="32" y="4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4"/>
                    <a:pt x="45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3" y="36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4" name="Freeform 79"/>
            <p:cNvSpPr>
              <a:spLocks/>
            </p:cNvSpPr>
            <p:nvPr/>
          </p:nvSpPr>
          <p:spPr bwMode="auto">
            <a:xfrm>
              <a:off x="3141663" y="785813"/>
              <a:ext cx="46038" cy="44450"/>
            </a:xfrm>
            <a:custGeom>
              <a:avLst/>
              <a:gdLst>
                <a:gd name="T0" fmla="*/ 57 w 57"/>
                <a:gd name="T1" fmla="*/ 28 h 56"/>
                <a:gd name="T2" fmla="*/ 49 w 57"/>
                <a:gd name="T3" fmla="*/ 20 h 56"/>
                <a:gd name="T4" fmla="*/ 49 w 57"/>
                <a:gd name="T5" fmla="*/ 20 h 56"/>
                <a:gd name="T6" fmla="*/ 41 w 57"/>
                <a:gd name="T7" fmla="*/ 25 h 56"/>
                <a:gd name="T8" fmla="*/ 32 w 57"/>
                <a:gd name="T9" fmla="*/ 25 h 56"/>
                <a:gd name="T10" fmla="*/ 32 w 57"/>
                <a:gd name="T11" fmla="*/ 16 h 56"/>
                <a:gd name="T12" fmla="*/ 37 w 57"/>
                <a:gd name="T13" fmla="*/ 8 h 56"/>
                <a:gd name="T14" fmla="*/ 37 w 57"/>
                <a:gd name="T15" fmla="*/ 8 h 56"/>
                <a:gd name="T16" fmla="*/ 29 w 57"/>
                <a:gd name="T17" fmla="*/ 0 h 56"/>
                <a:gd name="T18" fmla="*/ 20 w 57"/>
                <a:gd name="T19" fmla="*/ 8 h 56"/>
                <a:gd name="T20" fmla="*/ 20 w 57"/>
                <a:gd name="T21" fmla="*/ 8 h 56"/>
                <a:gd name="T22" fmla="*/ 26 w 57"/>
                <a:gd name="T23" fmla="*/ 16 h 56"/>
                <a:gd name="T24" fmla="*/ 26 w 57"/>
                <a:gd name="T25" fmla="*/ 25 h 56"/>
                <a:gd name="T26" fmla="*/ 17 w 57"/>
                <a:gd name="T27" fmla="*/ 25 h 56"/>
                <a:gd name="T28" fmla="*/ 9 w 57"/>
                <a:gd name="T29" fmla="*/ 20 h 56"/>
                <a:gd name="T30" fmla="*/ 9 w 57"/>
                <a:gd name="T31" fmla="*/ 20 h 56"/>
                <a:gd name="T32" fmla="*/ 0 w 57"/>
                <a:gd name="T33" fmla="*/ 28 h 56"/>
                <a:gd name="T34" fmla="*/ 9 w 57"/>
                <a:gd name="T35" fmla="*/ 36 h 56"/>
                <a:gd name="T36" fmla="*/ 9 w 57"/>
                <a:gd name="T37" fmla="*/ 36 h 56"/>
                <a:gd name="T38" fmla="*/ 17 w 57"/>
                <a:gd name="T39" fmla="*/ 31 h 56"/>
                <a:gd name="T40" fmla="*/ 26 w 57"/>
                <a:gd name="T41" fmla="*/ 31 h 56"/>
                <a:gd name="T42" fmla="*/ 26 w 57"/>
                <a:gd name="T43" fmla="*/ 40 h 56"/>
                <a:gd name="T44" fmla="*/ 20 w 57"/>
                <a:gd name="T45" fmla="*/ 48 h 56"/>
                <a:gd name="T46" fmla="*/ 20 w 57"/>
                <a:gd name="T47" fmla="*/ 48 h 56"/>
                <a:gd name="T48" fmla="*/ 29 w 57"/>
                <a:gd name="T49" fmla="*/ 56 h 56"/>
                <a:gd name="T50" fmla="*/ 37 w 57"/>
                <a:gd name="T51" fmla="*/ 48 h 56"/>
                <a:gd name="T52" fmla="*/ 37 w 57"/>
                <a:gd name="T53" fmla="*/ 48 h 56"/>
                <a:gd name="T54" fmla="*/ 32 w 57"/>
                <a:gd name="T55" fmla="*/ 40 h 56"/>
                <a:gd name="T56" fmla="*/ 32 w 57"/>
                <a:gd name="T57" fmla="*/ 31 h 56"/>
                <a:gd name="T58" fmla="*/ 41 w 57"/>
                <a:gd name="T59" fmla="*/ 31 h 56"/>
                <a:gd name="T60" fmla="*/ 49 w 57"/>
                <a:gd name="T61" fmla="*/ 36 h 56"/>
                <a:gd name="T62" fmla="*/ 49 w 57"/>
                <a:gd name="T63" fmla="*/ 36 h 56"/>
                <a:gd name="T64" fmla="*/ 57 w 57"/>
                <a:gd name="T6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57" y="28"/>
                  </a:moveTo>
                  <a:cubicBezTo>
                    <a:pt x="57" y="23"/>
                    <a:pt x="53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3"/>
                    <a:pt x="33" y="0"/>
                    <a:pt x="29" y="0"/>
                  </a:cubicBezTo>
                  <a:cubicBezTo>
                    <a:pt x="24" y="0"/>
                    <a:pt x="20" y="3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6" y="1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3"/>
                    <a:pt x="0" y="28"/>
                  </a:cubicBezTo>
                  <a:cubicBezTo>
                    <a:pt x="0" y="33"/>
                    <a:pt x="4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2" y="36"/>
                    <a:pt x="15" y="34"/>
                    <a:pt x="17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2" y="41"/>
                    <a:pt x="20" y="44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6"/>
                    <a:pt x="29" y="56"/>
                  </a:cubicBezTo>
                  <a:cubicBezTo>
                    <a:pt x="33" y="56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4"/>
                    <a:pt x="35" y="41"/>
                    <a:pt x="32" y="4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4"/>
                    <a:pt x="45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3" y="36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5" name="Freeform 80"/>
            <p:cNvSpPr>
              <a:spLocks/>
            </p:cNvSpPr>
            <p:nvPr/>
          </p:nvSpPr>
          <p:spPr bwMode="auto">
            <a:xfrm>
              <a:off x="3232150" y="785813"/>
              <a:ext cx="46038" cy="44450"/>
            </a:xfrm>
            <a:custGeom>
              <a:avLst/>
              <a:gdLst>
                <a:gd name="T0" fmla="*/ 56 w 56"/>
                <a:gd name="T1" fmla="*/ 28 h 56"/>
                <a:gd name="T2" fmla="*/ 48 w 56"/>
                <a:gd name="T3" fmla="*/ 20 h 56"/>
                <a:gd name="T4" fmla="*/ 48 w 56"/>
                <a:gd name="T5" fmla="*/ 20 h 56"/>
                <a:gd name="T6" fmla="*/ 40 w 56"/>
                <a:gd name="T7" fmla="*/ 25 h 56"/>
                <a:gd name="T8" fmla="*/ 31 w 56"/>
                <a:gd name="T9" fmla="*/ 25 h 56"/>
                <a:gd name="T10" fmla="*/ 31 w 56"/>
                <a:gd name="T11" fmla="*/ 16 h 56"/>
                <a:gd name="T12" fmla="*/ 36 w 56"/>
                <a:gd name="T13" fmla="*/ 8 h 56"/>
                <a:gd name="T14" fmla="*/ 36 w 56"/>
                <a:gd name="T15" fmla="*/ 8 h 56"/>
                <a:gd name="T16" fmla="*/ 28 w 56"/>
                <a:gd name="T17" fmla="*/ 0 h 56"/>
                <a:gd name="T18" fmla="*/ 19 w 56"/>
                <a:gd name="T19" fmla="*/ 8 h 56"/>
                <a:gd name="T20" fmla="*/ 19 w 56"/>
                <a:gd name="T21" fmla="*/ 8 h 56"/>
                <a:gd name="T22" fmla="*/ 25 w 56"/>
                <a:gd name="T23" fmla="*/ 16 h 56"/>
                <a:gd name="T24" fmla="*/ 25 w 56"/>
                <a:gd name="T25" fmla="*/ 25 h 56"/>
                <a:gd name="T26" fmla="*/ 16 w 56"/>
                <a:gd name="T27" fmla="*/ 25 h 56"/>
                <a:gd name="T28" fmla="*/ 8 w 56"/>
                <a:gd name="T29" fmla="*/ 20 h 56"/>
                <a:gd name="T30" fmla="*/ 8 w 56"/>
                <a:gd name="T31" fmla="*/ 20 h 56"/>
                <a:gd name="T32" fmla="*/ 0 w 56"/>
                <a:gd name="T33" fmla="*/ 28 h 56"/>
                <a:gd name="T34" fmla="*/ 8 w 56"/>
                <a:gd name="T35" fmla="*/ 36 h 56"/>
                <a:gd name="T36" fmla="*/ 8 w 56"/>
                <a:gd name="T37" fmla="*/ 36 h 56"/>
                <a:gd name="T38" fmla="*/ 16 w 56"/>
                <a:gd name="T39" fmla="*/ 31 h 56"/>
                <a:gd name="T40" fmla="*/ 25 w 56"/>
                <a:gd name="T41" fmla="*/ 31 h 56"/>
                <a:gd name="T42" fmla="*/ 25 w 56"/>
                <a:gd name="T43" fmla="*/ 40 h 56"/>
                <a:gd name="T44" fmla="*/ 19 w 56"/>
                <a:gd name="T45" fmla="*/ 48 h 56"/>
                <a:gd name="T46" fmla="*/ 19 w 56"/>
                <a:gd name="T47" fmla="*/ 48 h 56"/>
                <a:gd name="T48" fmla="*/ 28 w 56"/>
                <a:gd name="T49" fmla="*/ 56 h 56"/>
                <a:gd name="T50" fmla="*/ 36 w 56"/>
                <a:gd name="T51" fmla="*/ 48 h 56"/>
                <a:gd name="T52" fmla="*/ 36 w 56"/>
                <a:gd name="T53" fmla="*/ 48 h 56"/>
                <a:gd name="T54" fmla="*/ 31 w 56"/>
                <a:gd name="T55" fmla="*/ 40 h 56"/>
                <a:gd name="T56" fmla="*/ 31 w 56"/>
                <a:gd name="T57" fmla="*/ 31 h 56"/>
                <a:gd name="T58" fmla="*/ 40 w 56"/>
                <a:gd name="T59" fmla="*/ 31 h 56"/>
                <a:gd name="T60" fmla="*/ 48 w 56"/>
                <a:gd name="T61" fmla="*/ 36 h 56"/>
                <a:gd name="T62" fmla="*/ 48 w 56"/>
                <a:gd name="T63" fmla="*/ 36 h 56"/>
                <a:gd name="T64" fmla="*/ 56 w 56"/>
                <a:gd name="T6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6">
                  <a:moveTo>
                    <a:pt x="56" y="28"/>
                  </a:moveTo>
                  <a:cubicBezTo>
                    <a:pt x="56" y="23"/>
                    <a:pt x="52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6" y="12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3"/>
                    <a:pt x="33" y="0"/>
                    <a:pt x="28" y="0"/>
                  </a:cubicBezTo>
                  <a:cubicBezTo>
                    <a:pt x="23" y="0"/>
                    <a:pt x="19" y="3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23"/>
                    <a:pt x="0" y="28"/>
                  </a:cubicBezTo>
                  <a:cubicBezTo>
                    <a:pt x="0" y="33"/>
                    <a:pt x="3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6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1"/>
                    <a:pt x="19" y="44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53"/>
                    <a:pt x="23" y="56"/>
                    <a:pt x="28" y="56"/>
                  </a:cubicBezTo>
                  <a:cubicBezTo>
                    <a:pt x="33" y="56"/>
                    <a:pt x="36" y="53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4"/>
                    <a:pt x="34" y="41"/>
                    <a:pt x="31" y="4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1" y="34"/>
                    <a:pt x="44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2" y="36"/>
                    <a:pt x="56" y="33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6" name="Freeform 81"/>
            <p:cNvSpPr>
              <a:spLocks/>
            </p:cNvSpPr>
            <p:nvPr/>
          </p:nvSpPr>
          <p:spPr bwMode="auto">
            <a:xfrm>
              <a:off x="3322638" y="785813"/>
              <a:ext cx="44450" cy="44450"/>
            </a:xfrm>
            <a:custGeom>
              <a:avLst/>
              <a:gdLst>
                <a:gd name="T0" fmla="*/ 56 w 56"/>
                <a:gd name="T1" fmla="*/ 28 h 56"/>
                <a:gd name="T2" fmla="*/ 48 w 56"/>
                <a:gd name="T3" fmla="*/ 20 h 56"/>
                <a:gd name="T4" fmla="*/ 48 w 56"/>
                <a:gd name="T5" fmla="*/ 20 h 56"/>
                <a:gd name="T6" fmla="*/ 40 w 56"/>
                <a:gd name="T7" fmla="*/ 25 h 56"/>
                <a:gd name="T8" fmla="*/ 31 w 56"/>
                <a:gd name="T9" fmla="*/ 25 h 56"/>
                <a:gd name="T10" fmla="*/ 31 w 56"/>
                <a:gd name="T11" fmla="*/ 16 h 56"/>
                <a:gd name="T12" fmla="*/ 37 w 56"/>
                <a:gd name="T13" fmla="*/ 8 h 56"/>
                <a:gd name="T14" fmla="*/ 37 w 56"/>
                <a:gd name="T15" fmla="*/ 8 h 56"/>
                <a:gd name="T16" fmla="*/ 28 w 56"/>
                <a:gd name="T17" fmla="*/ 0 h 56"/>
                <a:gd name="T18" fmla="*/ 20 w 56"/>
                <a:gd name="T19" fmla="*/ 8 h 56"/>
                <a:gd name="T20" fmla="*/ 20 w 56"/>
                <a:gd name="T21" fmla="*/ 8 h 56"/>
                <a:gd name="T22" fmla="*/ 25 w 56"/>
                <a:gd name="T23" fmla="*/ 16 h 56"/>
                <a:gd name="T24" fmla="*/ 25 w 56"/>
                <a:gd name="T25" fmla="*/ 25 h 56"/>
                <a:gd name="T26" fmla="*/ 16 w 56"/>
                <a:gd name="T27" fmla="*/ 25 h 56"/>
                <a:gd name="T28" fmla="*/ 8 w 56"/>
                <a:gd name="T29" fmla="*/ 20 h 56"/>
                <a:gd name="T30" fmla="*/ 8 w 56"/>
                <a:gd name="T31" fmla="*/ 20 h 56"/>
                <a:gd name="T32" fmla="*/ 0 w 56"/>
                <a:gd name="T33" fmla="*/ 28 h 56"/>
                <a:gd name="T34" fmla="*/ 8 w 56"/>
                <a:gd name="T35" fmla="*/ 36 h 56"/>
                <a:gd name="T36" fmla="*/ 8 w 56"/>
                <a:gd name="T37" fmla="*/ 36 h 56"/>
                <a:gd name="T38" fmla="*/ 16 w 56"/>
                <a:gd name="T39" fmla="*/ 31 h 56"/>
                <a:gd name="T40" fmla="*/ 25 w 56"/>
                <a:gd name="T41" fmla="*/ 31 h 56"/>
                <a:gd name="T42" fmla="*/ 25 w 56"/>
                <a:gd name="T43" fmla="*/ 40 h 56"/>
                <a:gd name="T44" fmla="*/ 20 w 56"/>
                <a:gd name="T45" fmla="*/ 48 h 56"/>
                <a:gd name="T46" fmla="*/ 20 w 56"/>
                <a:gd name="T47" fmla="*/ 48 h 56"/>
                <a:gd name="T48" fmla="*/ 28 w 56"/>
                <a:gd name="T49" fmla="*/ 56 h 56"/>
                <a:gd name="T50" fmla="*/ 37 w 56"/>
                <a:gd name="T51" fmla="*/ 48 h 56"/>
                <a:gd name="T52" fmla="*/ 37 w 56"/>
                <a:gd name="T53" fmla="*/ 48 h 56"/>
                <a:gd name="T54" fmla="*/ 31 w 56"/>
                <a:gd name="T55" fmla="*/ 40 h 56"/>
                <a:gd name="T56" fmla="*/ 31 w 56"/>
                <a:gd name="T57" fmla="*/ 31 h 56"/>
                <a:gd name="T58" fmla="*/ 40 w 56"/>
                <a:gd name="T59" fmla="*/ 31 h 56"/>
                <a:gd name="T60" fmla="*/ 48 w 56"/>
                <a:gd name="T61" fmla="*/ 36 h 56"/>
                <a:gd name="T62" fmla="*/ 48 w 56"/>
                <a:gd name="T63" fmla="*/ 36 h 56"/>
                <a:gd name="T64" fmla="*/ 56 w 56"/>
                <a:gd name="T6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6">
                  <a:moveTo>
                    <a:pt x="56" y="28"/>
                  </a:moveTo>
                  <a:cubicBezTo>
                    <a:pt x="56" y="23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3"/>
                    <a:pt x="33" y="0"/>
                    <a:pt x="28" y="0"/>
                  </a:cubicBezTo>
                  <a:cubicBezTo>
                    <a:pt x="23" y="0"/>
                    <a:pt x="20" y="3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3"/>
                    <a:pt x="0" y="28"/>
                  </a:cubicBezTo>
                  <a:cubicBezTo>
                    <a:pt x="0" y="33"/>
                    <a:pt x="4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6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1"/>
                    <a:pt x="20" y="44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3" y="56"/>
                    <a:pt x="28" y="56"/>
                  </a:cubicBezTo>
                  <a:cubicBezTo>
                    <a:pt x="33" y="56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4"/>
                    <a:pt x="34" y="41"/>
                    <a:pt x="31" y="4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1" y="34"/>
                    <a:pt x="44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3" y="36"/>
                    <a:pt x="56" y="33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7" name="Freeform 82"/>
            <p:cNvSpPr>
              <a:spLocks/>
            </p:cNvSpPr>
            <p:nvPr/>
          </p:nvSpPr>
          <p:spPr bwMode="auto">
            <a:xfrm>
              <a:off x="3411538" y="785813"/>
              <a:ext cx="46038" cy="44450"/>
            </a:xfrm>
            <a:custGeom>
              <a:avLst/>
              <a:gdLst>
                <a:gd name="T0" fmla="*/ 57 w 57"/>
                <a:gd name="T1" fmla="*/ 28 h 56"/>
                <a:gd name="T2" fmla="*/ 48 w 57"/>
                <a:gd name="T3" fmla="*/ 20 h 56"/>
                <a:gd name="T4" fmla="*/ 48 w 57"/>
                <a:gd name="T5" fmla="*/ 20 h 56"/>
                <a:gd name="T6" fmla="*/ 40 w 57"/>
                <a:gd name="T7" fmla="*/ 25 h 56"/>
                <a:gd name="T8" fmla="*/ 31 w 57"/>
                <a:gd name="T9" fmla="*/ 25 h 56"/>
                <a:gd name="T10" fmla="*/ 31 w 57"/>
                <a:gd name="T11" fmla="*/ 16 h 56"/>
                <a:gd name="T12" fmla="*/ 37 w 57"/>
                <a:gd name="T13" fmla="*/ 8 h 56"/>
                <a:gd name="T14" fmla="*/ 37 w 57"/>
                <a:gd name="T15" fmla="*/ 8 h 56"/>
                <a:gd name="T16" fmla="*/ 28 w 57"/>
                <a:gd name="T17" fmla="*/ 0 h 56"/>
                <a:gd name="T18" fmla="*/ 20 w 57"/>
                <a:gd name="T19" fmla="*/ 8 h 56"/>
                <a:gd name="T20" fmla="*/ 20 w 57"/>
                <a:gd name="T21" fmla="*/ 8 h 56"/>
                <a:gd name="T22" fmla="*/ 25 w 57"/>
                <a:gd name="T23" fmla="*/ 16 h 56"/>
                <a:gd name="T24" fmla="*/ 25 w 57"/>
                <a:gd name="T25" fmla="*/ 25 h 56"/>
                <a:gd name="T26" fmla="*/ 16 w 57"/>
                <a:gd name="T27" fmla="*/ 25 h 56"/>
                <a:gd name="T28" fmla="*/ 8 w 57"/>
                <a:gd name="T29" fmla="*/ 20 h 56"/>
                <a:gd name="T30" fmla="*/ 8 w 57"/>
                <a:gd name="T31" fmla="*/ 20 h 56"/>
                <a:gd name="T32" fmla="*/ 0 w 57"/>
                <a:gd name="T33" fmla="*/ 28 h 56"/>
                <a:gd name="T34" fmla="*/ 8 w 57"/>
                <a:gd name="T35" fmla="*/ 36 h 56"/>
                <a:gd name="T36" fmla="*/ 8 w 57"/>
                <a:gd name="T37" fmla="*/ 36 h 56"/>
                <a:gd name="T38" fmla="*/ 16 w 57"/>
                <a:gd name="T39" fmla="*/ 31 h 56"/>
                <a:gd name="T40" fmla="*/ 25 w 57"/>
                <a:gd name="T41" fmla="*/ 31 h 56"/>
                <a:gd name="T42" fmla="*/ 25 w 57"/>
                <a:gd name="T43" fmla="*/ 40 h 56"/>
                <a:gd name="T44" fmla="*/ 20 w 57"/>
                <a:gd name="T45" fmla="*/ 48 h 56"/>
                <a:gd name="T46" fmla="*/ 20 w 57"/>
                <a:gd name="T47" fmla="*/ 48 h 56"/>
                <a:gd name="T48" fmla="*/ 28 w 57"/>
                <a:gd name="T49" fmla="*/ 56 h 56"/>
                <a:gd name="T50" fmla="*/ 37 w 57"/>
                <a:gd name="T51" fmla="*/ 48 h 56"/>
                <a:gd name="T52" fmla="*/ 37 w 57"/>
                <a:gd name="T53" fmla="*/ 48 h 56"/>
                <a:gd name="T54" fmla="*/ 31 w 57"/>
                <a:gd name="T55" fmla="*/ 40 h 56"/>
                <a:gd name="T56" fmla="*/ 31 w 57"/>
                <a:gd name="T57" fmla="*/ 31 h 56"/>
                <a:gd name="T58" fmla="*/ 40 w 57"/>
                <a:gd name="T59" fmla="*/ 31 h 56"/>
                <a:gd name="T60" fmla="*/ 48 w 57"/>
                <a:gd name="T61" fmla="*/ 36 h 56"/>
                <a:gd name="T62" fmla="*/ 48 w 57"/>
                <a:gd name="T63" fmla="*/ 36 h 56"/>
                <a:gd name="T64" fmla="*/ 57 w 57"/>
                <a:gd name="T6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57" y="28"/>
                  </a:moveTo>
                  <a:cubicBezTo>
                    <a:pt x="57" y="23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3"/>
                    <a:pt x="33" y="0"/>
                    <a:pt x="28" y="0"/>
                  </a:cubicBezTo>
                  <a:cubicBezTo>
                    <a:pt x="24" y="0"/>
                    <a:pt x="20" y="3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3"/>
                    <a:pt x="0" y="28"/>
                  </a:cubicBezTo>
                  <a:cubicBezTo>
                    <a:pt x="0" y="33"/>
                    <a:pt x="4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6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1"/>
                    <a:pt x="20" y="44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6"/>
                    <a:pt x="28" y="56"/>
                  </a:cubicBezTo>
                  <a:cubicBezTo>
                    <a:pt x="33" y="56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4"/>
                    <a:pt x="35" y="41"/>
                    <a:pt x="31" y="4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2" y="34"/>
                    <a:pt x="45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3" y="36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8" name="Freeform 83"/>
            <p:cNvSpPr>
              <a:spLocks/>
            </p:cNvSpPr>
            <p:nvPr/>
          </p:nvSpPr>
          <p:spPr bwMode="auto">
            <a:xfrm>
              <a:off x="3502025" y="785813"/>
              <a:ext cx="46038" cy="44450"/>
            </a:xfrm>
            <a:custGeom>
              <a:avLst/>
              <a:gdLst>
                <a:gd name="T0" fmla="*/ 57 w 57"/>
                <a:gd name="T1" fmla="*/ 28 h 56"/>
                <a:gd name="T2" fmla="*/ 48 w 57"/>
                <a:gd name="T3" fmla="*/ 20 h 56"/>
                <a:gd name="T4" fmla="*/ 48 w 57"/>
                <a:gd name="T5" fmla="*/ 20 h 56"/>
                <a:gd name="T6" fmla="*/ 40 w 57"/>
                <a:gd name="T7" fmla="*/ 25 h 56"/>
                <a:gd name="T8" fmla="*/ 32 w 57"/>
                <a:gd name="T9" fmla="*/ 25 h 56"/>
                <a:gd name="T10" fmla="*/ 32 w 57"/>
                <a:gd name="T11" fmla="*/ 16 h 56"/>
                <a:gd name="T12" fmla="*/ 37 w 57"/>
                <a:gd name="T13" fmla="*/ 8 h 56"/>
                <a:gd name="T14" fmla="*/ 37 w 57"/>
                <a:gd name="T15" fmla="*/ 8 h 56"/>
                <a:gd name="T16" fmla="*/ 28 w 57"/>
                <a:gd name="T17" fmla="*/ 0 h 56"/>
                <a:gd name="T18" fmla="*/ 20 w 57"/>
                <a:gd name="T19" fmla="*/ 8 h 56"/>
                <a:gd name="T20" fmla="*/ 20 w 57"/>
                <a:gd name="T21" fmla="*/ 8 h 56"/>
                <a:gd name="T22" fmla="*/ 25 w 57"/>
                <a:gd name="T23" fmla="*/ 16 h 56"/>
                <a:gd name="T24" fmla="*/ 25 w 57"/>
                <a:gd name="T25" fmla="*/ 25 h 56"/>
                <a:gd name="T26" fmla="*/ 16 w 57"/>
                <a:gd name="T27" fmla="*/ 25 h 56"/>
                <a:gd name="T28" fmla="*/ 8 w 57"/>
                <a:gd name="T29" fmla="*/ 20 h 56"/>
                <a:gd name="T30" fmla="*/ 8 w 57"/>
                <a:gd name="T31" fmla="*/ 20 h 56"/>
                <a:gd name="T32" fmla="*/ 0 w 57"/>
                <a:gd name="T33" fmla="*/ 28 h 56"/>
                <a:gd name="T34" fmla="*/ 8 w 57"/>
                <a:gd name="T35" fmla="*/ 36 h 56"/>
                <a:gd name="T36" fmla="*/ 8 w 57"/>
                <a:gd name="T37" fmla="*/ 36 h 56"/>
                <a:gd name="T38" fmla="*/ 16 w 57"/>
                <a:gd name="T39" fmla="*/ 31 h 56"/>
                <a:gd name="T40" fmla="*/ 25 w 57"/>
                <a:gd name="T41" fmla="*/ 31 h 56"/>
                <a:gd name="T42" fmla="*/ 25 w 57"/>
                <a:gd name="T43" fmla="*/ 40 h 56"/>
                <a:gd name="T44" fmla="*/ 20 w 57"/>
                <a:gd name="T45" fmla="*/ 48 h 56"/>
                <a:gd name="T46" fmla="*/ 20 w 57"/>
                <a:gd name="T47" fmla="*/ 48 h 56"/>
                <a:gd name="T48" fmla="*/ 28 w 57"/>
                <a:gd name="T49" fmla="*/ 56 h 56"/>
                <a:gd name="T50" fmla="*/ 37 w 57"/>
                <a:gd name="T51" fmla="*/ 48 h 56"/>
                <a:gd name="T52" fmla="*/ 37 w 57"/>
                <a:gd name="T53" fmla="*/ 48 h 56"/>
                <a:gd name="T54" fmla="*/ 32 w 57"/>
                <a:gd name="T55" fmla="*/ 40 h 56"/>
                <a:gd name="T56" fmla="*/ 32 w 57"/>
                <a:gd name="T57" fmla="*/ 31 h 56"/>
                <a:gd name="T58" fmla="*/ 40 w 57"/>
                <a:gd name="T59" fmla="*/ 31 h 56"/>
                <a:gd name="T60" fmla="*/ 48 w 57"/>
                <a:gd name="T61" fmla="*/ 36 h 56"/>
                <a:gd name="T62" fmla="*/ 48 w 57"/>
                <a:gd name="T63" fmla="*/ 36 h 56"/>
                <a:gd name="T64" fmla="*/ 57 w 57"/>
                <a:gd name="T6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57" y="28"/>
                  </a:moveTo>
                  <a:cubicBezTo>
                    <a:pt x="57" y="23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0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3"/>
                    <a:pt x="33" y="0"/>
                    <a:pt x="28" y="0"/>
                  </a:cubicBezTo>
                  <a:cubicBezTo>
                    <a:pt x="24" y="0"/>
                    <a:pt x="20" y="3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3"/>
                    <a:pt x="0" y="28"/>
                  </a:cubicBezTo>
                  <a:cubicBezTo>
                    <a:pt x="0" y="33"/>
                    <a:pt x="4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2" y="36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1"/>
                    <a:pt x="20" y="44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6"/>
                    <a:pt x="28" y="56"/>
                  </a:cubicBezTo>
                  <a:cubicBezTo>
                    <a:pt x="33" y="56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4"/>
                    <a:pt x="35" y="41"/>
                    <a:pt x="32" y="4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2" y="34"/>
                    <a:pt x="45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3" y="36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9" name="Freeform 84"/>
            <p:cNvSpPr>
              <a:spLocks/>
            </p:cNvSpPr>
            <p:nvPr/>
          </p:nvSpPr>
          <p:spPr bwMode="auto">
            <a:xfrm>
              <a:off x="3590925" y="785813"/>
              <a:ext cx="46038" cy="44450"/>
            </a:xfrm>
            <a:custGeom>
              <a:avLst/>
              <a:gdLst>
                <a:gd name="T0" fmla="*/ 48 w 57"/>
                <a:gd name="T1" fmla="*/ 20 h 56"/>
                <a:gd name="T2" fmla="*/ 48 w 57"/>
                <a:gd name="T3" fmla="*/ 20 h 56"/>
                <a:gd name="T4" fmla="*/ 41 w 57"/>
                <a:gd name="T5" fmla="*/ 25 h 56"/>
                <a:gd name="T6" fmla="*/ 32 w 57"/>
                <a:gd name="T7" fmla="*/ 25 h 56"/>
                <a:gd name="T8" fmla="*/ 32 w 57"/>
                <a:gd name="T9" fmla="*/ 16 h 56"/>
                <a:gd name="T10" fmla="*/ 37 w 57"/>
                <a:gd name="T11" fmla="*/ 8 h 56"/>
                <a:gd name="T12" fmla="*/ 37 w 57"/>
                <a:gd name="T13" fmla="*/ 8 h 56"/>
                <a:gd name="T14" fmla="*/ 29 w 57"/>
                <a:gd name="T15" fmla="*/ 0 h 56"/>
                <a:gd name="T16" fmla="*/ 20 w 57"/>
                <a:gd name="T17" fmla="*/ 8 h 56"/>
                <a:gd name="T18" fmla="*/ 20 w 57"/>
                <a:gd name="T19" fmla="*/ 8 h 56"/>
                <a:gd name="T20" fmla="*/ 25 w 57"/>
                <a:gd name="T21" fmla="*/ 16 h 56"/>
                <a:gd name="T22" fmla="*/ 25 w 57"/>
                <a:gd name="T23" fmla="*/ 25 h 56"/>
                <a:gd name="T24" fmla="*/ 16 w 57"/>
                <a:gd name="T25" fmla="*/ 25 h 56"/>
                <a:gd name="T26" fmla="*/ 9 w 57"/>
                <a:gd name="T27" fmla="*/ 20 h 56"/>
                <a:gd name="T28" fmla="*/ 9 w 57"/>
                <a:gd name="T29" fmla="*/ 20 h 56"/>
                <a:gd name="T30" fmla="*/ 0 w 57"/>
                <a:gd name="T31" fmla="*/ 28 h 56"/>
                <a:gd name="T32" fmla="*/ 9 w 57"/>
                <a:gd name="T33" fmla="*/ 36 h 56"/>
                <a:gd name="T34" fmla="*/ 9 w 57"/>
                <a:gd name="T35" fmla="*/ 36 h 56"/>
                <a:gd name="T36" fmla="*/ 16 w 57"/>
                <a:gd name="T37" fmla="*/ 31 h 56"/>
                <a:gd name="T38" fmla="*/ 25 w 57"/>
                <a:gd name="T39" fmla="*/ 31 h 56"/>
                <a:gd name="T40" fmla="*/ 25 w 57"/>
                <a:gd name="T41" fmla="*/ 40 h 56"/>
                <a:gd name="T42" fmla="*/ 20 w 57"/>
                <a:gd name="T43" fmla="*/ 48 h 56"/>
                <a:gd name="T44" fmla="*/ 20 w 57"/>
                <a:gd name="T45" fmla="*/ 48 h 56"/>
                <a:gd name="T46" fmla="*/ 29 w 57"/>
                <a:gd name="T47" fmla="*/ 56 h 56"/>
                <a:gd name="T48" fmla="*/ 37 w 57"/>
                <a:gd name="T49" fmla="*/ 48 h 56"/>
                <a:gd name="T50" fmla="*/ 37 w 57"/>
                <a:gd name="T51" fmla="*/ 48 h 56"/>
                <a:gd name="T52" fmla="*/ 32 w 57"/>
                <a:gd name="T53" fmla="*/ 40 h 56"/>
                <a:gd name="T54" fmla="*/ 32 w 57"/>
                <a:gd name="T55" fmla="*/ 31 h 56"/>
                <a:gd name="T56" fmla="*/ 41 w 57"/>
                <a:gd name="T57" fmla="*/ 31 h 56"/>
                <a:gd name="T58" fmla="*/ 48 w 57"/>
                <a:gd name="T59" fmla="*/ 36 h 56"/>
                <a:gd name="T60" fmla="*/ 48 w 57"/>
                <a:gd name="T61" fmla="*/ 36 h 56"/>
                <a:gd name="T62" fmla="*/ 57 w 57"/>
                <a:gd name="T63" fmla="*/ 28 h 56"/>
                <a:gd name="T64" fmla="*/ 48 w 57"/>
                <a:gd name="T65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48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3"/>
                    <a:pt x="33" y="0"/>
                    <a:pt x="29" y="0"/>
                  </a:cubicBezTo>
                  <a:cubicBezTo>
                    <a:pt x="24" y="0"/>
                    <a:pt x="20" y="3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3"/>
                    <a:pt x="0" y="28"/>
                  </a:cubicBezTo>
                  <a:cubicBezTo>
                    <a:pt x="0" y="33"/>
                    <a:pt x="4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2" y="36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1"/>
                    <a:pt x="20" y="44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6"/>
                    <a:pt x="29" y="56"/>
                  </a:cubicBezTo>
                  <a:cubicBezTo>
                    <a:pt x="33" y="56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4"/>
                    <a:pt x="35" y="41"/>
                    <a:pt x="32" y="4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4"/>
                    <a:pt x="45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3" y="36"/>
                    <a:pt x="57" y="33"/>
                    <a:pt x="57" y="28"/>
                  </a:cubicBezTo>
                  <a:cubicBezTo>
                    <a:pt x="57" y="23"/>
                    <a:pt x="53" y="20"/>
                    <a:pt x="4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0" name="Freeform 85"/>
            <p:cNvSpPr>
              <a:spLocks/>
            </p:cNvSpPr>
            <p:nvPr/>
          </p:nvSpPr>
          <p:spPr bwMode="auto">
            <a:xfrm>
              <a:off x="2603500" y="874713"/>
              <a:ext cx="46038" cy="46038"/>
            </a:xfrm>
            <a:custGeom>
              <a:avLst/>
              <a:gdLst>
                <a:gd name="T0" fmla="*/ 57 w 57"/>
                <a:gd name="T1" fmla="*/ 28 h 57"/>
                <a:gd name="T2" fmla="*/ 49 w 57"/>
                <a:gd name="T3" fmla="*/ 20 h 57"/>
                <a:gd name="T4" fmla="*/ 49 w 57"/>
                <a:gd name="T5" fmla="*/ 20 h 57"/>
                <a:gd name="T6" fmla="*/ 41 w 57"/>
                <a:gd name="T7" fmla="*/ 25 h 57"/>
                <a:gd name="T8" fmla="*/ 32 w 57"/>
                <a:gd name="T9" fmla="*/ 25 h 57"/>
                <a:gd name="T10" fmla="*/ 32 w 57"/>
                <a:gd name="T11" fmla="*/ 16 h 57"/>
                <a:gd name="T12" fmla="*/ 37 w 57"/>
                <a:gd name="T13" fmla="*/ 8 h 57"/>
                <a:gd name="T14" fmla="*/ 37 w 57"/>
                <a:gd name="T15" fmla="*/ 8 h 57"/>
                <a:gd name="T16" fmla="*/ 29 w 57"/>
                <a:gd name="T17" fmla="*/ 0 h 57"/>
                <a:gd name="T18" fmla="*/ 20 w 57"/>
                <a:gd name="T19" fmla="*/ 8 h 57"/>
                <a:gd name="T20" fmla="*/ 20 w 57"/>
                <a:gd name="T21" fmla="*/ 8 h 57"/>
                <a:gd name="T22" fmla="*/ 26 w 57"/>
                <a:gd name="T23" fmla="*/ 16 h 57"/>
                <a:gd name="T24" fmla="*/ 26 w 57"/>
                <a:gd name="T25" fmla="*/ 25 h 57"/>
                <a:gd name="T26" fmla="*/ 17 w 57"/>
                <a:gd name="T27" fmla="*/ 25 h 57"/>
                <a:gd name="T28" fmla="*/ 9 w 57"/>
                <a:gd name="T29" fmla="*/ 20 h 57"/>
                <a:gd name="T30" fmla="*/ 9 w 57"/>
                <a:gd name="T31" fmla="*/ 20 h 57"/>
                <a:gd name="T32" fmla="*/ 0 w 57"/>
                <a:gd name="T33" fmla="*/ 28 h 57"/>
                <a:gd name="T34" fmla="*/ 9 w 57"/>
                <a:gd name="T35" fmla="*/ 37 h 57"/>
                <a:gd name="T36" fmla="*/ 9 w 57"/>
                <a:gd name="T37" fmla="*/ 37 h 57"/>
                <a:gd name="T38" fmla="*/ 17 w 57"/>
                <a:gd name="T39" fmla="*/ 31 h 57"/>
                <a:gd name="T40" fmla="*/ 26 w 57"/>
                <a:gd name="T41" fmla="*/ 31 h 57"/>
                <a:gd name="T42" fmla="*/ 26 w 57"/>
                <a:gd name="T43" fmla="*/ 40 h 57"/>
                <a:gd name="T44" fmla="*/ 20 w 57"/>
                <a:gd name="T45" fmla="*/ 48 h 57"/>
                <a:gd name="T46" fmla="*/ 20 w 57"/>
                <a:gd name="T47" fmla="*/ 48 h 57"/>
                <a:gd name="T48" fmla="*/ 29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2 w 57"/>
                <a:gd name="T55" fmla="*/ 40 h 57"/>
                <a:gd name="T56" fmla="*/ 32 w 57"/>
                <a:gd name="T57" fmla="*/ 31 h 57"/>
                <a:gd name="T58" fmla="*/ 41 w 57"/>
                <a:gd name="T59" fmla="*/ 31 h 57"/>
                <a:gd name="T60" fmla="*/ 49 w 57"/>
                <a:gd name="T61" fmla="*/ 37 h 57"/>
                <a:gd name="T62" fmla="*/ 49 w 57"/>
                <a:gd name="T63" fmla="*/ 37 h 57"/>
                <a:gd name="T64" fmla="*/ 57 w 57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24"/>
                    <a:pt x="53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4"/>
                    <a:pt x="33" y="0"/>
                    <a:pt x="29" y="0"/>
                  </a:cubicBezTo>
                  <a:cubicBezTo>
                    <a:pt x="24" y="0"/>
                    <a:pt x="20" y="4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6" y="1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4"/>
                    <a:pt x="17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9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4"/>
                    <a:pt x="45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53" y="37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1" name="Freeform 86"/>
            <p:cNvSpPr>
              <a:spLocks/>
            </p:cNvSpPr>
            <p:nvPr/>
          </p:nvSpPr>
          <p:spPr bwMode="auto">
            <a:xfrm>
              <a:off x="2693988" y="874713"/>
              <a:ext cx="46038" cy="46038"/>
            </a:xfrm>
            <a:custGeom>
              <a:avLst/>
              <a:gdLst>
                <a:gd name="T0" fmla="*/ 56 w 56"/>
                <a:gd name="T1" fmla="*/ 28 h 57"/>
                <a:gd name="T2" fmla="*/ 48 w 56"/>
                <a:gd name="T3" fmla="*/ 20 h 57"/>
                <a:gd name="T4" fmla="*/ 48 w 56"/>
                <a:gd name="T5" fmla="*/ 20 h 57"/>
                <a:gd name="T6" fmla="*/ 40 w 56"/>
                <a:gd name="T7" fmla="*/ 25 h 57"/>
                <a:gd name="T8" fmla="*/ 31 w 56"/>
                <a:gd name="T9" fmla="*/ 25 h 57"/>
                <a:gd name="T10" fmla="*/ 31 w 56"/>
                <a:gd name="T11" fmla="*/ 16 h 57"/>
                <a:gd name="T12" fmla="*/ 36 w 56"/>
                <a:gd name="T13" fmla="*/ 8 h 57"/>
                <a:gd name="T14" fmla="*/ 36 w 56"/>
                <a:gd name="T15" fmla="*/ 8 h 57"/>
                <a:gd name="T16" fmla="*/ 28 w 56"/>
                <a:gd name="T17" fmla="*/ 0 h 57"/>
                <a:gd name="T18" fmla="*/ 19 w 56"/>
                <a:gd name="T19" fmla="*/ 8 h 57"/>
                <a:gd name="T20" fmla="*/ 19 w 56"/>
                <a:gd name="T21" fmla="*/ 8 h 57"/>
                <a:gd name="T22" fmla="*/ 25 w 56"/>
                <a:gd name="T23" fmla="*/ 16 h 57"/>
                <a:gd name="T24" fmla="*/ 25 w 56"/>
                <a:gd name="T25" fmla="*/ 25 h 57"/>
                <a:gd name="T26" fmla="*/ 16 w 56"/>
                <a:gd name="T27" fmla="*/ 25 h 57"/>
                <a:gd name="T28" fmla="*/ 8 w 56"/>
                <a:gd name="T29" fmla="*/ 20 h 57"/>
                <a:gd name="T30" fmla="*/ 8 w 56"/>
                <a:gd name="T31" fmla="*/ 20 h 57"/>
                <a:gd name="T32" fmla="*/ 0 w 56"/>
                <a:gd name="T33" fmla="*/ 28 h 57"/>
                <a:gd name="T34" fmla="*/ 8 w 56"/>
                <a:gd name="T35" fmla="*/ 37 h 57"/>
                <a:gd name="T36" fmla="*/ 8 w 56"/>
                <a:gd name="T37" fmla="*/ 37 h 57"/>
                <a:gd name="T38" fmla="*/ 16 w 56"/>
                <a:gd name="T39" fmla="*/ 31 h 57"/>
                <a:gd name="T40" fmla="*/ 25 w 56"/>
                <a:gd name="T41" fmla="*/ 31 h 57"/>
                <a:gd name="T42" fmla="*/ 25 w 56"/>
                <a:gd name="T43" fmla="*/ 40 h 57"/>
                <a:gd name="T44" fmla="*/ 19 w 56"/>
                <a:gd name="T45" fmla="*/ 48 h 57"/>
                <a:gd name="T46" fmla="*/ 19 w 56"/>
                <a:gd name="T47" fmla="*/ 48 h 57"/>
                <a:gd name="T48" fmla="*/ 28 w 56"/>
                <a:gd name="T49" fmla="*/ 57 h 57"/>
                <a:gd name="T50" fmla="*/ 36 w 56"/>
                <a:gd name="T51" fmla="*/ 48 h 57"/>
                <a:gd name="T52" fmla="*/ 36 w 56"/>
                <a:gd name="T53" fmla="*/ 48 h 57"/>
                <a:gd name="T54" fmla="*/ 31 w 56"/>
                <a:gd name="T55" fmla="*/ 40 h 57"/>
                <a:gd name="T56" fmla="*/ 31 w 56"/>
                <a:gd name="T57" fmla="*/ 31 h 57"/>
                <a:gd name="T58" fmla="*/ 40 w 56"/>
                <a:gd name="T59" fmla="*/ 31 h 57"/>
                <a:gd name="T60" fmla="*/ 48 w 56"/>
                <a:gd name="T61" fmla="*/ 37 h 57"/>
                <a:gd name="T62" fmla="*/ 48 w 56"/>
                <a:gd name="T63" fmla="*/ 37 h 57"/>
                <a:gd name="T64" fmla="*/ 56 w 56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7">
                  <a:moveTo>
                    <a:pt x="56" y="28"/>
                  </a:moveTo>
                  <a:cubicBezTo>
                    <a:pt x="56" y="24"/>
                    <a:pt x="52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6" y="12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4"/>
                    <a:pt x="33" y="0"/>
                    <a:pt x="28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24"/>
                    <a:pt x="0" y="28"/>
                  </a:cubicBezTo>
                  <a:cubicBezTo>
                    <a:pt x="0" y="33"/>
                    <a:pt x="3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2"/>
                    <a:pt x="19" y="45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53"/>
                    <a:pt x="23" y="57"/>
                    <a:pt x="28" y="57"/>
                  </a:cubicBezTo>
                  <a:cubicBezTo>
                    <a:pt x="33" y="57"/>
                    <a:pt x="36" y="53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5"/>
                    <a:pt x="34" y="42"/>
                    <a:pt x="31" y="4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1" y="34"/>
                    <a:pt x="44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2" y="37"/>
                    <a:pt x="56" y="33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2" name="Freeform 87"/>
            <p:cNvSpPr>
              <a:spLocks/>
            </p:cNvSpPr>
            <p:nvPr/>
          </p:nvSpPr>
          <p:spPr bwMode="auto">
            <a:xfrm>
              <a:off x="2784475" y="874713"/>
              <a:ext cx="44450" cy="46038"/>
            </a:xfrm>
            <a:custGeom>
              <a:avLst/>
              <a:gdLst>
                <a:gd name="T0" fmla="*/ 56 w 56"/>
                <a:gd name="T1" fmla="*/ 28 h 57"/>
                <a:gd name="T2" fmla="*/ 48 w 56"/>
                <a:gd name="T3" fmla="*/ 20 h 57"/>
                <a:gd name="T4" fmla="*/ 48 w 56"/>
                <a:gd name="T5" fmla="*/ 20 h 57"/>
                <a:gd name="T6" fmla="*/ 40 w 56"/>
                <a:gd name="T7" fmla="*/ 25 h 57"/>
                <a:gd name="T8" fmla="*/ 31 w 56"/>
                <a:gd name="T9" fmla="*/ 25 h 57"/>
                <a:gd name="T10" fmla="*/ 31 w 56"/>
                <a:gd name="T11" fmla="*/ 16 h 57"/>
                <a:gd name="T12" fmla="*/ 37 w 56"/>
                <a:gd name="T13" fmla="*/ 8 h 57"/>
                <a:gd name="T14" fmla="*/ 37 w 56"/>
                <a:gd name="T15" fmla="*/ 8 h 57"/>
                <a:gd name="T16" fmla="*/ 28 w 56"/>
                <a:gd name="T17" fmla="*/ 0 h 57"/>
                <a:gd name="T18" fmla="*/ 20 w 56"/>
                <a:gd name="T19" fmla="*/ 8 h 57"/>
                <a:gd name="T20" fmla="*/ 20 w 56"/>
                <a:gd name="T21" fmla="*/ 8 h 57"/>
                <a:gd name="T22" fmla="*/ 25 w 56"/>
                <a:gd name="T23" fmla="*/ 16 h 57"/>
                <a:gd name="T24" fmla="*/ 25 w 56"/>
                <a:gd name="T25" fmla="*/ 25 h 57"/>
                <a:gd name="T26" fmla="*/ 16 w 56"/>
                <a:gd name="T27" fmla="*/ 25 h 57"/>
                <a:gd name="T28" fmla="*/ 8 w 56"/>
                <a:gd name="T29" fmla="*/ 20 h 57"/>
                <a:gd name="T30" fmla="*/ 8 w 56"/>
                <a:gd name="T31" fmla="*/ 20 h 57"/>
                <a:gd name="T32" fmla="*/ 0 w 56"/>
                <a:gd name="T33" fmla="*/ 28 h 57"/>
                <a:gd name="T34" fmla="*/ 8 w 56"/>
                <a:gd name="T35" fmla="*/ 37 h 57"/>
                <a:gd name="T36" fmla="*/ 8 w 56"/>
                <a:gd name="T37" fmla="*/ 37 h 57"/>
                <a:gd name="T38" fmla="*/ 16 w 56"/>
                <a:gd name="T39" fmla="*/ 31 h 57"/>
                <a:gd name="T40" fmla="*/ 25 w 56"/>
                <a:gd name="T41" fmla="*/ 31 h 57"/>
                <a:gd name="T42" fmla="*/ 25 w 56"/>
                <a:gd name="T43" fmla="*/ 40 h 57"/>
                <a:gd name="T44" fmla="*/ 20 w 56"/>
                <a:gd name="T45" fmla="*/ 48 h 57"/>
                <a:gd name="T46" fmla="*/ 20 w 56"/>
                <a:gd name="T47" fmla="*/ 48 h 57"/>
                <a:gd name="T48" fmla="*/ 28 w 56"/>
                <a:gd name="T49" fmla="*/ 57 h 57"/>
                <a:gd name="T50" fmla="*/ 37 w 56"/>
                <a:gd name="T51" fmla="*/ 48 h 57"/>
                <a:gd name="T52" fmla="*/ 37 w 56"/>
                <a:gd name="T53" fmla="*/ 48 h 57"/>
                <a:gd name="T54" fmla="*/ 31 w 56"/>
                <a:gd name="T55" fmla="*/ 40 h 57"/>
                <a:gd name="T56" fmla="*/ 31 w 56"/>
                <a:gd name="T57" fmla="*/ 31 h 57"/>
                <a:gd name="T58" fmla="*/ 40 w 56"/>
                <a:gd name="T59" fmla="*/ 31 h 57"/>
                <a:gd name="T60" fmla="*/ 48 w 56"/>
                <a:gd name="T61" fmla="*/ 37 h 57"/>
                <a:gd name="T62" fmla="*/ 48 w 56"/>
                <a:gd name="T63" fmla="*/ 37 h 57"/>
                <a:gd name="T64" fmla="*/ 56 w 56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7">
                  <a:moveTo>
                    <a:pt x="56" y="28"/>
                  </a:moveTo>
                  <a:cubicBezTo>
                    <a:pt x="56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3" y="0"/>
                    <a:pt x="20" y="4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3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4" y="42"/>
                    <a:pt x="31" y="4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1" y="34"/>
                    <a:pt x="44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6" y="33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3" name="Freeform 88"/>
            <p:cNvSpPr>
              <a:spLocks/>
            </p:cNvSpPr>
            <p:nvPr/>
          </p:nvSpPr>
          <p:spPr bwMode="auto">
            <a:xfrm>
              <a:off x="2873375" y="874713"/>
              <a:ext cx="46038" cy="46038"/>
            </a:xfrm>
            <a:custGeom>
              <a:avLst/>
              <a:gdLst>
                <a:gd name="T0" fmla="*/ 57 w 57"/>
                <a:gd name="T1" fmla="*/ 28 h 57"/>
                <a:gd name="T2" fmla="*/ 48 w 57"/>
                <a:gd name="T3" fmla="*/ 20 h 57"/>
                <a:gd name="T4" fmla="*/ 48 w 57"/>
                <a:gd name="T5" fmla="*/ 20 h 57"/>
                <a:gd name="T6" fmla="*/ 40 w 57"/>
                <a:gd name="T7" fmla="*/ 25 h 57"/>
                <a:gd name="T8" fmla="*/ 31 w 57"/>
                <a:gd name="T9" fmla="*/ 25 h 57"/>
                <a:gd name="T10" fmla="*/ 31 w 57"/>
                <a:gd name="T11" fmla="*/ 16 h 57"/>
                <a:gd name="T12" fmla="*/ 37 w 57"/>
                <a:gd name="T13" fmla="*/ 8 h 57"/>
                <a:gd name="T14" fmla="*/ 37 w 57"/>
                <a:gd name="T15" fmla="*/ 8 h 57"/>
                <a:gd name="T16" fmla="*/ 28 w 57"/>
                <a:gd name="T17" fmla="*/ 0 h 57"/>
                <a:gd name="T18" fmla="*/ 20 w 57"/>
                <a:gd name="T19" fmla="*/ 8 h 57"/>
                <a:gd name="T20" fmla="*/ 20 w 57"/>
                <a:gd name="T21" fmla="*/ 8 h 57"/>
                <a:gd name="T22" fmla="*/ 25 w 57"/>
                <a:gd name="T23" fmla="*/ 16 h 57"/>
                <a:gd name="T24" fmla="*/ 25 w 57"/>
                <a:gd name="T25" fmla="*/ 25 h 57"/>
                <a:gd name="T26" fmla="*/ 16 w 57"/>
                <a:gd name="T27" fmla="*/ 25 h 57"/>
                <a:gd name="T28" fmla="*/ 8 w 57"/>
                <a:gd name="T29" fmla="*/ 20 h 57"/>
                <a:gd name="T30" fmla="*/ 8 w 57"/>
                <a:gd name="T31" fmla="*/ 20 h 57"/>
                <a:gd name="T32" fmla="*/ 0 w 57"/>
                <a:gd name="T33" fmla="*/ 28 h 57"/>
                <a:gd name="T34" fmla="*/ 8 w 57"/>
                <a:gd name="T35" fmla="*/ 37 h 57"/>
                <a:gd name="T36" fmla="*/ 8 w 57"/>
                <a:gd name="T37" fmla="*/ 37 h 57"/>
                <a:gd name="T38" fmla="*/ 16 w 57"/>
                <a:gd name="T39" fmla="*/ 31 h 57"/>
                <a:gd name="T40" fmla="*/ 25 w 57"/>
                <a:gd name="T41" fmla="*/ 31 h 57"/>
                <a:gd name="T42" fmla="*/ 25 w 57"/>
                <a:gd name="T43" fmla="*/ 40 h 57"/>
                <a:gd name="T44" fmla="*/ 20 w 57"/>
                <a:gd name="T45" fmla="*/ 48 h 57"/>
                <a:gd name="T46" fmla="*/ 20 w 57"/>
                <a:gd name="T47" fmla="*/ 48 h 57"/>
                <a:gd name="T48" fmla="*/ 28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1 w 57"/>
                <a:gd name="T55" fmla="*/ 40 h 57"/>
                <a:gd name="T56" fmla="*/ 31 w 57"/>
                <a:gd name="T57" fmla="*/ 31 h 57"/>
                <a:gd name="T58" fmla="*/ 40 w 57"/>
                <a:gd name="T59" fmla="*/ 31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4" y="0"/>
                    <a:pt x="20" y="4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1" y="4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2" y="34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4" name="Freeform 89"/>
            <p:cNvSpPr>
              <a:spLocks/>
            </p:cNvSpPr>
            <p:nvPr/>
          </p:nvSpPr>
          <p:spPr bwMode="auto">
            <a:xfrm>
              <a:off x="2963863" y="874713"/>
              <a:ext cx="46038" cy="46038"/>
            </a:xfrm>
            <a:custGeom>
              <a:avLst/>
              <a:gdLst>
                <a:gd name="T0" fmla="*/ 57 w 57"/>
                <a:gd name="T1" fmla="*/ 28 h 57"/>
                <a:gd name="T2" fmla="*/ 48 w 57"/>
                <a:gd name="T3" fmla="*/ 20 h 57"/>
                <a:gd name="T4" fmla="*/ 48 w 57"/>
                <a:gd name="T5" fmla="*/ 20 h 57"/>
                <a:gd name="T6" fmla="*/ 41 w 57"/>
                <a:gd name="T7" fmla="*/ 25 h 57"/>
                <a:gd name="T8" fmla="*/ 32 w 57"/>
                <a:gd name="T9" fmla="*/ 25 h 57"/>
                <a:gd name="T10" fmla="*/ 32 w 57"/>
                <a:gd name="T11" fmla="*/ 16 h 57"/>
                <a:gd name="T12" fmla="*/ 37 w 57"/>
                <a:gd name="T13" fmla="*/ 8 h 57"/>
                <a:gd name="T14" fmla="*/ 37 w 57"/>
                <a:gd name="T15" fmla="*/ 8 h 57"/>
                <a:gd name="T16" fmla="*/ 28 w 57"/>
                <a:gd name="T17" fmla="*/ 0 h 57"/>
                <a:gd name="T18" fmla="*/ 20 w 57"/>
                <a:gd name="T19" fmla="*/ 8 h 57"/>
                <a:gd name="T20" fmla="*/ 20 w 57"/>
                <a:gd name="T21" fmla="*/ 8 h 57"/>
                <a:gd name="T22" fmla="*/ 25 w 57"/>
                <a:gd name="T23" fmla="*/ 16 h 57"/>
                <a:gd name="T24" fmla="*/ 25 w 57"/>
                <a:gd name="T25" fmla="*/ 25 h 57"/>
                <a:gd name="T26" fmla="*/ 16 w 57"/>
                <a:gd name="T27" fmla="*/ 25 h 57"/>
                <a:gd name="T28" fmla="*/ 9 w 57"/>
                <a:gd name="T29" fmla="*/ 20 h 57"/>
                <a:gd name="T30" fmla="*/ 9 w 57"/>
                <a:gd name="T31" fmla="*/ 20 h 57"/>
                <a:gd name="T32" fmla="*/ 0 w 57"/>
                <a:gd name="T33" fmla="*/ 28 h 57"/>
                <a:gd name="T34" fmla="*/ 9 w 57"/>
                <a:gd name="T35" fmla="*/ 37 h 57"/>
                <a:gd name="T36" fmla="*/ 9 w 57"/>
                <a:gd name="T37" fmla="*/ 37 h 57"/>
                <a:gd name="T38" fmla="*/ 16 w 57"/>
                <a:gd name="T39" fmla="*/ 31 h 57"/>
                <a:gd name="T40" fmla="*/ 25 w 57"/>
                <a:gd name="T41" fmla="*/ 31 h 57"/>
                <a:gd name="T42" fmla="*/ 25 w 57"/>
                <a:gd name="T43" fmla="*/ 40 h 57"/>
                <a:gd name="T44" fmla="*/ 20 w 57"/>
                <a:gd name="T45" fmla="*/ 48 h 57"/>
                <a:gd name="T46" fmla="*/ 20 w 57"/>
                <a:gd name="T47" fmla="*/ 48 h 57"/>
                <a:gd name="T48" fmla="*/ 28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2 w 57"/>
                <a:gd name="T55" fmla="*/ 40 h 57"/>
                <a:gd name="T56" fmla="*/ 32 w 57"/>
                <a:gd name="T57" fmla="*/ 31 h 57"/>
                <a:gd name="T58" fmla="*/ 41 w 57"/>
                <a:gd name="T59" fmla="*/ 31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4" y="0"/>
                    <a:pt x="20" y="4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4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5" name="Freeform 90"/>
            <p:cNvSpPr>
              <a:spLocks/>
            </p:cNvSpPr>
            <p:nvPr/>
          </p:nvSpPr>
          <p:spPr bwMode="auto">
            <a:xfrm>
              <a:off x="3052763" y="874713"/>
              <a:ext cx="46038" cy="46038"/>
            </a:xfrm>
            <a:custGeom>
              <a:avLst/>
              <a:gdLst>
                <a:gd name="T0" fmla="*/ 57 w 57"/>
                <a:gd name="T1" fmla="*/ 28 h 57"/>
                <a:gd name="T2" fmla="*/ 48 w 57"/>
                <a:gd name="T3" fmla="*/ 20 h 57"/>
                <a:gd name="T4" fmla="*/ 48 w 57"/>
                <a:gd name="T5" fmla="*/ 20 h 57"/>
                <a:gd name="T6" fmla="*/ 41 w 57"/>
                <a:gd name="T7" fmla="*/ 25 h 57"/>
                <a:gd name="T8" fmla="*/ 32 w 57"/>
                <a:gd name="T9" fmla="*/ 25 h 57"/>
                <a:gd name="T10" fmla="*/ 32 w 57"/>
                <a:gd name="T11" fmla="*/ 16 h 57"/>
                <a:gd name="T12" fmla="*/ 37 w 57"/>
                <a:gd name="T13" fmla="*/ 8 h 57"/>
                <a:gd name="T14" fmla="*/ 37 w 57"/>
                <a:gd name="T15" fmla="*/ 8 h 57"/>
                <a:gd name="T16" fmla="*/ 29 w 57"/>
                <a:gd name="T17" fmla="*/ 0 h 57"/>
                <a:gd name="T18" fmla="*/ 20 w 57"/>
                <a:gd name="T19" fmla="*/ 8 h 57"/>
                <a:gd name="T20" fmla="*/ 20 w 57"/>
                <a:gd name="T21" fmla="*/ 8 h 57"/>
                <a:gd name="T22" fmla="*/ 25 w 57"/>
                <a:gd name="T23" fmla="*/ 16 h 57"/>
                <a:gd name="T24" fmla="*/ 25 w 57"/>
                <a:gd name="T25" fmla="*/ 25 h 57"/>
                <a:gd name="T26" fmla="*/ 16 w 57"/>
                <a:gd name="T27" fmla="*/ 25 h 57"/>
                <a:gd name="T28" fmla="*/ 9 w 57"/>
                <a:gd name="T29" fmla="*/ 20 h 57"/>
                <a:gd name="T30" fmla="*/ 9 w 57"/>
                <a:gd name="T31" fmla="*/ 20 h 57"/>
                <a:gd name="T32" fmla="*/ 0 w 57"/>
                <a:gd name="T33" fmla="*/ 28 h 57"/>
                <a:gd name="T34" fmla="*/ 9 w 57"/>
                <a:gd name="T35" fmla="*/ 37 h 57"/>
                <a:gd name="T36" fmla="*/ 9 w 57"/>
                <a:gd name="T37" fmla="*/ 37 h 57"/>
                <a:gd name="T38" fmla="*/ 16 w 57"/>
                <a:gd name="T39" fmla="*/ 31 h 57"/>
                <a:gd name="T40" fmla="*/ 25 w 57"/>
                <a:gd name="T41" fmla="*/ 31 h 57"/>
                <a:gd name="T42" fmla="*/ 25 w 57"/>
                <a:gd name="T43" fmla="*/ 40 h 57"/>
                <a:gd name="T44" fmla="*/ 20 w 57"/>
                <a:gd name="T45" fmla="*/ 48 h 57"/>
                <a:gd name="T46" fmla="*/ 20 w 57"/>
                <a:gd name="T47" fmla="*/ 48 h 57"/>
                <a:gd name="T48" fmla="*/ 29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2 w 57"/>
                <a:gd name="T55" fmla="*/ 40 h 57"/>
                <a:gd name="T56" fmla="*/ 32 w 57"/>
                <a:gd name="T57" fmla="*/ 31 h 57"/>
                <a:gd name="T58" fmla="*/ 41 w 57"/>
                <a:gd name="T59" fmla="*/ 31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4"/>
                    <a:pt x="33" y="0"/>
                    <a:pt x="29" y="0"/>
                  </a:cubicBezTo>
                  <a:cubicBezTo>
                    <a:pt x="24" y="0"/>
                    <a:pt x="20" y="4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9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4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6" name="Freeform 91"/>
            <p:cNvSpPr>
              <a:spLocks/>
            </p:cNvSpPr>
            <p:nvPr/>
          </p:nvSpPr>
          <p:spPr bwMode="auto">
            <a:xfrm>
              <a:off x="3141663" y="874713"/>
              <a:ext cx="46038" cy="46038"/>
            </a:xfrm>
            <a:custGeom>
              <a:avLst/>
              <a:gdLst>
                <a:gd name="T0" fmla="*/ 57 w 57"/>
                <a:gd name="T1" fmla="*/ 28 h 57"/>
                <a:gd name="T2" fmla="*/ 49 w 57"/>
                <a:gd name="T3" fmla="*/ 20 h 57"/>
                <a:gd name="T4" fmla="*/ 49 w 57"/>
                <a:gd name="T5" fmla="*/ 20 h 57"/>
                <a:gd name="T6" fmla="*/ 41 w 57"/>
                <a:gd name="T7" fmla="*/ 25 h 57"/>
                <a:gd name="T8" fmla="*/ 32 w 57"/>
                <a:gd name="T9" fmla="*/ 25 h 57"/>
                <a:gd name="T10" fmla="*/ 32 w 57"/>
                <a:gd name="T11" fmla="*/ 16 h 57"/>
                <a:gd name="T12" fmla="*/ 37 w 57"/>
                <a:gd name="T13" fmla="*/ 8 h 57"/>
                <a:gd name="T14" fmla="*/ 37 w 57"/>
                <a:gd name="T15" fmla="*/ 8 h 57"/>
                <a:gd name="T16" fmla="*/ 29 w 57"/>
                <a:gd name="T17" fmla="*/ 0 h 57"/>
                <a:gd name="T18" fmla="*/ 20 w 57"/>
                <a:gd name="T19" fmla="*/ 8 h 57"/>
                <a:gd name="T20" fmla="*/ 20 w 57"/>
                <a:gd name="T21" fmla="*/ 8 h 57"/>
                <a:gd name="T22" fmla="*/ 26 w 57"/>
                <a:gd name="T23" fmla="*/ 16 h 57"/>
                <a:gd name="T24" fmla="*/ 26 w 57"/>
                <a:gd name="T25" fmla="*/ 25 h 57"/>
                <a:gd name="T26" fmla="*/ 17 w 57"/>
                <a:gd name="T27" fmla="*/ 25 h 57"/>
                <a:gd name="T28" fmla="*/ 9 w 57"/>
                <a:gd name="T29" fmla="*/ 20 h 57"/>
                <a:gd name="T30" fmla="*/ 9 w 57"/>
                <a:gd name="T31" fmla="*/ 20 h 57"/>
                <a:gd name="T32" fmla="*/ 0 w 57"/>
                <a:gd name="T33" fmla="*/ 28 h 57"/>
                <a:gd name="T34" fmla="*/ 9 w 57"/>
                <a:gd name="T35" fmla="*/ 37 h 57"/>
                <a:gd name="T36" fmla="*/ 9 w 57"/>
                <a:gd name="T37" fmla="*/ 37 h 57"/>
                <a:gd name="T38" fmla="*/ 17 w 57"/>
                <a:gd name="T39" fmla="*/ 31 h 57"/>
                <a:gd name="T40" fmla="*/ 26 w 57"/>
                <a:gd name="T41" fmla="*/ 31 h 57"/>
                <a:gd name="T42" fmla="*/ 26 w 57"/>
                <a:gd name="T43" fmla="*/ 40 h 57"/>
                <a:gd name="T44" fmla="*/ 20 w 57"/>
                <a:gd name="T45" fmla="*/ 48 h 57"/>
                <a:gd name="T46" fmla="*/ 20 w 57"/>
                <a:gd name="T47" fmla="*/ 48 h 57"/>
                <a:gd name="T48" fmla="*/ 29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2 w 57"/>
                <a:gd name="T55" fmla="*/ 40 h 57"/>
                <a:gd name="T56" fmla="*/ 32 w 57"/>
                <a:gd name="T57" fmla="*/ 31 h 57"/>
                <a:gd name="T58" fmla="*/ 41 w 57"/>
                <a:gd name="T59" fmla="*/ 31 h 57"/>
                <a:gd name="T60" fmla="*/ 49 w 57"/>
                <a:gd name="T61" fmla="*/ 37 h 57"/>
                <a:gd name="T62" fmla="*/ 49 w 57"/>
                <a:gd name="T63" fmla="*/ 37 h 57"/>
                <a:gd name="T64" fmla="*/ 57 w 57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24"/>
                    <a:pt x="53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4"/>
                    <a:pt x="33" y="0"/>
                    <a:pt x="29" y="0"/>
                  </a:cubicBezTo>
                  <a:cubicBezTo>
                    <a:pt x="24" y="0"/>
                    <a:pt x="20" y="4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6" y="1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4"/>
                    <a:pt x="17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9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4"/>
                    <a:pt x="45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53" y="37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7" name="Freeform 92"/>
            <p:cNvSpPr>
              <a:spLocks/>
            </p:cNvSpPr>
            <p:nvPr/>
          </p:nvSpPr>
          <p:spPr bwMode="auto">
            <a:xfrm>
              <a:off x="3232150" y="874713"/>
              <a:ext cx="46038" cy="46038"/>
            </a:xfrm>
            <a:custGeom>
              <a:avLst/>
              <a:gdLst>
                <a:gd name="T0" fmla="*/ 56 w 56"/>
                <a:gd name="T1" fmla="*/ 28 h 57"/>
                <a:gd name="T2" fmla="*/ 48 w 56"/>
                <a:gd name="T3" fmla="*/ 20 h 57"/>
                <a:gd name="T4" fmla="*/ 48 w 56"/>
                <a:gd name="T5" fmla="*/ 20 h 57"/>
                <a:gd name="T6" fmla="*/ 40 w 56"/>
                <a:gd name="T7" fmla="*/ 25 h 57"/>
                <a:gd name="T8" fmla="*/ 31 w 56"/>
                <a:gd name="T9" fmla="*/ 25 h 57"/>
                <a:gd name="T10" fmla="*/ 31 w 56"/>
                <a:gd name="T11" fmla="*/ 16 h 57"/>
                <a:gd name="T12" fmla="*/ 36 w 56"/>
                <a:gd name="T13" fmla="*/ 8 h 57"/>
                <a:gd name="T14" fmla="*/ 36 w 56"/>
                <a:gd name="T15" fmla="*/ 8 h 57"/>
                <a:gd name="T16" fmla="*/ 28 w 56"/>
                <a:gd name="T17" fmla="*/ 0 h 57"/>
                <a:gd name="T18" fmla="*/ 19 w 56"/>
                <a:gd name="T19" fmla="*/ 8 h 57"/>
                <a:gd name="T20" fmla="*/ 19 w 56"/>
                <a:gd name="T21" fmla="*/ 8 h 57"/>
                <a:gd name="T22" fmla="*/ 25 w 56"/>
                <a:gd name="T23" fmla="*/ 16 h 57"/>
                <a:gd name="T24" fmla="*/ 25 w 56"/>
                <a:gd name="T25" fmla="*/ 25 h 57"/>
                <a:gd name="T26" fmla="*/ 16 w 56"/>
                <a:gd name="T27" fmla="*/ 25 h 57"/>
                <a:gd name="T28" fmla="*/ 8 w 56"/>
                <a:gd name="T29" fmla="*/ 20 h 57"/>
                <a:gd name="T30" fmla="*/ 8 w 56"/>
                <a:gd name="T31" fmla="*/ 20 h 57"/>
                <a:gd name="T32" fmla="*/ 0 w 56"/>
                <a:gd name="T33" fmla="*/ 28 h 57"/>
                <a:gd name="T34" fmla="*/ 8 w 56"/>
                <a:gd name="T35" fmla="*/ 37 h 57"/>
                <a:gd name="T36" fmla="*/ 8 w 56"/>
                <a:gd name="T37" fmla="*/ 37 h 57"/>
                <a:gd name="T38" fmla="*/ 16 w 56"/>
                <a:gd name="T39" fmla="*/ 31 h 57"/>
                <a:gd name="T40" fmla="*/ 25 w 56"/>
                <a:gd name="T41" fmla="*/ 31 h 57"/>
                <a:gd name="T42" fmla="*/ 25 w 56"/>
                <a:gd name="T43" fmla="*/ 40 h 57"/>
                <a:gd name="T44" fmla="*/ 19 w 56"/>
                <a:gd name="T45" fmla="*/ 48 h 57"/>
                <a:gd name="T46" fmla="*/ 19 w 56"/>
                <a:gd name="T47" fmla="*/ 48 h 57"/>
                <a:gd name="T48" fmla="*/ 28 w 56"/>
                <a:gd name="T49" fmla="*/ 57 h 57"/>
                <a:gd name="T50" fmla="*/ 36 w 56"/>
                <a:gd name="T51" fmla="*/ 48 h 57"/>
                <a:gd name="T52" fmla="*/ 36 w 56"/>
                <a:gd name="T53" fmla="*/ 48 h 57"/>
                <a:gd name="T54" fmla="*/ 31 w 56"/>
                <a:gd name="T55" fmla="*/ 40 h 57"/>
                <a:gd name="T56" fmla="*/ 31 w 56"/>
                <a:gd name="T57" fmla="*/ 31 h 57"/>
                <a:gd name="T58" fmla="*/ 40 w 56"/>
                <a:gd name="T59" fmla="*/ 31 h 57"/>
                <a:gd name="T60" fmla="*/ 48 w 56"/>
                <a:gd name="T61" fmla="*/ 37 h 57"/>
                <a:gd name="T62" fmla="*/ 48 w 56"/>
                <a:gd name="T63" fmla="*/ 37 h 57"/>
                <a:gd name="T64" fmla="*/ 56 w 56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7">
                  <a:moveTo>
                    <a:pt x="56" y="28"/>
                  </a:moveTo>
                  <a:cubicBezTo>
                    <a:pt x="56" y="24"/>
                    <a:pt x="52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6" y="12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4"/>
                    <a:pt x="33" y="0"/>
                    <a:pt x="28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24"/>
                    <a:pt x="0" y="28"/>
                  </a:cubicBezTo>
                  <a:cubicBezTo>
                    <a:pt x="0" y="33"/>
                    <a:pt x="3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2"/>
                    <a:pt x="19" y="45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53"/>
                    <a:pt x="23" y="57"/>
                    <a:pt x="28" y="57"/>
                  </a:cubicBezTo>
                  <a:cubicBezTo>
                    <a:pt x="33" y="57"/>
                    <a:pt x="36" y="53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5"/>
                    <a:pt x="34" y="42"/>
                    <a:pt x="31" y="4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1" y="34"/>
                    <a:pt x="44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2" y="37"/>
                    <a:pt x="56" y="33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8" name="Freeform 93"/>
            <p:cNvSpPr>
              <a:spLocks/>
            </p:cNvSpPr>
            <p:nvPr/>
          </p:nvSpPr>
          <p:spPr bwMode="auto">
            <a:xfrm>
              <a:off x="3322638" y="874713"/>
              <a:ext cx="44450" cy="46038"/>
            </a:xfrm>
            <a:custGeom>
              <a:avLst/>
              <a:gdLst>
                <a:gd name="T0" fmla="*/ 56 w 56"/>
                <a:gd name="T1" fmla="*/ 28 h 57"/>
                <a:gd name="T2" fmla="*/ 48 w 56"/>
                <a:gd name="T3" fmla="*/ 20 h 57"/>
                <a:gd name="T4" fmla="*/ 48 w 56"/>
                <a:gd name="T5" fmla="*/ 20 h 57"/>
                <a:gd name="T6" fmla="*/ 40 w 56"/>
                <a:gd name="T7" fmla="*/ 25 h 57"/>
                <a:gd name="T8" fmla="*/ 31 w 56"/>
                <a:gd name="T9" fmla="*/ 25 h 57"/>
                <a:gd name="T10" fmla="*/ 31 w 56"/>
                <a:gd name="T11" fmla="*/ 16 h 57"/>
                <a:gd name="T12" fmla="*/ 37 w 56"/>
                <a:gd name="T13" fmla="*/ 8 h 57"/>
                <a:gd name="T14" fmla="*/ 37 w 56"/>
                <a:gd name="T15" fmla="*/ 8 h 57"/>
                <a:gd name="T16" fmla="*/ 28 w 56"/>
                <a:gd name="T17" fmla="*/ 0 h 57"/>
                <a:gd name="T18" fmla="*/ 20 w 56"/>
                <a:gd name="T19" fmla="*/ 8 h 57"/>
                <a:gd name="T20" fmla="*/ 20 w 56"/>
                <a:gd name="T21" fmla="*/ 8 h 57"/>
                <a:gd name="T22" fmla="*/ 25 w 56"/>
                <a:gd name="T23" fmla="*/ 16 h 57"/>
                <a:gd name="T24" fmla="*/ 25 w 56"/>
                <a:gd name="T25" fmla="*/ 25 h 57"/>
                <a:gd name="T26" fmla="*/ 16 w 56"/>
                <a:gd name="T27" fmla="*/ 25 h 57"/>
                <a:gd name="T28" fmla="*/ 8 w 56"/>
                <a:gd name="T29" fmla="*/ 20 h 57"/>
                <a:gd name="T30" fmla="*/ 8 w 56"/>
                <a:gd name="T31" fmla="*/ 20 h 57"/>
                <a:gd name="T32" fmla="*/ 0 w 56"/>
                <a:gd name="T33" fmla="*/ 28 h 57"/>
                <a:gd name="T34" fmla="*/ 8 w 56"/>
                <a:gd name="T35" fmla="*/ 37 h 57"/>
                <a:gd name="T36" fmla="*/ 8 w 56"/>
                <a:gd name="T37" fmla="*/ 37 h 57"/>
                <a:gd name="T38" fmla="*/ 16 w 56"/>
                <a:gd name="T39" fmla="*/ 31 h 57"/>
                <a:gd name="T40" fmla="*/ 25 w 56"/>
                <a:gd name="T41" fmla="*/ 31 h 57"/>
                <a:gd name="T42" fmla="*/ 25 w 56"/>
                <a:gd name="T43" fmla="*/ 40 h 57"/>
                <a:gd name="T44" fmla="*/ 20 w 56"/>
                <a:gd name="T45" fmla="*/ 48 h 57"/>
                <a:gd name="T46" fmla="*/ 20 w 56"/>
                <a:gd name="T47" fmla="*/ 48 h 57"/>
                <a:gd name="T48" fmla="*/ 28 w 56"/>
                <a:gd name="T49" fmla="*/ 57 h 57"/>
                <a:gd name="T50" fmla="*/ 37 w 56"/>
                <a:gd name="T51" fmla="*/ 48 h 57"/>
                <a:gd name="T52" fmla="*/ 37 w 56"/>
                <a:gd name="T53" fmla="*/ 48 h 57"/>
                <a:gd name="T54" fmla="*/ 31 w 56"/>
                <a:gd name="T55" fmla="*/ 40 h 57"/>
                <a:gd name="T56" fmla="*/ 31 w 56"/>
                <a:gd name="T57" fmla="*/ 31 h 57"/>
                <a:gd name="T58" fmla="*/ 40 w 56"/>
                <a:gd name="T59" fmla="*/ 31 h 57"/>
                <a:gd name="T60" fmla="*/ 48 w 56"/>
                <a:gd name="T61" fmla="*/ 37 h 57"/>
                <a:gd name="T62" fmla="*/ 48 w 56"/>
                <a:gd name="T63" fmla="*/ 37 h 57"/>
                <a:gd name="T64" fmla="*/ 56 w 56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7">
                  <a:moveTo>
                    <a:pt x="56" y="28"/>
                  </a:moveTo>
                  <a:cubicBezTo>
                    <a:pt x="56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1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4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3" y="0"/>
                    <a:pt x="20" y="4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3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4" y="42"/>
                    <a:pt x="31" y="4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1" y="34"/>
                    <a:pt x="44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6" y="33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" name="Freeform 94"/>
            <p:cNvSpPr>
              <a:spLocks/>
            </p:cNvSpPr>
            <p:nvPr/>
          </p:nvSpPr>
          <p:spPr bwMode="auto">
            <a:xfrm>
              <a:off x="3411538" y="874713"/>
              <a:ext cx="46038" cy="46038"/>
            </a:xfrm>
            <a:custGeom>
              <a:avLst/>
              <a:gdLst>
                <a:gd name="T0" fmla="*/ 57 w 57"/>
                <a:gd name="T1" fmla="*/ 28 h 57"/>
                <a:gd name="T2" fmla="*/ 48 w 57"/>
                <a:gd name="T3" fmla="*/ 20 h 57"/>
                <a:gd name="T4" fmla="*/ 48 w 57"/>
                <a:gd name="T5" fmla="*/ 20 h 57"/>
                <a:gd name="T6" fmla="*/ 40 w 57"/>
                <a:gd name="T7" fmla="*/ 25 h 57"/>
                <a:gd name="T8" fmla="*/ 31 w 57"/>
                <a:gd name="T9" fmla="*/ 25 h 57"/>
                <a:gd name="T10" fmla="*/ 31 w 57"/>
                <a:gd name="T11" fmla="*/ 16 h 57"/>
                <a:gd name="T12" fmla="*/ 37 w 57"/>
                <a:gd name="T13" fmla="*/ 8 h 57"/>
                <a:gd name="T14" fmla="*/ 37 w 57"/>
                <a:gd name="T15" fmla="*/ 8 h 57"/>
                <a:gd name="T16" fmla="*/ 28 w 57"/>
                <a:gd name="T17" fmla="*/ 0 h 57"/>
                <a:gd name="T18" fmla="*/ 20 w 57"/>
                <a:gd name="T19" fmla="*/ 8 h 57"/>
                <a:gd name="T20" fmla="*/ 20 w 57"/>
                <a:gd name="T21" fmla="*/ 8 h 57"/>
                <a:gd name="T22" fmla="*/ 25 w 57"/>
                <a:gd name="T23" fmla="*/ 16 h 57"/>
                <a:gd name="T24" fmla="*/ 25 w 57"/>
                <a:gd name="T25" fmla="*/ 25 h 57"/>
                <a:gd name="T26" fmla="*/ 16 w 57"/>
                <a:gd name="T27" fmla="*/ 25 h 57"/>
                <a:gd name="T28" fmla="*/ 8 w 57"/>
                <a:gd name="T29" fmla="*/ 20 h 57"/>
                <a:gd name="T30" fmla="*/ 8 w 57"/>
                <a:gd name="T31" fmla="*/ 20 h 57"/>
                <a:gd name="T32" fmla="*/ 0 w 57"/>
                <a:gd name="T33" fmla="*/ 28 h 57"/>
                <a:gd name="T34" fmla="*/ 8 w 57"/>
                <a:gd name="T35" fmla="*/ 37 h 57"/>
                <a:gd name="T36" fmla="*/ 8 w 57"/>
                <a:gd name="T37" fmla="*/ 37 h 57"/>
                <a:gd name="T38" fmla="*/ 16 w 57"/>
                <a:gd name="T39" fmla="*/ 31 h 57"/>
                <a:gd name="T40" fmla="*/ 25 w 57"/>
                <a:gd name="T41" fmla="*/ 31 h 57"/>
                <a:gd name="T42" fmla="*/ 25 w 57"/>
                <a:gd name="T43" fmla="*/ 40 h 57"/>
                <a:gd name="T44" fmla="*/ 20 w 57"/>
                <a:gd name="T45" fmla="*/ 48 h 57"/>
                <a:gd name="T46" fmla="*/ 20 w 57"/>
                <a:gd name="T47" fmla="*/ 48 h 57"/>
                <a:gd name="T48" fmla="*/ 28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1 w 57"/>
                <a:gd name="T55" fmla="*/ 40 h 57"/>
                <a:gd name="T56" fmla="*/ 31 w 57"/>
                <a:gd name="T57" fmla="*/ 31 h 57"/>
                <a:gd name="T58" fmla="*/ 40 w 57"/>
                <a:gd name="T59" fmla="*/ 31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4" y="0"/>
                    <a:pt x="20" y="4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1" y="4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2" y="34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" name="Freeform 95"/>
            <p:cNvSpPr>
              <a:spLocks/>
            </p:cNvSpPr>
            <p:nvPr/>
          </p:nvSpPr>
          <p:spPr bwMode="auto">
            <a:xfrm>
              <a:off x="3502025" y="874713"/>
              <a:ext cx="46038" cy="46038"/>
            </a:xfrm>
            <a:custGeom>
              <a:avLst/>
              <a:gdLst>
                <a:gd name="T0" fmla="*/ 57 w 57"/>
                <a:gd name="T1" fmla="*/ 28 h 57"/>
                <a:gd name="T2" fmla="*/ 48 w 57"/>
                <a:gd name="T3" fmla="*/ 20 h 57"/>
                <a:gd name="T4" fmla="*/ 48 w 57"/>
                <a:gd name="T5" fmla="*/ 20 h 57"/>
                <a:gd name="T6" fmla="*/ 40 w 57"/>
                <a:gd name="T7" fmla="*/ 25 h 57"/>
                <a:gd name="T8" fmla="*/ 32 w 57"/>
                <a:gd name="T9" fmla="*/ 25 h 57"/>
                <a:gd name="T10" fmla="*/ 32 w 57"/>
                <a:gd name="T11" fmla="*/ 16 h 57"/>
                <a:gd name="T12" fmla="*/ 37 w 57"/>
                <a:gd name="T13" fmla="*/ 8 h 57"/>
                <a:gd name="T14" fmla="*/ 37 w 57"/>
                <a:gd name="T15" fmla="*/ 8 h 57"/>
                <a:gd name="T16" fmla="*/ 28 w 57"/>
                <a:gd name="T17" fmla="*/ 0 h 57"/>
                <a:gd name="T18" fmla="*/ 20 w 57"/>
                <a:gd name="T19" fmla="*/ 8 h 57"/>
                <a:gd name="T20" fmla="*/ 20 w 57"/>
                <a:gd name="T21" fmla="*/ 8 h 57"/>
                <a:gd name="T22" fmla="*/ 25 w 57"/>
                <a:gd name="T23" fmla="*/ 16 h 57"/>
                <a:gd name="T24" fmla="*/ 25 w 57"/>
                <a:gd name="T25" fmla="*/ 25 h 57"/>
                <a:gd name="T26" fmla="*/ 16 w 57"/>
                <a:gd name="T27" fmla="*/ 25 h 57"/>
                <a:gd name="T28" fmla="*/ 8 w 57"/>
                <a:gd name="T29" fmla="*/ 20 h 57"/>
                <a:gd name="T30" fmla="*/ 8 w 57"/>
                <a:gd name="T31" fmla="*/ 20 h 57"/>
                <a:gd name="T32" fmla="*/ 0 w 57"/>
                <a:gd name="T33" fmla="*/ 28 h 57"/>
                <a:gd name="T34" fmla="*/ 8 w 57"/>
                <a:gd name="T35" fmla="*/ 37 h 57"/>
                <a:gd name="T36" fmla="*/ 8 w 57"/>
                <a:gd name="T37" fmla="*/ 37 h 57"/>
                <a:gd name="T38" fmla="*/ 16 w 57"/>
                <a:gd name="T39" fmla="*/ 31 h 57"/>
                <a:gd name="T40" fmla="*/ 25 w 57"/>
                <a:gd name="T41" fmla="*/ 31 h 57"/>
                <a:gd name="T42" fmla="*/ 25 w 57"/>
                <a:gd name="T43" fmla="*/ 40 h 57"/>
                <a:gd name="T44" fmla="*/ 20 w 57"/>
                <a:gd name="T45" fmla="*/ 48 h 57"/>
                <a:gd name="T46" fmla="*/ 20 w 57"/>
                <a:gd name="T47" fmla="*/ 48 h 57"/>
                <a:gd name="T48" fmla="*/ 28 w 57"/>
                <a:gd name="T49" fmla="*/ 57 h 57"/>
                <a:gd name="T50" fmla="*/ 37 w 57"/>
                <a:gd name="T51" fmla="*/ 48 h 57"/>
                <a:gd name="T52" fmla="*/ 37 w 57"/>
                <a:gd name="T53" fmla="*/ 48 h 57"/>
                <a:gd name="T54" fmla="*/ 32 w 57"/>
                <a:gd name="T55" fmla="*/ 40 h 57"/>
                <a:gd name="T56" fmla="*/ 32 w 57"/>
                <a:gd name="T57" fmla="*/ 31 h 57"/>
                <a:gd name="T58" fmla="*/ 40 w 57"/>
                <a:gd name="T59" fmla="*/ 31 h 57"/>
                <a:gd name="T60" fmla="*/ 48 w 57"/>
                <a:gd name="T61" fmla="*/ 37 h 57"/>
                <a:gd name="T62" fmla="*/ 48 w 57"/>
                <a:gd name="T63" fmla="*/ 37 h 57"/>
                <a:gd name="T64" fmla="*/ 57 w 57"/>
                <a:gd name="T6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57" y="28"/>
                  </a:moveTo>
                  <a:cubicBezTo>
                    <a:pt x="57" y="24"/>
                    <a:pt x="53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0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4"/>
                    <a:pt x="33" y="0"/>
                    <a:pt x="28" y="0"/>
                  </a:cubicBezTo>
                  <a:cubicBezTo>
                    <a:pt x="24" y="0"/>
                    <a:pt x="20" y="4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2" y="37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8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2" y="34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" name="Freeform 96"/>
            <p:cNvSpPr>
              <a:spLocks/>
            </p:cNvSpPr>
            <p:nvPr/>
          </p:nvSpPr>
          <p:spPr bwMode="auto">
            <a:xfrm>
              <a:off x="3590925" y="874713"/>
              <a:ext cx="46038" cy="46038"/>
            </a:xfrm>
            <a:custGeom>
              <a:avLst/>
              <a:gdLst>
                <a:gd name="T0" fmla="*/ 48 w 57"/>
                <a:gd name="T1" fmla="*/ 20 h 57"/>
                <a:gd name="T2" fmla="*/ 48 w 57"/>
                <a:gd name="T3" fmla="*/ 20 h 57"/>
                <a:gd name="T4" fmla="*/ 41 w 57"/>
                <a:gd name="T5" fmla="*/ 25 h 57"/>
                <a:gd name="T6" fmla="*/ 32 w 57"/>
                <a:gd name="T7" fmla="*/ 25 h 57"/>
                <a:gd name="T8" fmla="*/ 32 w 57"/>
                <a:gd name="T9" fmla="*/ 16 h 57"/>
                <a:gd name="T10" fmla="*/ 37 w 57"/>
                <a:gd name="T11" fmla="*/ 8 h 57"/>
                <a:gd name="T12" fmla="*/ 37 w 57"/>
                <a:gd name="T13" fmla="*/ 8 h 57"/>
                <a:gd name="T14" fmla="*/ 29 w 57"/>
                <a:gd name="T15" fmla="*/ 0 h 57"/>
                <a:gd name="T16" fmla="*/ 20 w 57"/>
                <a:gd name="T17" fmla="*/ 8 h 57"/>
                <a:gd name="T18" fmla="*/ 20 w 57"/>
                <a:gd name="T19" fmla="*/ 8 h 57"/>
                <a:gd name="T20" fmla="*/ 25 w 57"/>
                <a:gd name="T21" fmla="*/ 16 h 57"/>
                <a:gd name="T22" fmla="*/ 25 w 57"/>
                <a:gd name="T23" fmla="*/ 25 h 57"/>
                <a:gd name="T24" fmla="*/ 16 w 57"/>
                <a:gd name="T25" fmla="*/ 25 h 57"/>
                <a:gd name="T26" fmla="*/ 9 w 57"/>
                <a:gd name="T27" fmla="*/ 20 h 57"/>
                <a:gd name="T28" fmla="*/ 9 w 57"/>
                <a:gd name="T29" fmla="*/ 20 h 57"/>
                <a:gd name="T30" fmla="*/ 0 w 57"/>
                <a:gd name="T31" fmla="*/ 28 h 57"/>
                <a:gd name="T32" fmla="*/ 9 w 57"/>
                <a:gd name="T33" fmla="*/ 37 h 57"/>
                <a:gd name="T34" fmla="*/ 9 w 57"/>
                <a:gd name="T35" fmla="*/ 37 h 57"/>
                <a:gd name="T36" fmla="*/ 16 w 57"/>
                <a:gd name="T37" fmla="*/ 31 h 57"/>
                <a:gd name="T38" fmla="*/ 25 w 57"/>
                <a:gd name="T39" fmla="*/ 31 h 57"/>
                <a:gd name="T40" fmla="*/ 25 w 57"/>
                <a:gd name="T41" fmla="*/ 40 h 57"/>
                <a:gd name="T42" fmla="*/ 20 w 57"/>
                <a:gd name="T43" fmla="*/ 48 h 57"/>
                <a:gd name="T44" fmla="*/ 20 w 57"/>
                <a:gd name="T45" fmla="*/ 48 h 57"/>
                <a:gd name="T46" fmla="*/ 29 w 57"/>
                <a:gd name="T47" fmla="*/ 57 h 57"/>
                <a:gd name="T48" fmla="*/ 37 w 57"/>
                <a:gd name="T49" fmla="*/ 48 h 57"/>
                <a:gd name="T50" fmla="*/ 37 w 57"/>
                <a:gd name="T51" fmla="*/ 48 h 57"/>
                <a:gd name="T52" fmla="*/ 32 w 57"/>
                <a:gd name="T53" fmla="*/ 40 h 57"/>
                <a:gd name="T54" fmla="*/ 32 w 57"/>
                <a:gd name="T55" fmla="*/ 31 h 57"/>
                <a:gd name="T56" fmla="*/ 41 w 57"/>
                <a:gd name="T57" fmla="*/ 31 h 57"/>
                <a:gd name="T58" fmla="*/ 48 w 57"/>
                <a:gd name="T59" fmla="*/ 37 h 57"/>
                <a:gd name="T60" fmla="*/ 48 w 57"/>
                <a:gd name="T61" fmla="*/ 37 h 57"/>
                <a:gd name="T62" fmla="*/ 57 w 57"/>
                <a:gd name="T63" fmla="*/ 28 h 57"/>
                <a:gd name="T64" fmla="*/ 48 w 57"/>
                <a:gd name="T65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7">
                  <a:moveTo>
                    <a:pt x="48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5" y="20"/>
                    <a:pt x="42" y="22"/>
                    <a:pt x="4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5" y="15"/>
                    <a:pt x="37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4"/>
                    <a:pt x="33" y="0"/>
                    <a:pt x="29" y="0"/>
                  </a:cubicBezTo>
                  <a:cubicBezTo>
                    <a:pt x="24" y="0"/>
                    <a:pt x="20" y="4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2" y="15"/>
                    <a:pt x="25" y="1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2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24"/>
                    <a:pt x="0" y="28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5" y="34"/>
                    <a:pt x="1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2" y="42"/>
                    <a:pt x="20" y="45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3"/>
                    <a:pt x="24" y="57"/>
                    <a:pt x="29" y="57"/>
                  </a:cubicBezTo>
                  <a:cubicBezTo>
                    <a:pt x="33" y="57"/>
                    <a:pt x="37" y="53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5"/>
                    <a:pt x="35" y="42"/>
                    <a:pt x="32" y="4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4"/>
                    <a:pt x="4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3" y="37"/>
                    <a:pt x="57" y="33"/>
                    <a:pt x="57" y="28"/>
                  </a:cubicBezTo>
                  <a:cubicBezTo>
                    <a:pt x="57" y="24"/>
                    <a:pt x="53" y="20"/>
                    <a:pt x="4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" name="Freeform 97"/>
            <p:cNvSpPr>
              <a:spLocks/>
            </p:cNvSpPr>
            <p:nvPr/>
          </p:nvSpPr>
          <p:spPr bwMode="auto">
            <a:xfrm>
              <a:off x="3711575" y="1042988"/>
              <a:ext cx="136525" cy="136525"/>
            </a:xfrm>
            <a:custGeom>
              <a:avLst/>
              <a:gdLst>
                <a:gd name="T0" fmla="*/ 169 w 169"/>
                <a:gd name="T1" fmla="*/ 85 h 169"/>
                <a:gd name="T2" fmla="*/ 143 w 169"/>
                <a:gd name="T3" fmla="*/ 60 h 169"/>
                <a:gd name="T4" fmla="*/ 143 w 169"/>
                <a:gd name="T5" fmla="*/ 60 h 169"/>
                <a:gd name="T6" fmla="*/ 120 w 169"/>
                <a:gd name="T7" fmla="*/ 75 h 169"/>
                <a:gd name="T8" fmla="*/ 94 w 169"/>
                <a:gd name="T9" fmla="*/ 75 h 169"/>
                <a:gd name="T10" fmla="*/ 94 w 169"/>
                <a:gd name="T11" fmla="*/ 49 h 169"/>
                <a:gd name="T12" fmla="*/ 109 w 169"/>
                <a:gd name="T13" fmla="*/ 25 h 169"/>
                <a:gd name="T14" fmla="*/ 109 w 169"/>
                <a:gd name="T15" fmla="*/ 25 h 169"/>
                <a:gd name="T16" fmla="*/ 84 w 169"/>
                <a:gd name="T17" fmla="*/ 0 h 169"/>
                <a:gd name="T18" fmla="*/ 59 w 169"/>
                <a:gd name="T19" fmla="*/ 25 h 169"/>
                <a:gd name="T20" fmla="*/ 59 w 169"/>
                <a:gd name="T21" fmla="*/ 25 h 169"/>
                <a:gd name="T22" fmla="*/ 75 w 169"/>
                <a:gd name="T23" fmla="*/ 49 h 169"/>
                <a:gd name="T24" fmla="*/ 75 w 169"/>
                <a:gd name="T25" fmla="*/ 75 h 169"/>
                <a:gd name="T26" fmla="*/ 48 w 169"/>
                <a:gd name="T27" fmla="*/ 75 h 169"/>
                <a:gd name="T28" fmla="*/ 25 w 169"/>
                <a:gd name="T29" fmla="*/ 60 h 169"/>
                <a:gd name="T30" fmla="*/ 25 w 169"/>
                <a:gd name="T31" fmla="*/ 60 h 169"/>
                <a:gd name="T32" fmla="*/ 0 w 169"/>
                <a:gd name="T33" fmla="*/ 85 h 169"/>
                <a:gd name="T34" fmla="*/ 25 w 169"/>
                <a:gd name="T35" fmla="*/ 110 h 169"/>
                <a:gd name="T36" fmla="*/ 25 w 169"/>
                <a:gd name="T37" fmla="*/ 110 h 169"/>
                <a:gd name="T38" fmla="*/ 48 w 169"/>
                <a:gd name="T39" fmla="*/ 94 h 169"/>
                <a:gd name="T40" fmla="*/ 75 w 169"/>
                <a:gd name="T41" fmla="*/ 94 h 169"/>
                <a:gd name="T42" fmla="*/ 75 w 169"/>
                <a:gd name="T43" fmla="*/ 121 h 169"/>
                <a:gd name="T44" fmla="*/ 59 w 169"/>
                <a:gd name="T45" fmla="*/ 144 h 169"/>
                <a:gd name="T46" fmla="*/ 59 w 169"/>
                <a:gd name="T47" fmla="*/ 144 h 169"/>
                <a:gd name="T48" fmla="*/ 84 w 169"/>
                <a:gd name="T49" fmla="*/ 169 h 169"/>
                <a:gd name="T50" fmla="*/ 109 w 169"/>
                <a:gd name="T51" fmla="*/ 144 h 169"/>
                <a:gd name="T52" fmla="*/ 109 w 169"/>
                <a:gd name="T53" fmla="*/ 144 h 169"/>
                <a:gd name="T54" fmla="*/ 94 w 169"/>
                <a:gd name="T55" fmla="*/ 121 h 169"/>
                <a:gd name="T56" fmla="*/ 94 w 169"/>
                <a:gd name="T57" fmla="*/ 94 h 169"/>
                <a:gd name="T58" fmla="*/ 120 w 169"/>
                <a:gd name="T59" fmla="*/ 94 h 169"/>
                <a:gd name="T60" fmla="*/ 143 w 169"/>
                <a:gd name="T61" fmla="*/ 110 h 169"/>
                <a:gd name="T62" fmla="*/ 143 w 169"/>
                <a:gd name="T63" fmla="*/ 110 h 169"/>
                <a:gd name="T64" fmla="*/ 169 w 169"/>
                <a:gd name="T65" fmla="*/ 8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169">
                  <a:moveTo>
                    <a:pt x="169" y="85"/>
                  </a:moveTo>
                  <a:cubicBezTo>
                    <a:pt x="169" y="71"/>
                    <a:pt x="157" y="60"/>
                    <a:pt x="143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33" y="60"/>
                    <a:pt x="124" y="66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103" y="45"/>
                    <a:pt x="109" y="36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2"/>
                    <a:pt x="98" y="0"/>
                    <a:pt x="84" y="0"/>
                  </a:cubicBezTo>
                  <a:cubicBezTo>
                    <a:pt x="70" y="0"/>
                    <a:pt x="59" y="12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6"/>
                    <a:pt x="66" y="45"/>
                    <a:pt x="75" y="49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6"/>
                    <a:pt x="35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11" y="60"/>
                    <a:pt x="0" y="71"/>
                    <a:pt x="0" y="85"/>
                  </a:cubicBezTo>
                  <a:cubicBezTo>
                    <a:pt x="0" y="99"/>
                    <a:pt x="11" y="110"/>
                    <a:pt x="25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35" y="110"/>
                    <a:pt x="44" y="103"/>
                    <a:pt x="48" y="9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66" y="125"/>
                    <a:pt x="59" y="134"/>
                    <a:pt x="59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58"/>
                    <a:pt x="70" y="169"/>
                    <a:pt x="84" y="169"/>
                  </a:cubicBezTo>
                  <a:cubicBezTo>
                    <a:pt x="98" y="169"/>
                    <a:pt x="109" y="158"/>
                    <a:pt x="109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09" y="134"/>
                    <a:pt x="103" y="125"/>
                    <a:pt x="94" y="121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10"/>
                    <a:pt x="143" y="110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57" y="110"/>
                    <a:pt x="169" y="99"/>
                    <a:pt x="16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3" name="Freeform 98"/>
            <p:cNvSpPr>
              <a:spLocks/>
            </p:cNvSpPr>
            <p:nvPr/>
          </p:nvSpPr>
          <p:spPr bwMode="auto">
            <a:xfrm>
              <a:off x="3978275" y="1042988"/>
              <a:ext cx="136525" cy="136525"/>
            </a:xfrm>
            <a:custGeom>
              <a:avLst/>
              <a:gdLst>
                <a:gd name="T0" fmla="*/ 169 w 169"/>
                <a:gd name="T1" fmla="*/ 85 h 169"/>
                <a:gd name="T2" fmla="*/ 143 w 169"/>
                <a:gd name="T3" fmla="*/ 60 h 169"/>
                <a:gd name="T4" fmla="*/ 143 w 169"/>
                <a:gd name="T5" fmla="*/ 60 h 169"/>
                <a:gd name="T6" fmla="*/ 120 w 169"/>
                <a:gd name="T7" fmla="*/ 75 h 169"/>
                <a:gd name="T8" fmla="*/ 94 w 169"/>
                <a:gd name="T9" fmla="*/ 75 h 169"/>
                <a:gd name="T10" fmla="*/ 94 w 169"/>
                <a:gd name="T11" fmla="*/ 49 h 169"/>
                <a:gd name="T12" fmla="*/ 109 w 169"/>
                <a:gd name="T13" fmla="*/ 25 h 169"/>
                <a:gd name="T14" fmla="*/ 109 w 169"/>
                <a:gd name="T15" fmla="*/ 25 h 169"/>
                <a:gd name="T16" fmla="*/ 84 w 169"/>
                <a:gd name="T17" fmla="*/ 0 h 169"/>
                <a:gd name="T18" fmla="*/ 59 w 169"/>
                <a:gd name="T19" fmla="*/ 25 h 169"/>
                <a:gd name="T20" fmla="*/ 59 w 169"/>
                <a:gd name="T21" fmla="*/ 25 h 169"/>
                <a:gd name="T22" fmla="*/ 75 w 169"/>
                <a:gd name="T23" fmla="*/ 49 h 169"/>
                <a:gd name="T24" fmla="*/ 75 w 169"/>
                <a:gd name="T25" fmla="*/ 75 h 169"/>
                <a:gd name="T26" fmla="*/ 48 w 169"/>
                <a:gd name="T27" fmla="*/ 75 h 169"/>
                <a:gd name="T28" fmla="*/ 25 w 169"/>
                <a:gd name="T29" fmla="*/ 60 h 169"/>
                <a:gd name="T30" fmla="*/ 25 w 169"/>
                <a:gd name="T31" fmla="*/ 60 h 169"/>
                <a:gd name="T32" fmla="*/ 0 w 169"/>
                <a:gd name="T33" fmla="*/ 85 h 169"/>
                <a:gd name="T34" fmla="*/ 25 w 169"/>
                <a:gd name="T35" fmla="*/ 110 h 169"/>
                <a:gd name="T36" fmla="*/ 25 w 169"/>
                <a:gd name="T37" fmla="*/ 110 h 169"/>
                <a:gd name="T38" fmla="*/ 48 w 169"/>
                <a:gd name="T39" fmla="*/ 94 h 169"/>
                <a:gd name="T40" fmla="*/ 75 w 169"/>
                <a:gd name="T41" fmla="*/ 94 h 169"/>
                <a:gd name="T42" fmla="*/ 75 w 169"/>
                <a:gd name="T43" fmla="*/ 121 h 169"/>
                <a:gd name="T44" fmla="*/ 59 w 169"/>
                <a:gd name="T45" fmla="*/ 144 h 169"/>
                <a:gd name="T46" fmla="*/ 59 w 169"/>
                <a:gd name="T47" fmla="*/ 144 h 169"/>
                <a:gd name="T48" fmla="*/ 84 w 169"/>
                <a:gd name="T49" fmla="*/ 169 h 169"/>
                <a:gd name="T50" fmla="*/ 109 w 169"/>
                <a:gd name="T51" fmla="*/ 144 h 169"/>
                <a:gd name="T52" fmla="*/ 109 w 169"/>
                <a:gd name="T53" fmla="*/ 144 h 169"/>
                <a:gd name="T54" fmla="*/ 94 w 169"/>
                <a:gd name="T55" fmla="*/ 121 h 169"/>
                <a:gd name="T56" fmla="*/ 94 w 169"/>
                <a:gd name="T57" fmla="*/ 94 h 169"/>
                <a:gd name="T58" fmla="*/ 120 w 169"/>
                <a:gd name="T59" fmla="*/ 94 h 169"/>
                <a:gd name="T60" fmla="*/ 143 w 169"/>
                <a:gd name="T61" fmla="*/ 110 h 169"/>
                <a:gd name="T62" fmla="*/ 143 w 169"/>
                <a:gd name="T63" fmla="*/ 110 h 169"/>
                <a:gd name="T64" fmla="*/ 169 w 169"/>
                <a:gd name="T65" fmla="*/ 8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169">
                  <a:moveTo>
                    <a:pt x="169" y="85"/>
                  </a:moveTo>
                  <a:cubicBezTo>
                    <a:pt x="169" y="71"/>
                    <a:pt x="157" y="60"/>
                    <a:pt x="143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33" y="60"/>
                    <a:pt x="124" y="66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103" y="45"/>
                    <a:pt x="109" y="36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2"/>
                    <a:pt x="98" y="0"/>
                    <a:pt x="84" y="0"/>
                  </a:cubicBezTo>
                  <a:cubicBezTo>
                    <a:pt x="70" y="0"/>
                    <a:pt x="59" y="12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6"/>
                    <a:pt x="65" y="45"/>
                    <a:pt x="75" y="49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6"/>
                    <a:pt x="35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11" y="60"/>
                    <a:pt x="0" y="71"/>
                    <a:pt x="0" y="85"/>
                  </a:cubicBezTo>
                  <a:cubicBezTo>
                    <a:pt x="0" y="99"/>
                    <a:pt x="11" y="110"/>
                    <a:pt x="25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35" y="110"/>
                    <a:pt x="44" y="103"/>
                    <a:pt x="48" y="9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65" y="125"/>
                    <a:pt x="59" y="134"/>
                    <a:pt x="59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58"/>
                    <a:pt x="70" y="169"/>
                    <a:pt x="84" y="169"/>
                  </a:cubicBezTo>
                  <a:cubicBezTo>
                    <a:pt x="98" y="169"/>
                    <a:pt x="109" y="158"/>
                    <a:pt x="109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09" y="134"/>
                    <a:pt x="103" y="125"/>
                    <a:pt x="94" y="121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10"/>
                    <a:pt x="143" y="110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57" y="110"/>
                    <a:pt x="169" y="99"/>
                    <a:pt x="16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4" name="Freeform 99"/>
            <p:cNvSpPr>
              <a:spLocks/>
            </p:cNvSpPr>
            <p:nvPr/>
          </p:nvSpPr>
          <p:spPr bwMode="auto">
            <a:xfrm>
              <a:off x="4244975" y="1042988"/>
              <a:ext cx="136525" cy="136525"/>
            </a:xfrm>
            <a:custGeom>
              <a:avLst/>
              <a:gdLst>
                <a:gd name="T0" fmla="*/ 168 w 168"/>
                <a:gd name="T1" fmla="*/ 85 h 169"/>
                <a:gd name="T2" fmla="*/ 143 w 168"/>
                <a:gd name="T3" fmla="*/ 60 h 169"/>
                <a:gd name="T4" fmla="*/ 143 w 168"/>
                <a:gd name="T5" fmla="*/ 60 h 169"/>
                <a:gd name="T6" fmla="*/ 120 w 168"/>
                <a:gd name="T7" fmla="*/ 75 h 169"/>
                <a:gd name="T8" fmla="*/ 94 w 168"/>
                <a:gd name="T9" fmla="*/ 75 h 169"/>
                <a:gd name="T10" fmla="*/ 94 w 168"/>
                <a:gd name="T11" fmla="*/ 49 h 169"/>
                <a:gd name="T12" fmla="*/ 109 w 168"/>
                <a:gd name="T13" fmla="*/ 25 h 169"/>
                <a:gd name="T14" fmla="*/ 109 w 168"/>
                <a:gd name="T15" fmla="*/ 25 h 169"/>
                <a:gd name="T16" fmla="*/ 84 w 168"/>
                <a:gd name="T17" fmla="*/ 0 h 169"/>
                <a:gd name="T18" fmla="*/ 59 w 168"/>
                <a:gd name="T19" fmla="*/ 25 h 169"/>
                <a:gd name="T20" fmla="*/ 59 w 168"/>
                <a:gd name="T21" fmla="*/ 25 h 169"/>
                <a:gd name="T22" fmla="*/ 74 w 168"/>
                <a:gd name="T23" fmla="*/ 49 h 169"/>
                <a:gd name="T24" fmla="*/ 74 w 168"/>
                <a:gd name="T25" fmla="*/ 75 h 169"/>
                <a:gd name="T26" fmla="*/ 48 w 168"/>
                <a:gd name="T27" fmla="*/ 75 h 169"/>
                <a:gd name="T28" fmla="*/ 25 w 168"/>
                <a:gd name="T29" fmla="*/ 60 h 169"/>
                <a:gd name="T30" fmla="*/ 25 w 168"/>
                <a:gd name="T31" fmla="*/ 60 h 169"/>
                <a:gd name="T32" fmla="*/ 0 w 168"/>
                <a:gd name="T33" fmla="*/ 85 h 169"/>
                <a:gd name="T34" fmla="*/ 25 w 168"/>
                <a:gd name="T35" fmla="*/ 110 h 169"/>
                <a:gd name="T36" fmla="*/ 25 w 168"/>
                <a:gd name="T37" fmla="*/ 110 h 169"/>
                <a:gd name="T38" fmla="*/ 48 w 168"/>
                <a:gd name="T39" fmla="*/ 94 h 169"/>
                <a:gd name="T40" fmla="*/ 74 w 168"/>
                <a:gd name="T41" fmla="*/ 94 h 169"/>
                <a:gd name="T42" fmla="*/ 74 w 168"/>
                <a:gd name="T43" fmla="*/ 121 h 169"/>
                <a:gd name="T44" fmla="*/ 59 w 168"/>
                <a:gd name="T45" fmla="*/ 144 h 169"/>
                <a:gd name="T46" fmla="*/ 59 w 168"/>
                <a:gd name="T47" fmla="*/ 144 h 169"/>
                <a:gd name="T48" fmla="*/ 84 w 168"/>
                <a:gd name="T49" fmla="*/ 169 h 169"/>
                <a:gd name="T50" fmla="*/ 109 w 168"/>
                <a:gd name="T51" fmla="*/ 144 h 169"/>
                <a:gd name="T52" fmla="*/ 109 w 168"/>
                <a:gd name="T53" fmla="*/ 144 h 169"/>
                <a:gd name="T54" fmla="*/ 94 w 168"/>
                <a:gd name="T55" fmla="*/ 121 h 169"/>
                <a:gd name="T56" fmla="*/ 94 w 168"/>
                <a:gd name="T57" fmla="*/ 94 h 169"/>
                <a:gd name="T58" fmla="*/ 120 w 168"/>
                <a:gd name="T59" fmla="*/ 94 h 169"/>
                <a:gd name="T60" fmla="*/ 143 w 168"/>
                <a:gd name="T61" fmla="*/ 110 h 169"/>
                <a:gd name="T62" fmla="*/ 143 w 168"/>
                <a:gd name="T63" fmla="*/ 110 h 169"/>
                <a:gd name="T64" fmla="*/ 168 w 168"/>
                <a:gd name="T65" fmla="*/ 8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8" h="169">
                  <a:moveTo>
                    <a:pt x="168" y="85"/>
                  </a:moveTo>
                  <a:cubicBezTo>
                    <a:pt x="168" y="71"/>
                    <a:pt x="157" y="60"/>
                    <a:pt x="143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33" y="60"/>
                    <a:pt x="124" y="66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103" y="45"/>
                    <a:pt x="109" y="36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2"/>
                    <a:pt x="98" y="0"/>
                    <a:pt x="84" y="0"/>
                  </a:cubicBezTo>
                  <a:cubicBezTo>
                    <a:pt x="70" y="0"/>
                    <a:pt x="59" y="12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6"/>
                    <a:pt x="65" y="45"/>
                    <a:pt x="74" y="49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6"/>
                    <a:pt x="35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11" y="60"/>
                    <a:pt x="0" y="71"/>
                    <a:pt x="0" y="85"/>
                  </a:cubicBezTo>
                  <a:cubicBezTo>
                    <a:pt x="0" y="99"/>
                    <a:pt x="11" y="110"/>
                    <a:pt x="25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35" y="110"/>
                    <a:pt x="44" y="103"/>
                    <a:pt x="48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65" y="125"/>
                    <a:pt x="59" y="134"/>
                    <a:pt x="59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58"/>
                    <a:pt x="70" y="169"/>
                    <a:pt x="84" y="169"/>
                  </a:cubicBezTo>
                  <a:cubicBezTo>
                    <a:pt x="98" y="169"/>
                    <a:pt x="109" y="158"/>
                    <a:pt x="109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09" y="134"/>
                    <a:pt x="103" y="125"/>
                    <a:pt x="94" y="121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10"/>
                    <a:pt x="143" y="110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57" y="110"/>
                    <a:pt x="168" y="99"/>
                    <a:pt x="168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5" name="Freeform 100"/>
            <p:cNvSpPr>
              <a:spLocks/>
            </p:cNvSpPr>
            <p:nvPr/>
          </p:nvSpPr>
          <p:spPr bwMode="auto">
            <a:xfrm>
              <a:off x="4513263" y="1042988"/>
              <a:ext cx="134938" cy="136525"/>
            </a:xfrm>
            <a:custGeom>
              <a:avLst/>
              <a:gdLst>
                <a:gd name="T0" fmla="*/ 168 w 168"/>
                <a:gd name="T1" fmla="*/ 85 h 169"/>
                <a:gd name="T2" fmla="*/ 143 w 168"/>
                <a:gd name="T3" fmla="*/ 60 h 169"/>
                <a:gd name="T4" fmla="*/ 143 w 168"/>
                <a:gd name="T5" fmla="*/ 60 h 169"/>
                <a:gd name="T6" fmla="*/ 120 w 168"/>
                <a:gd name="T7" fmla="*/ 75 h 169"/>
                <a:gd name="T8" fmla="*/ 94 w 168"/>
                <a:gd name="T9" fmla="*/ 75 h 169"/>
                <a:gd name="T10" fmla="*/ 94 w 168"/>
                <a:gd name="T11" fmla="*/ 49 h 169"/>
                <a:gd name="T12" fmla="*/ 109 w 168"/>
                <a:gd name="T13" fmla="*/ 25 h 169"/>
                <a:gd name="T14" fmla="*/ 109 w 168"/>
                <a:gd name="T15" fmla="*/ 25 h 169"/>
                <a:gd name="T16" fmla="*/ 84 w 168"/>
                <a:gd name="T17" fmla="*/ 0 h 169"/>
                <a:gd name="T18" fmla="*/ 59 w 168"/>
                <a:gd name="T19" fmla="*/ 25 h 169"/>
                <a:gd name="T20" fmla="*/ 59 w 168"/>
                <a:gd name="T21" fmla="*/ 25 h 169"/>
                <a:gd name="T22" fmla="*/ 74 w 168"/>
                <a:gd name="T23" fmla="*/ 49 h 169"/>
                <a:gd name="T24" fmla="*/ 74 w 168"/>
                <a:gd name="T25" fmla="*/ 75 h 169"/>
                <a:gd name="T26" fmla="*/ 48 w 168"/>
                <a:gd name="T27" fmla="*/ 75 h 169"/>
                <a:gd name="T28" fmla="*/ 25 w 168"/>
                <a:gd name="T29" fmla="*/ 60 h 169"/>
                <a:gd name="T30" fmla="*/ 25 w 168"/>
                <a:gd name="T31" fmla="*/ 60 h 169"/>
                <a:gd name="T32" fmla="*/ 0 w 168"/>
                <a:gd name="T33" fmla="*/ 85 h 169"/>
                <a:gd name="T34" fmla="*/ 25 w 168"/>
                <a:gd name="T35" fmla="*/ 110 h 169"/>
                <a:gd name="T36" fmla="*/ 25 w 168"/>
                <a:gd name="T37" fmla="*/ 110 h 169"/>
                <a:gd name="T38" fmla="*/ 48 w 168"/>
                <a:gd name="T39" fmla="*/ 94 h 169"/>
                <a:gd name="T40" fmla="*/ 74 w 168"/>
                <a:gd name="T41" fmla="*/ 94 h 169"/>
                <a:gd name="T42" fmla="*/ 74 w 168"/>
                <a:gd name="T43" fmla="*/ 121 h 169"/>
                <a:gd name="T44" fmla="*/ 59 w 168"/>
                <a:gd name="T45" fmla="*/ 144 h 169"/>
                <a:gd name="T46" fmla="*/ 59 w 168"/>
                <a:gd name="T47" fmla="*/ 144 h 169"/>
                <a:gd name="T48" fmla="*/ 84 w 168"/>
                <a:gd name="T49" fmla="*/ 169 h 169"/>
                <a:gd name="T50" fmla="*/ 109 w 168"/>
                <a:gd name="T51" fmla="*/ 144 h 169"/>
                <a:gd name="T52" fmla="*/ 109 w 168"/>
                <a:gd name="T53" fmla="*/ 144 h 169"/>
                <a:gd name="T54" fmla="*/ 94 w 168"/>
                <a:gd name="T55" fmla="*/ 121 h 169"/>
                <a:gd name="T56" fmla="*/ 94 w 168"/>
                <a:gd name="T57" fmla="*/ 94 h 169"/>
                <a:gd name="T58" fmla="*/ 120 w 168"/>
                <a:gd name="T59" fmla="*/ 94 h 169"/>
                <a:gd name="T60" fmla="*/ 143 w 168"/>
                <a:gd name="T61" fmla="*/ 110 h 169"/>
                <a:gd name="T62" fmla="*/ 143 w 168"/>
                <a:gd name="T63" fmla="*/ 110 h 169"/>
                <a:gd name="T64" fmla="*/ 168 w 168"/>
                <a:gd name="T65" fmla="*/ 8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8" h="169">
                  <a:moveTo>
                    <a:pt x="168" y="85"/>
                  </a:moveTo>
                  <a:cubicBezTo>
                    <a:pt x="168" y="71"/>
                    <a:pt x="157" y="60"/>
                    <a:pt x="143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33" y="60"/>
                    <a:pt x="124" y="66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103" y="45"/>
                    <a:pt x="109" y="36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2"/>
                    <a:pt x="98" y="0"/>
                    <a:pt x="84" y="0"/>
                  </a:cubicBezTo>
                  <a:cubicBezTo>
                    <a:pt x="70" y="0"/>
                    <a:pt x="59" y="12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6"/>
                    <a:pt x="65" y="45"/>
                    <a:pt x="74" y="49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6"/>
                    <a:pt x="35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11" y="60"/>
                    <a:pt x="0" y="71"/>
                    <a:pt x="0" y="85"/>
                  </a:cubicBezTo>
                  <a:cubicBezTo>
                    <a:pt x="0" y="99"/>
                    <a:pt x="11" y="110"/>
                    <a:pt x="25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35" y="110"/>
                    <a:pt x="44" y="103"/>
                    <a:pt x="48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65" y="125"/>
                    <a:pt x="59" y="134"/>
                    <a:pt x="59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58"/>
                    <a:pt x="70" y="169"/>
                    <a:pt x="84" y="169"/>
                  </a:cubicBezTo>
                  <a:cubicBezTo>
                    <a:pt x="98" y="169"/>
                    <a:pt x="109" y="158"/>
                    <a:pt x="109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09" y="134"/>
                    <a:pt x="103" y="125"/>
                    <a:pt x="94" y="121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10"/>
                    <a:pt x="143" y="110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57" y="110"/>
                    <a:pt x="168" y="99"/>
                    <a:pt x="168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6" name="Freeform 101"/>
            <p:cNvSpPr>
              <a:spLocks/>
            </p:cNvSpPr>
            <p:nvPr/>
          </p:nvSpPr>
          <p:spPr bwMode="auto">
            <a:xfrm>
              <a:off x="3711575" y="1311275"/>
              <a:ext cx="136525" cy="134938"/>
            </a:xfrm>
            <a:custGeom>
              <a:avLst/>
              <a:gdLst>
                <a:gd name="T0" fmla="*/ 169 w 169"/>
                <a:gd name="T1" fmla="*/ 85 h 169"/>
                <a:gd name="T2" fmla="*/ 143 w 169"/>
                <a:gd name="T3" fmla="*/ 59 h 169"/>
                <a:gd name="T4" fmla="*/ 143 w 169"/>
                <a:gd name="T5" fmla="*/ 59 h 169"/>
                <a:gd name="T6" fmla="*/ 120 w 169"/>
                <a:gd name="T7" fmla="*/ 75 h 169"/>
                <a:gd name="T8" fmla="*/ 94 w 169"/>
                <a:gd name="T9" fmla="*/ 75 h 169"/>
                <a:gd name="T10" fmla="*/ 94 w 169"/>
                <a:gd name="T11" fmla="*/ 49 h 169"/>
                <a:gd name="T12" fmla="*/ 109 w 169"/>
                <a:gd name="T13" fmla="*/ 25 h 169"/>
                <a:gd name="T14" fmla="*/ 109 w 169"/>
                <a:gd name="T15" fmla="*/ 25 h 169"/>
                <a:gd name="T16" fmla="*/ 84 w 169"/>
                <a:gd name="T17" fmla="*/ 0 h 169"/>
                <a:gd name="T18" fmla="*/ 59 w 169"/>
                <a:gd name="T19" fmla="*/ 25 h 169"/>
                <a:gd name="T20" fmla="*/ 59 w 169"/>
                <a:gd name="T21" fmla="*/ 25 h 169"/>
                <a:gd name="T22" fmla="*/ 75 w 169"/>
                <a:gd name="T23" fmla="*/ 49 h 169"/>
                <a:gd name="T24" fmla="*/ 75 w 169"/>
                <a:gd name="T25" fmla="*/ 75 h 169"/>
                <a:gd name="T26" fmla="*/ 48 w 169"/>
                <a:gd name="T27" fmla="*/ 75 h 169"/>
                <a:gd name="T28" fmla="*/ 25 w 169"/>
                <a:gd name="T29" fmla="*/ 59 h 169"/>
                <a:gd name="T30" fmla="*/ 25 w 169"/>
                <a:gd name="T31" fmla="*/ 59 h 169"/>
                <a:gd name="T32" fmla="*/ 0 w 169"/>
                <a:gd name="T33" fmla="*/ 85 h 169"/>
                <a:gd name="T34" fmla="*/ 25 w 169"/>
                <a:gd name="T35" fmla="*/ 110 h 169"/>
                <a:gd name="T36" fmla="*/ 25 w 169"/>
                <a:gd name="T37" fmla="*/ 110 h 169"/>
                <a:gd name="T38" fmla="*/ 48 w 169"/>
                <a:gd name="T39" fmla="*/ 94 h 169"/>
                <a:gd name="T40" fmla="*/ 75 w 169"/>
                <a:gd name="T41" fmla="*/ 94 h 169"/>
                <a:gd name="T42" fmla="*/ 75 w 169"/>
                <a:gd name="T43" fmla="*/ 121 h 169"/>
                <a:gd name="T44" fmla="*/ 59 w 169"/>
                <a:gd name="T45" fmla="*/ 144 h 169"/>
                <a:gd name="T46" fmla="*/ 59 w 169"/>
                <a:gd name="T47" fmla="*/ 144 h 169"/>
                <a:gd name="T48" fmla="*/ 84 w 169"/>
                <a:gd name="T49" fmla="*/ 169 h 169"/>
                <a:gd name="T50" fmla="*/ 109 w 169"/>
                <a:gd name="T51" fmla="*/ 144 h 169"/>
                <a:gd name="T52" fmla="*/ 109 w 169"/>
                <a:gd name="T53" fmla="*/ 144 h 169"/>
                <a:gd name="T54" fmla="*/ 94 w 169"/>
                <a:gd name="T55" fmla="*/ 121 h 169"/>
                <a:gd name="T56" fmla="*/ 94 w 169"/>
                <a:gd name="T57" fmla="*/ 94 h 169"/>
                <a:gd name="T58" fmla="*/ 120 w 169"/>
                <a:gd name="T59" fmla="*/ 94 h 169"/>
                <a:gd name="T60" fmla="*/ 143 w 169"/>
                <a:gd name="T61" fmla="*/ 110 h 169"/>
                <a:gd name="T62" fmla="*/ 143 w 169"/>
                <a:gd name="T63" fmla="*/ 110 h 169"/>
                <a:gd name="T64" fmla="*/ 169 w 169"/>
                <a:gd name="T65" fmla="*/ 8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169">
                  <a:moveTo>
                    <a:pt x="169" y="85"/>
                  </a:moveTo>
                  <a:cubicBezTo>
                    <a:pt x="169" y="71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6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103" y="45"/>
                    <a:pt x="109" y="36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2"/>
                    <a:pt x="98" y="0"/>
                    <a:pt x="84" y="0"/>
                  </a:cubicBezTo>
                  <a:cubicBezTo>
                    <a:pt x="70" y="0"/>
                    <a:pt x="59" y="12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6"/>
                    <a:pt x="66" y="45"/>
                    <a:pt x="75" y="49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6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1"/>
                    <a:pt x="0" y="85"/>
                  </a:cubicBezTo>
                  <a:cubicBezTo>
                    <a:pt x="0" y="98"/>
                    <a:pt x="11" y="110"/>
                    <a:pt x="25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35" y="110"/>
                    <a:pt x="44" y="103"/>
                    <a:pt x="48" y="9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66" y="124"/>
                    <a:pt x="59" y="133"/>
                    <a:pt x="59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58"/>
                    <a:pt x="70" y="169"/>
                    <a:pt x="84" y="169"/>
                  </a:cubicBezTo>
                  <a:cubicBezTo>
                    <a:pt x="98" y="169"/>
                    <a:pt x="109" y="158"/>
                    <a:pt x="109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09" y="133"/>
                    <a:pt x="103" y="124"/>
                    <a:pt x="94" y="121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10"/>
                    <a:pt x="143" y="110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57" y="110"/>
                    <a:pt x="169" y="98"/>
                    <a:pt x="16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7" name="Freeform 102"/>
            <p:cNvSpPr>
              <a:spLocks/>
            </p:cNvSpPr>
            <p:nvPr/>
          </p:nvSpPr>
          <p:spPr bwMode="auto">
            <a:xfrm>
              <a:off x="3978275" y="1311275"/>
              <a:ext cx="136525" cy="134938"/>
            </a:xfrm>
            <a:custGeom>
              <a:avLst/>
              <a:gdLst>
                <a:gd name="T0" fmla="*/ 169 w 169"/>
                <a:gd name="T1" fmla="*/ 85 h 169"/>
                <a:gd name="T2" fmla="*/ 143 w 169"/>
                <a:gd name="T3" fmla="*/ 59 h 169"/>
                <a:gd name="T4" fmla="*/ 143 w 169"/>
                <a:gd name="T5" fmla="*/ 59 h 169"/>
                <a:gd name="T6" fmla="*/ 120 w 169"/>
                <a:gd name="T7" fmla="*/ 75 h 169"/>
                <a:gd name="T8" fmla="*/ 94 w 169"/>
                <a:gd name="T9" fmla="*/ 75 h 169"/>
                <a:gd name="T10" fmla="*/ 94 w 169"/>
                <a:gd name="T11" fmla="*/ 49 h 169"/>
                <a:gd name="T12" fmla="*/ 109 w 169"/>
                <a:gd name="T13" fmla="*/ 25 h 169"/>
                <a:gd name="T14" fmla="*/ 109 w 169"/>
                <a:gd name="T15" fmla="*/ 25 h 169"/>
                <a:gd name="T16" fmla="*/ 84 w 169"/>
                <a:gd name="T17" fmla="*/ 0 h 169"/>
                <a:gd name="T18" fmla="*/ 59 w 169"/>
                <a:gd name="T19" fmla="*/ 25 h 169"/>
                <a:gd name="T20" fmla="*/ 59 w 169"/>
                <a:gd name="T21" fmla="*/ 25 h 169"/>
                <a:gd name="T22" fmla="*/ 75 w 169"/>
                <a:gd name="T23" fmla="*/ 49 h 169"/>
                <a:gd name="T24" fmla="*/ 75 w 169"/>
                <a:gd name="T25" fmla="*/ 75 h 169"/>
                <a:gd name="T26" fmla="*/ 48 w 169"/>
                <a:gd name="T27" fmla="*/ 75 h 169"/>
                <a:gd name="T28" fmla="*/ 25 w 169"/>
                <a:gd name="T29" fmla="*/ 59 h 169"/>
                <a:gd name="T30" fmla="*/ 25 w 169"/>
                <a:gd name="T31" fmla="*/ 59 h 169"/>
                <a:gd name="T32" fmla="*/ 0 w 169"/>
                <a:gd name="T33" fmla="*/ 85 h 169"/>
                <a:gd name="T34" fmla="*/ 25 w 169"/>
                <a:gd name="T35" fmla="*/ 110 h 169"/>
                <a:gd name="T36" fmla="*/ 25 w 169"/>
                <a:gd name="T37" fmla="*/ 110 h 169"/>
                <a:gd name="T38" fmla="*/ 48 w 169"/>
                <a:gd name="T39" fmla="*/ 94 h 169"/>
                <a:gd name="T40" fmla="*/ 75 w 169"/>
                <a:gd name="T41" fmla="*/ 94 h 169"/>
                <a:gd name="T42" fmla="*/ 75 w 169"/>
                <a:gd name="T43" fmla="*/ 121 h 169"/>
                <a:gd name="T44" fmla="*/ 59 w 169"/>
                <a:gd name="T45" fmla="*/ 144 h 169"/>
                <a:gd name="T46" fmla="*/ 59 w 169"/>
                <a:gd name="T47" fmla="*/ 144 h 169"/>
                <a:gd name="T48" fmla="*/ 84 w 169"/>
                <a:gd name="T49" fmla="*/ 169 h 169"/>
                <a:gd name="T50" fmla="*/ 109 w 169"/>
                <a:gd name="T51" fmla="*/ 144 h 169"/>
                <a:gd name="T52" fmla="*/ 109 w 169"/>
                <a:gd name="T53" fmla="*/ 144 h 169"/>
                <a:gd name="T54" fmla="*/ 94 w 169"/>
                <a:gd name="T55" fmla="*/ 121 h 169"/>
                <a:gd name="T56" fmla="*/ 94 w 169"/>
                <a:gd name="T57" fmla="*/ 94 h 169"/>
                <a:gd name="T58" fmla="*/ 120 w 169"/>
                <a:gd name="T59" fmla="*/ 94 h 169"/>
                <a:gd name="T60" fmla="*/ 143 w 169"/>
                <a:gd name="T61" fmla="*/ 110 h 169"/>
                <a:gd name="T62" fmla="*/ 143 w 169"/>
                <a:gd name="T63" fmla="*/ 110 h 169"/>
                <a:gd name="T64" fmla="*/ 169 w 169"/>
                <a:gd name="T65" fmla="*/ 8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169">
                  <a:moveTo>
                    <a:pt x="169" y="85"/>
                  </a:moveTo>
                  <a:cubicBezTo>
                    <a:pt x="169" y="71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6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103" y="45"/>
                    <a:pt x="109" y="36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2"/>
                    <a:pt x="98" y="0"/>
                    <a:pt x="84" y="0"/>
                  </a:cubicBezTo>
                  <a:cubicBezTo>
                    <a:pt x="70" y="0"/>
                    <a:pt x="59" y="12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6"/>
                    <a:pt x="65" y="45"/>
                    <a:pt x="75" y="49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6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1"/>
                    <a:pt x="0" y="85"/>
                  </a:cubicBezTo>
                  <a:cubicBezTo>
                    <a:pt x="0" y="98"/>
                    <a:pt x="11" y="110"/>
                    <a:pt x="25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35" y="110"/>
                    <a:pt x="44" y="103"/>
                    <a:pt x="48" y="9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65" y="124"/>
                    <a:pt x="59" y="133"/>
                    <a:pt x="59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58"/>
                    <a:pt x="70" y="169"/>
                    <a:pt x="84" y="169"/>
                  </a:cubicBezTo>
                  <a:cubicBezTo>
                    <a:pt x="98" y="169"/>
                    <a:pt x="109" y="158"/>
                    <a:pt x="109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09" y="133"/>
                    <a:pt x="103" y="124"/>
                    <a:pt x="94" y="121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10"/>
                    <a:pt x="143" y="110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57" y="110"/>
                    <a:pt x="169" y="98"/>
                    <a:pt x="16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" name="Freeform 103"/>
            <p:cNvSpPr>
              <a:spLocks/>
            </p:cNvSpPr>
            <p:nvPr/>
          </p:nvSpPr>
          <p:spPr bwMode="auto">
            <a:xfrm>
              <a:off x="4244975" y="1311275"/>
              <a:ext cx="136525" cy="134938"/>
            </a:xfrm>
            <a:custGeom>
              <a:avLst/>
              <a:gdLst>
                <a:gd name="T0" fmla="*/ 168 w 168"/>
                <a:gd name="T1" fmla="*/ 85 h 169"/>
                <a:gd name="T2" fmla="*/ 143 w 168"/>
                <a:gd name="T3" fmla="*/ 59 h 169"/>
                <a:gd name="T4" fmla="*/ 143 w 168"/>
                <a:gd name="T5" fmla="*/ 59 h 169"/>
                <a:gd name="T6" fmla="*/ 120 w 168"/>
                <a:gd name="T7" fmla="*/ 75 h 169"/>
                <a:gd name="T8" fmla="*/ 94 w 168"/>
                <a:gd name="T9" fmla="*/ 75 h 169"/>
                <a:gd name="T10" fmla="*/ 94 w 168"/>
                <a:gd name="T11" fmla="*/ 49 h 169"/>
                <a:gd name="T12" fmla="*/ 109 w 168"/>
                <a:gd name="T13" fmla="*/ 25 h 169"/>
                <a:gd name="T14" fmla="*/ 109 w 168"/>
                <a:gd name="T15" fmla="*/ 25 h 169"/>
                <a:gd name="T16" fmla="*/ 84 w 168"/>
                <a:gd name="T17" fmla="*/ 0 h 169"/>
                <a:gd name="T18" fmla="*/ 59 w 168"/>
                <a:gd name="T19" fmla="*/ 25 h 169"/>
                <a:gd name="T20" fmla="*/ 59 w 168"/>
                <a:gd name="T21" fmla="*/ 25 h 169"/>
                <a:gd name="T22" fmla="*/ 74 w 168"/>
                <a:gd name="T23" fmla="*/ 49 h 169"/>
                <a:gd name="T24" fmla="*/ 74 w 168"/>
                <a:gd name="T25" fmla="*/ 75 h 169"/>
                <a:gd name="T26" fmla="*/ 48 w 168"/>
                <a:gd name="T27" fmla="*/ 75 h 169"/>
                <a:gd name="T28" fmla="*/ 25 w 168"/>
                <a:gd name="T29" fmla="*/ 59 h 169"/>
                <a:gd name="T30" fmla="*/ 25 w 168"/>
                <a:gd name="T31" fmla="*/ 59 h 169"/>
                <a:gd name="T32" fmla="*/ 0 w 168"/>
                <a:gd name="T33" fmla="*/ 85 h 169"/>
                <a:gd name="T34" fmla="*/ 25 w 168"/>
                <a:gd name="T35" fmla="*/ 110 h 169"/>
                <a:gd name="T36" fmla="*/ 25 w 168"/>
                <a:gd name="T37" fmla="*/ 110 h 169"/>
                <a:gd name="T38" fmla="*/ 48 w 168"/>
                <a:gd name="T39" fmla="*/ 94 h 169"/>
                <a:gd name="T40" fmla="*/ 74 w 168"/>
                <a:gd name="T41" fmla="*/ 94 h 169"/>
                <a:gd name="T42" fmla="*/ 74 w 168"/>
                <a:gd name="T43" fmla="*/ 121 h 169"/>
                <a:gd name="T44" fmla="*/ 59 w 168"/>
                <a:gd name="T45" fmla="*/ 144 h 169"/>
                <a:gd name="T46" fmla="*/ 59 w 168"/>
                <a:gd name="T47" fmla="*/ 144 h 169"/>
                <a:gd name="T48" fmla="*/ 84 w 168"/>
                <a:gd name="T49" fmla="*/ 169 h 169"/>
                <a:gd name="T50" fmla="*/ 109 w 168"/>
                <a:gd name="T51" fmla="*/ 144 h 169"/>
                <a:gd name="T52" fmla="*/ 109 w 168"/>
                <a:gd name="T53" fmla="*/ 144 h 169"/>
                <a:gd name="T54" fmla="*/ 94 w 168"/>
                <a:gd name="T55" fmla="*/ 121 h 169"/>
                <a:gd name="T56" fmla="*/ 94 w 168"/>
                <a:gd name="T57" fmla="*/ 94 h 169"/>
                <a:gd name="T58" fmla="*/ 120 w 168"/>
                <a:gd name="T59" fmla="*/ 94 h 169"/>
                <a:gd name="T60" fmla="*/ 143 w 168"/>
                <a:gd name="T61" fmla="*/ 110 h 169"/>
                <a:gd name="T62" fmla="*/ 143 w 168"/>
                <a:gd name="T63" fmla="*/ 110 h 169"/>
                <a:gd name="T64" fmla="*/ 168 w 168"/>
                <a:gd name="T65" fmla="*/ 8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8" h="169">
                  <a:moveTo>
                    <a:pt x="168" y="85"/>
                  </a:moveTo>
                  <a:cubicBezTo>
                    <a:pt x="168" y="71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6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103" y="45"/>
                    <a:pt x="109" y="36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2"/>
                    <a:pt x="98" y="0"/>
                    <a:pt x="84" y="0"/>
                  </a:cubicBezTo>
                  <a:cubicBezTo>
                    <a:pt x="70" y="0"/>
                    <a:pt x="59" y="12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6"/>
                    <a:pt x="65" y="45"/>
                    <a:pt x="74" y="49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6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1"/>
                    <a:pt x="0" y="85"/>
                  </a:cubicBezTo>
                  <a:cubicBezTo>
                    <a:pt x="0" y="98"/>
                    <a:pt x="11" y="110"/>
                    <a:pt x="25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35" y="110"/>
                    <a:pt x="44" y="103"/>
                    <a:pt x="48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65" y="124"/>
                    <a:pt x="59" y="133"/>
                    <a:pt x="59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58"/>
                    <a:pt x="70" y="169"/>
                    <a:pt x="84" y="169"/>
                  </a:cubicBezTo>
                  <a:cubicBezTo>
                    <a:pt x="98" y="169"/>
                    <a:pt x="109" y="158"/>
                    <a:pt x="109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09" y="133"/>
                    <a:pt x="103" y="124"/>
                    <a:pt x="94" y="121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10"/>
                    <a:pt x="143" y="110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57" y="110"/>
                    <a:pt x="168" y="98"/>
                    <a:pt x="168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" name="Freeform 104"/>
            <p:cNvSpPr>
              <a:spLocks/>
            </p:cNvSpPr>
            <p:nvPr/>
          </p:nvSpPr>
          <p:spPr bwMode="auto">
            <a:xfrm>
              <a:off x="4513263" y="1311275"/>
              <a:ext cx="134938" cy="134938"/>
            </a:xfrm>
            <a:custGeom>
              <a:avLst/>
              <a:gdLst>
                <a:gd name="T0" fmla="*/ 168 w 168"/>
                <a:gd name="T1" fmla="*/ 85 h 169"/>
                <a:gd name="T2" fmla="*/ 143 w 168"/>
                <a:gd name="T3" fmla="*/ 59 h 169"/>
                <a:gd name="T4" fmla="*/ 143 w 168"/>
                <a:gd name="T5" fmla="*/ 59 h 169"/>
                <a:gd name="T6" fmla="*/ 120 w 168"/>
                <a:gd name="T7" fmla="*/ 75 h 169"/>
                <a:gd name="T8" fmla="*/ 94 w 168"/>
                <a:gd name="T9" fmla="*/ 75 h 169"/>
                <a:gd name="T10" fmla="*/ 94 w 168"/>
                <a:gd name="T11" fmla="*/ 49 h 169"/>
                <a:gd name="T12" fmla="*/ 109 w 168"/>
                <a:gd name="T13" fmla="*/ 25 h 169"/>
                <a:gd name="T14" fmla="*/ 109 w 168"/>
                <a:gd name="T15" fmla="*/ 25 h 169"/>
                <a:gd name="T16" fmla="*/ 84 w 168"/>
                <a:gd name="T17" fmla="*/ 0 h 169"/>
                <a:gd name="T18" fmla="*/ 59 w 168"/>
                <a:gd name="T19" fmla="*/ 25 h 169"/>
                <a:gd name="T20" fmla="*/ 59 w 168"/>
                <a:gd name="T21" fmla="*/ 25 h 169"/>
                <a:gd name="T22" fmla="*/ 74 w 168"/>
                <a:gd name="T23" fmla="*/ 49 h 169"/>
                <a:gd name="T24" fmla="*/ 74 w 168"/>
                <a:gd name="T25" fmla="*/ 75 h 169"/>
                <a:gd name="T26" fmla="*/ 48 w 168"/>
                <a:gd name="T27" fmla="*/ 75 h 169"/>
                <a:gd name="T28" fmla="*/ 25 w 168"/>
                <a:gd name="T29" fmla="*/ 59 h 169"/>
                <a:gd name="T30" fmla="*/ 25 w 168"/>
                <a:gd name="T31" fmla="*/ 59 h 169"/>
                <a:gd name="T32" fmla="*/ 0 w 168"/>
                <a:gd name="T33" fmla="*/ 85 h 169"/>
                <a:gd name="T34" fmla="*/ 25 w 168"/>
                <a:gd name="T35" fmla="*/ 110 h 169"/>
                <a:gd name="T36" fmla="*/ 25 w 168"/>
                <a:gd name="T37" fmla="*/ 110 h 169"/>
                <a:gd name="T38" fmla="*/ 48 w 168"/>
                <a:gd name="T39" fmla="*/ 94 h 169"/>
                <a:gd name="T40" fmla="*/ 74 w 168"/>
                <a:gd name="T41" fmla="*/ 94 h 169"/>
                <a:gd name="T42" fmla="*/ 74 w 168"/>
                <a:gd name="T43" fmla="*/ 121 h 169"/>
                <a:gd name="T44" fmla="*/ 59 w 168"/>
                <a:gd name="T45" fmla="*/ 144 h 169"/>
                <a:gd name="T46" fmla="*/ 59 w 168"/>
                <a:gd name="T47" fmla="*/ 144 h 169"/>
                <a:gd name="T48" fmla="*/ 84 w 168"/>
                <a:gd name="T49" fmla="*/ 169 h 169"/>
                <a:gd name="T50" fmla="*/ 109 w 168"/>
                <a:gd name="T51" fmla="*/ 144 h 169"/>
                <a:gd name="T52" fmla="*/ 109 w 168"/>
                <a:gd name="T53" fmla="*/ 144 h 169"/>
                <a:gd name="T54" fmla="*/ 94 w 168"/>
                <a:gd name="T55" fmla="*/ 121 h 169"/>
                <a:gd name="T56" fmla="*/ 94 w 168"/>
                <a:gd name="T57" fmla="*/ 94 h 169"/>
                <a:gd name="T58" fmla="*/ 120 w 168"/>
                <a:gd name="T59" fmla="*/ 94 h 169"/>
                <a:gd name="T60" fmla="*/ 143 w 168"/>
                <a:gd name="T61" fmla="*/ 110 h 169"/>
                <a:gd name="T62" fmla="*/ 143 w 168"/>
                <a:gd name="T63" fmla="*/ 110 h 169"/>
                <a:gd name="T64" fmla="*/ 168 w 168"/>
                <a:gd name="T65" fmla="*/ 8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8" h="169">
                  <a:moveTo>
                    <a:pt x="168" y="85"/>
                  </a:moveTo>
                  <a:cubicBezTo>
                    <a:pt x="168" y="71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6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103" y="45"/>
                    <a:pt x="109" y="36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2"/>
                    <a:pt x="98" y="0"/>
                    <a:pt x="84" y="0"/>
                  </a:cubicBezTo>
                  <a:cubicBezTo>
                    <a:pt x="70" y="0"/>
                    <a:pt x="59" y="12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6"/>
                    <a:pt x="65" y="45"/>
                    <a:pt x="74" y="49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6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1"/>
                    <a:pt x="0" y="85"/>
                  </a:cubicBezTo>
                  <a:cubicBezTo>
                    <a:pt x="0" y="98"/>
                    <a:pt x="11" y="110"/>
                    <a:pt x="25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35" y="110"/>
                    <a:pt x="44" y="103"/>
                    <a:pt x="48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65" y="124"/>
                    <a:pt x="59" y="133"/>
                    <a:pt x="59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58"/>
                    <a:pt x="70" y="169"/>
                    <a:pt x="84" y="169"/>
                  </a:cubicBezTo>
                  <a:cubicBezTo>
                    <a:pt x="98" y="169"/>
                    <a:pt x="109" y="158"/>
                    <a:pt x="109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09" y="133"/>
                    <a:pt x="103" y="124"/>
                    <a:pt x="94" y="121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10"/>
                    <a:pt x="143" y="110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57" y="110"/>
                    <a:pt x="168" y="98"/>
                    <a:pt x="168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" name="Freeform 105"/>
            <p:cNvSpPr>
              <a:spLocks/>
            </p:cNvSpPr>
            <p:nvPr/>
          </p:nvSpPr>
          <p:spPr bwMode="auto">
            <a:xfrm>
              <a:off x="3711575" y="1577975"/>
              <a:ext cx="136525" cy="136525"/>
            </a:xfrm>
            <a:custGeom>
              <a:avLst/>
              <a:gdLst>
                <a:gd name="T0" fmla="*/ 169 w 169"/>
                <a:gd name="T1" fmla="*/ 84 h 169"/>
                <a:gd name="T2" fmla="*/ 143 w 169"/>
                <a:gd name="T3" fmla="*/ 59 h 169"/>
                <a:gd name="T4" fmla="*/ 143 w 169"/>
                <a:gd name="T5" fmla="*/ 59 h 169"/>
                <a:gd name="T6" fmla="*/ 120 w 169"/>
                <a:gd name="T7" fmla="*/ 75 h 169"/>
                <a:gd name="T8" fmla="*/ 94 w 169"/>
                <a:gd name="T9" fmla="*/ 75 h 169"/>
                <a:gd name="T10" fmla="*/ 94 w 169"/>
                <a:gd name="T11" fmla="*/ 48 h 169"/>
                <a:gd name="T12" fmla="*/ 109 w 169"/>
                <a:gd name="T13" fmla="*/ 25 h 169"/>
                <a:gd name="T14" fmla="*/ 109 w 169"/>
                <a:gd name="T15" fmla="*/ 25 h 169"/>
                <a:gd name="T16" fmla="*/ 84 w 169"/>
                <a:gd name="T17" fmla="*/ 0 h 169"/>
                <a:gd name="T18" fmla="*/ 59 w 169"/>
                <a:gd name="T19" fmla="*/ 25 h 169"/>
                <a:gd name="T20" fmla="*/ 59 w 169"/>
                <a:gd name="T21" fmla="*/ 25 h 169"/>
                <a:gd name="T22" fmla="*/ 75 w 169"/>
                <a:gd name="T23" fmla="*/ 48 h 169"/>
                <a:gd name="T24" fmla="*/ 75 w 169"/>
                <a:gd name="T25" fmla="*/ 75 h 169"/>
                <a:gd name="T26" fmla="*/ 48 w 169"/>
                <a:gd name="T27" fmla="*/ 75 h 169"/>
                <a:gd name="T28" fmla="*/ 25 w 169"/>
                <a:gd name="T29" fmla="*/ 59 h 169"/>
                <a:gd name="T30" fmla="*/ 25 w 169"/>
                <a:gd name="T31" fmla="*/ 59 h 169"/>
                <a:gd name="T32" fmla="*/ 0 w 169"/>
                <a:gd name="T33" fmla="*/ 84 h 169"/>
                <a:gd name="T34" fmla="*/ 25 w 169"/>
                <a:gd name="T35" fmla="*/ 110 h 169"/>
                <a:gd name="T36" fmla="*/ 25 w 169"/>
                <a:gd name="T37" fmla="*/ 110 h 169"/>
                <a:gd name="T38" fmla="*/ 48 w 169"/>
                <a:gd name="T39" fmla="*/ 94 h 169"/>
                <a:gd name="T40" fmla="*/ 75 w 169"/>
                <a:gd name="T41" fmla="*/ 94 h 169"/>
                <a:gd name="T42" fmla="*/ 75 w 169"/>
                <a:gd name="T43" fmla="*/ 121 h 169"/>
                <a:gd name="T44" fmla="*/ 59 w 169"/>
                <a:gd name="T45" fmla="*/ 144 h 169"/>
                <a:gd name="T46" fmla="*/ 59 w 169"/>
                <a:gd name="T47" fmla="*/ 144 h 169"/>
                <a:gd name="T48" fmla="*/ 84 w 169"/>
                <a:gd name="T49" fmla="*/ 169 h 169"/>
                <a:gd name="T50" fmla="*/ 109 w 169"/>
                <a:gd name="T51" fmla="*/ 144 h 169"/>
                <a:gd name="T52" fmla="*/ 109 w 169"/>
                <a:gd name="T53" fmla="*/ 144 h 169"/>
                <a:gd name="T54" fmla="*/ 94 w 169"/>
                <a:gd name="T55" fmla="*/ 121 h 169"/>
                <a:gd name="T56" fmla="*/ 94 w 169"/>
                <a:gd name="T57" fmla="*/ 94 h 169"/>
                <a:gd name="T58" fmla="*/ 120 w 169"/>
                <a:gd name="T59" fmla="*/ 94 h 169"/>
                <a:gd name="T60" fmla="*/ 143 w 169"/>
                <a:gd name="T61" fmla="*/ 110 h 169"/>
                <a:gd name="T62" fmla="*/ 143 w 169"/>
                <a:gd name="T63" fmla="*/ 110 h 169"/>
                <a:gd name="T64" fmla="*/ 169 w 169"/>
                <a:gd name="T6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169">
                  <a:moveTo>
                    <a:pt x="169" y="84"/>
                  </a:moveTo>
                  <a:cubicBezTo>
                    <a:pt x="169" y="71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6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3" y="45"/>
                    <a:pt x="109" y="36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1"/>
                    <a:pt x="98" y="0"/>
                    <a:pt x="84" y="0"/>
                  </a:cubicBezTo>
                  <a:cubicBezTo>
                    <a:pt x="70" y="0"/>
                    <a:pt x="59" y="11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6"/>
                    <a:pt x="66" y="45"/>
                    <a:pt x="75" y="48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6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1"/>
                    <a:pt x="0" y="84"/>
                  </a:cubicBezTo>
                  <a:cubicBezTo>
                    <a:pt x="0" y="98"/>
                    <a:pt x="11" y="110"/>
                    <a:pt x="25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35" y="110"/>
                    <a:pt x="44" y="103"/>
                    <a:pt x="48" y="9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66" y="124"/>
                    <a:pt x="59" y="133"/>
                    <a:pt x="59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58"/>
                    <a:pt x="70" y="169"/>
                    <a:pt x="84" y="169"/>
                  </a:cubicBezTo>
                  <a:cubicBezTo>
                    <a:pt x="98" y="169"/>
                    <a:pt x="109" y="158"/>
                    <a:pt x="109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09" y="133"/>
                    <a:pt x="103" y="124"/>
                    <a:pt x="94" y="121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10"/>
                    <a:pt x="143" y="110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57" y="110"/>
                    <a:pt x="169" y="98"/>
                    <a:pt x="16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" name="Freeform 106"/>
            <p:cNvSpPr>
              <a:spLocks/>
            </p:cNvSpPr>
            <p:nvPr/>
          </p:nvSpPr>
          <p:spPr bwMode="auto">
            <a:xfrm>
              <a:off x="3978275" y="1577975"/>
              <a:ext cx="136525" cy="136525"/>
            </a:xfrm>
            <a:custGeom>
              <a:avLst/>
              <a:gdLst>
                <a:gd name="T0" fmla="*/ 169 w 169"/>
                <a:gd name="T1" fmla="*/ 84 h 169"/>
                <a:gd name="T2" fmla="*/ 143 w 169"/>
                <a:gd name="T3" fmla="*/ 59 h 169"/>
                <a:gd name="T4" fmla="*/ 143 w 169"/>
                <a:gd name="T5" fmla="*/ 59 h 169"/>
                <a:gd name="T6" fmla="*/ 120 w 169"/>
                <a:gd name="T7" fmla="*/ 75 h 169"/>
                <a:gd name="T8" fmla="*/ 94 w 169"/>
                <a:gd name="T9" fmla="*/ 75 h 169"/>
                <a:gd name="T10" fmla="*/ 94 w 169"/>
                <a:gd name="T11" fmla="*/ 48 h 169"/>
                <a:gd name="T12" fmla="*/ 109 w 169"/>
                <a:gd name="T13" fmla="*/ 25 h 169"/>
                <a:gd name="T14" fmla="*/ 109 w 169"/>
                <a:gd name="T15" fmla="*/ 25 h 169"/>
                <a:gd name="T16" fmla="*/ 84 w 169"/>
                <a:gd name="T17" fmla="*/ 0 h 169"/>
                <a:gd name="T18" fmla="*/ 59 w 169"/>
                <a:gd name="T19" fmla="*/ 25 h 169"/>
                <a:gd name="T20" fmla="*/ 59 w 169"/>
                <a:gd name="T21" fmla="*/ 25 h 169"/>
                <a:gd name="T22" fmla="*/ 75 w 169"/>
                <a:gd name="T23" fmla="*/ 48 h 169"/>
                <a:gd name="T24" fmla="*/ 75 w 169"/>
                <a:gd name="T25" fmla="*/ 75 h 169"/>
                <a:gd name="T26" fmla="*/ 48 w 169"/>
                <a:gd name="T27" fmla="*/ 75 h 169"/>
                <a:gd name="T28" fmla="*/ 25 w 169"/>
                <a:gd name="T29" fmla="*/ 59 h 169"/>
                <a:gd name="T30" fmla="*/ 25 w 169"/>
                <a:gd name="T31" fmla="*/ 59 h 169"/>
                <a:gd name="T32" fmla="*/ 0 w 169"/>
                <a:gd name="T33" fmla="*/ 84 h 169"/>
                <a:gd name="T34" fmla="*/ 25 w 169"/>
                <a:gd name="T35" fmla="*/ 110 h 169"/>
                <a:gd name="T36" fmla="*/ 25 w 169"/>
                <a:gd name="T37" fmla="*/ 110 h 169"/>
                <a:gd name="T38" fmla="*/ 48 w 169"/>
                <a:gd name="T39" fmla="*/ 94 h 169"/>
                <a:gd name="T40" fmla="*/ 75 w 169"/>
                <a:gd name="T41" fmla="*/ 94 h 169"/>
                <a:gd name="T42" fmla="*/ 75 w 169"/>
                <a:gd name="T43" fmla="*/ 121 h 169"/>
                <a:gd name="T44" fmla="*/ 59 w 169"/>
                <a:gd name="T45" fmla="*/ 144 h 169"/>
                <a:gd name="T46" fmla="*/ 59 w 169"/>
                <a:gd name="T47" fmla="*/ 144 h 169"/>
                <a:gd name="T48" fmla="*/ 84 w 169"/>
                <a:gd name="T49" fmla="*/ 169 h 169"/>
                <a:gd name="T50" fmla="*/ 109 w 169"/>
                <a:gd name="T51" fmla="*/ 144 h 169"/>
                <a:gd name="T52" fmla="*/ 109 w 169"/>
                <a:gd name="T53" fmla="*/ 144 h 169"/>
                <a:gd name="T54" fmla="*/ 94 w 169"/>
                <a:gd name="T55" fmla="*/ 121 h 169"/>
                <a:gd name="T56" fmla="*/ 94 w 169"/>
                <a:gd name="T57" fmla="*/ 94 h 169"/>
                <a:gd name="T58" fmla="*/ 120 w 169"/>
                <a:gd name="T59" fmla="*/ 94 h 169"/>
                <a:gd name="T60" fmla="*/ 143 w 169"/>
                <a:gd name="T61" fmla="*/ 110 h 169"/>
                <a:gd name="T62" fmla="*/ 143 w 169"/>
                <a:gd name="T63" fmla="*/ 110 h 169"/>
                <a:gd name="T64" fmla="*/ 169 w 169"/>
                <a:gd name="T6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169">
                  <a:moveTo>
                    <a:pt x="169" y="84"/>
                  </a:moveTo>
                  <a:cubicBezTo>
                    <a:pt x="169" y="71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6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3" y="45"/>
                    <a:pt x="109" y="36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1"/>
                    <a:pt x="98" y="0"/>
                    <a:pt x="84" y="0"/>
                  </a:cubicBezTo>
                  <a:cubicBezTo>
                    <a:pt x="70" y="0"/>
                    <a:pt x="59" y="11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6"/>
                    <a:pt x="65" y="45"/>
                    <a:pt x="75" y="48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6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1"/>
                    <a:pt x="0" y="84"/>
                  </a:cubicBezTo>
                  <a:cubicBezTo>
                    <a:pt x="0" y="98"/>
                    <a:pt x="11" y="110"/>
                    <a:pt x="25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35" y="110"/>
                    <a:pt x="44" y="103"/>
                    <a:pt x="48" y="9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65" y="124"/>
                    <a:pt x="59" y="133"/>
                    <a:pt x="59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58"/>
                    <a:pt x="70" y="169"/>
                    <a:pt x="84" y="169"/>
                  </a:cubicBezTo>
                  <a:cubicBezTo>
                    <a:pt x="98" y="169"/>
                    <a:pt x="109" y="158"/>
                    <a:pt x="109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09" y="133"/>
                    <a:pt x="103" y="124"/>
                    <a:pt x="94" y="121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10"/>
                    <a:pt x="143" y="110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57" y="110"/>
                    <a:pt x="169" y="98"/>
                    <a:pt x="16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" name="Freeform 107"/>
            <p:cNvSpPr>
              <a:spLocks/>
            </p:cNvSpPr>
            <p:nvPr/>
          </p:nvSpPr>
          <p:spPr bwMode="auto">
            <a:xfrm>
              <a:off x="4244975" y="1577975"/>
              <a:ext cx="136525" cy="136525"/>
            </a:xfrm>
            <a:custGeom>
              <a:avLst/>
              <a:gdLst>
                <a:gd name="T0" fmla="*/ 168 w 168"/>
                <a:gd name="T1" fmla="*/ 84 h 169"/>
                <a:gd name="T2" fmla="*/ 143 w 168"/>
                <a:gd name="T3" fmla="*/ 59 h 169"/>
                <a:gd name="T4" fmla="*/ 143 w 168"/>
                <a:gd name="T5" fmla="*/ 59 h 169"/>
                <a:gd name="T6" fmla="*/ 120 w 168"/>
                <a:gd name="T7" fmla="*/ 75 h 169"/>
                <a:gd name="T8" fmla="*/ 94 w 168"/>
                <a:gd name="T9" fmla="*/ 75 h 169"/>
                <a:gd name="T10" fmla="*/ 94 w 168"/>
                <a:gd name="T11" fmla="*/ 48 h 169"/>
                <a:gd name="T12" fmla="*/ 109 w 168"/>
                <a:gd name="T13" fmla="*/ 25 h 169"/>
                <a:gd name="T14" fmla="*/ 109 w 168"/>
                <a:gd name="T15" fmla="*/ 25 h 169"/>
                <a:gd name="T16" fmla="*/ 84 w 168"/>
                <a:gd name="T17" fmla="*/ 0 h 169"/>
                <a:gd name="T18" fmla="*/ 59 w 168"/>
                <a:gd name="T19" fmla="*/ 25 h 169"/>
                <a:gd name="T20" fmla="*/ 59 w 168"/>
                <a:gd name="T21" fmla="*/ 25 h 169"/>
                <a:gd name="T22" fmla="*/ 74 w 168"/>
                <a:gd name="T23" fmla="*/ 48 h 169"/>
                <a:gd name="T24" fmla="*/ 74 w 168"/>
                <a:gd name="T25" fmla="*/ 75 h 169"/>
                <a:gd name="T26" fmla="*/ 48 w 168"/>
                <a:gd name="T27" fmla="*/ 75 h 169"/>
                <a:gd name="T28" fmla="*/ 25 w 168"/>
                <a:gd name="T29" fmla="*/ 59 h 169"/>
                <a:gd name="T30" fmla="*/ 25 w 168"/>
                <a:gd name="T31" fmla="*/ 59 h 169"/>
                <a:gd name="T32" fmla="*/ 0 w 168"/>
                <a:gd name="T33" fmla="*/ 84 h 169"/>
                <a:gd name="T34" fmla="*/ 25 w 168"/>
                <a:gd name="T35" fmla="*/ 110 h 169"/>
                <a:gd name="T36" fmla="*/ 25 w 168"/>
                <a:gd name="T37" fmla="*/ 110 h 169"/>
                <a:gd name="T38" fmla="*/ 48 w 168"/>
                <a:gd name="T39" fmla="*/ 94 h 169"/>
                <a:gd name="T40" fmla="*/ 74 w 168"/>
                <a:gd name="T41" fmla="*/ 94 h 169"/>
                <a:gd name="T42" fmla="*/ 74 w 168"/>
                <a:gd name="T43" fmla="*/ 121 h 169"/>
                <a:gd name="T44" fmla="*/ 59 w 168"/>
                <a:gd name="T45" fmla="*/ 144 h 169"/>
                <a:gd name="T46" fmla="*/ 59 w 168"/>
                <a:gd name="T47" fmla="*/ 144 h 169"/>
                <a:gd name="T48" fmla="*/ 84 w 168"/>
                <a:gd name="T49" fmla="*/ 169 h 169"/>
                <a:gd name="T50" fmla="*/ 109 w 168"/>
                <a:gd name="T51" fmla="*/ 144 h 169"/>
                <a:gd name="T52" fmla="*/ 109 w 168"/>
                <a:gd name="T53" fmla="*/ 144 h 169"/>
                <a:gd name="T54" fmla="*/ 94 w 168"/>
                <a:gd name="T55" fmla="*/ 121 h 169"/>
                <a:gd name="T56" fmla="*/ 94 w 168"/>
                <a:gd name="T57" fmla="*/ 94 h 169"/>
                <a:gd name="T58" fmla="*/ 120 w 168"/>
                <a:gd name="T59" fmla="*/ 94 h 169"/>
                <a:gd name="T60" fmla="*/ 143 w 168"/>
                <a:gd name="T61" fmla="*/ 110 h 169"/>
                <a:gd name="T62" fmla="*/ 143 w 168"/>
                <a:gd name="T63" fmla="*/ 110 h 169"/>
                <a:gd name="T64" fmla="*/ 168 w 168"/>
                <a:gd name="T6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8" h="169">
                  <a:moveTo>
                    <a:pt x="168" y="84"/>
                  </a:moveTo>
                  <a:cubicBezTo>
                    <a:pt x="168" y="71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6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3" y="45"/>
                    <a:pt x="109" y="36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1"/>
                    <a:pt x="98" y="0"/>
                    <a:pt x="84" y="0"/>
                  </a:cubicBezTo>
                  <a:cubicBezTo>
                    <a:pt x="70" y="0"/>
                    <a:pt x="59" y="11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6"/>
                    <a:pt x="65" y="45"/>
                    <a:pt x="74" y="48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6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1"/>
                    <a:pt x="0" y="84"/>
                  </a:cubicBezTo>
                  <a:cubicBezTo>
                    <a:pt x="0" y="98"/>
                    <a:pt x="11" y="110"/>
                    <a:pt x="25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35" y="110"/>
                    <a:pt x="44" y="103"/>
                    <a:pt x="48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65" y="124"/>
                    <a:pt x="59" y="133"/>
                    <a:pt x="59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58"/>
                    <a:pt x="70" y="169"/>
                    <a:pt x="84" y="169"/>
                  </a:cubicBezTo>
                  <a:cubicBezTo>
                    <a:pt x="98" y="169"/>
                    <a:pt x="109" y="158"/>
                    <a:pt x="109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09" y="133"/>
                    <a:pt x="103" y="124"/>
                    <a:pt x="94" y="121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10"/>
                    <a:pt x="143" y="110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57" y="110"/>
                    <a:pt x="168" y="98"/>
                    <a:pt x="16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3" name="Freeform 108"/>
            <p:cNvSpPr>
              <a:spLocks/>
            </p:cNvSpPr>
            <p:nvPr/>
          </p:nvSpPr>
          <p:spPr bwMode="auto">
            <a:xfrm>
              <a:off x="4513263" y="1577975"/>
              <a:ext cx="134938" cy="136525"/>
            </a:xfrm>
            <a:custGeom>
              <a:avLst/>
              <a:gdLst>
                <a:gd name="T0" fmla="*/ 168 w 168"/>
                <a:gd name="T1" fmla="*/ 84 h 169"/>
                <a:gd name="T2" fmla="*/ 143 w 168"/>
                <a:gd name="T3" fmla="*/ 59 h 169"/>
                <a:gd name="T4" fmla="*/ 143 w 168"/>
                <a:gd name="T5" fmla="*/ 59 h 169"/>
                <a:gd name="T6" fmla="*/ 120 w 168"/>
                <a:gd name="T7" fmla="*/ 75 h 169"/>
                <a:gd name="T8" fmla="*/ 94 w 168"/>
                <a:gd name="T9" fmla="*/ 75 h 169"/>
                <a:gd name="T10" fmla="*/ 94 w 168"/>
                <a:gd name="T11" fmla="*/ 48 h 169"/>
                <a:gd name="T12" fmla="*/ 109 w 168"/>
                <a:gd name="T13" fmla="*/ 25 h 169"/>
                <a:gd name="T14" fmla="*/ 109 w 168"/>
                <a:gd name="T15" fmla="*/ 25 h 169"/>
                <a:gd name="T16" fmla="*/ 84 w 168"/>
                <a:gd name="T17" fmla="*/ 0 h 169"/>
                <a:gd name="T18" fmla="*/ 59 w 168"/>
                <a:gd name="T19" fmla="*/ 25 h 169"/>
                <a:gd name="T20" fmla="*/ 59 w 168"/>
                <a:gd name="T21" fmla="*/ 25 h 169"/>
                <a:gd name="T22" fmla="*/ 74 w 168"/>
                <a:gd name="T23" fmla="*/ 48 h 169"/>
                <a:gd name="T24" fmla="*/ 74 w 168"/>
                <a:gd name="T25" fmla="*/ 75 h 169"/>
                <a:gd name="T26" fmla="*/ 48 w 168"/>
                <a:gd name="T27" fmla="*/ 75 h 169"/>
                <a:gd name="T28" fmla="*/ 25 w 168"/>
                <a:gd name="T29" fmla="*/ 59 h 169"/>
                <a:gd name="T30" fmla="*/ 25 w 168"/>
                <a:gd name="T31" fmla="*/ 59 h 169"/>
                <a:gd name="T32" fmla="*/ 0 w 168"/>
                <a:gd name="T33" fmla="*/ 84 h 169"/>
                <a:gd name="T34" fmla="*/ 25 w 168"/>
                <a:gd name="T35" fmla="*/ 110 h 169"/>
                <a:gd name="T36" fmla="*/ 25 w 168"/>
                <a:gd name="T37" fmla="*/ 110 h 169"/>
                <a:gd name="T38" fmla="*/ 48 w 168"/>
                <a:gd name="T39" fmla="*/ 94 h 169"/>
                <a:gd name="T40" fmla="*/ 74 w 168"/>
                <a:gd name="T41" fmla="*/ 94 h 169"/>
                <a:gd name="T42" fmla="*/ 74 w 168"/>
                <a:gd name="T43" fmla="*/ 121 h 169"/>
                <a:gd name="T44" fmla="*/ 59 w 168"/>
                <a:gd name="T45" fmla="*/ 144 h 169"/>
                <a:gd name="T46" fmla="*/ 59 w 168"/>
                <a:gd name="T47" fmla="*/ 144 h 169"/>
                <a:gd name="T48" fmla="*/ 84 w 168"/>
                <a:gd name="T49" fmla="*/ 169 h 169"/>
                <a:gd name="T50" fmla="*/ 109 w 168"/>
                <a:gd name="T51" fmla="*/ 144 h 169"/>
                <a:gd name="T52" fmla="*/ 109 w 168"/>
                <a:gd name="T53" fmla="*/ 144 h 169"/>
                <a:gd name="T54" fmla="*/ 94 w 168"/>
                <a:gd name="T55" fmla="*/ 121 h 169"/>
                <a:gd name="T56" fmla="*/ 94 w 168"/>
                <a:gd name="T57" fmla="*/ 94 h 169"/>
                <a:gd name="T58" fmla="*/ 120 w 168"/>
                <a:gd name="T59" fmla="*/ 94 h 169"/>
                <a:gd name="T60" fmla="*/ 143 w 168"/>
                <a:gd name="T61" fmla="*/ 110 h 169"/>
                <a:gd name="T62" fmla="*/ 143 w 168"/>
                <a:gd name="T63" fmla="*/ 110 h 169"/>
                <a:gd name="T64" fmla="*/ 168 w 168"/>
                <a:gd name="T6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8" h="169">
                  <a:moveTo>
                    <a:pt x="168" y="84"/>
                  </a:moveTo>
                  <a:cubicBezTo>
                    <a:pt x="168" y="71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6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3" y="45"/>
                    <a:pt x="109" y="36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1"/>
                    <a:pt x="98" y="0"/>
                    <a:pt x="84" y="0"/>
                  </a:cubicBezTo>
                  <a:cubicBezTo>
                    <a:pt x="70" y="0"/>
                    <a:pt x="59" y="11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6"/>
                    <a:pt x="65" y="45"/>
                    <a:pt x="74" y="48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6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1"/>
                    <a:pt x="0" y="84"/>
                  </a:cubicBezTo>
                  <a:cubicBezTo>
                    <a:pt x="0" y="98"/>
                    <a:pt x="11" y="110"/>
                    <a:pt x="25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35" y="110"/>
                    <a:pt x="44" y="103"/>
                    <a:pt x="48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65" y="124"/>
                    <a:pt x="59" y="133"/>
                    <a:pt x="59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58"/>
                    <a:pt x="70" y="169"/>
                    <a:pt x="84" y="169"/>
                  </a:cubicBezTo>
                  <a:cubicBezTo>
                    <a:pt x="98" y="169"/>
                    <a:pt x="109" y="158"/>
                    <a:pt x="109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09" y="133"/>
                    <a:pt x="103" y="124"/>
                    <a:pt x="94" y="121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10"/>
                    <a:pt x="143" y="110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57" y="110"/>
                    <a:pt x="168" y="98"/>
                    <a:pt x="16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4" name="Freeform 109"/>
            <p:cNvSpPr>
              <a:spLocks/>
            </p:cNvSpPr>
            <p:nvPr/>
          </p:nvSpPr>
          <p:spPr bwMode="auto">
            <a:xfrm>
              <a:off x="3711575" y="1844675"/>
              <a:ext cx="136525" cy="136525"/>
            </a:xfrm>
            <a:custGeom>
              <a:avLst/>
              <a:gdLst>
                <a:gd name="T0" fmla="*/ 169 w 169"/>
                <a:gd name="T1" fmla="*/ 84 h 169"/>
                <a:gd name="T2" fmla="*/ 143 w 169"/>
                <a:gd name="T3" fmla="*/ 59 h 169"/>
                <a:gd name="T4" fmla="*/ 143 w 169"/>
                <a:gd name="T5" fmla="*/ 59 h 169"/>
                <a:gd name="T6" fmla="*/ 120 w 169"/>
                <a:gd name="T7" fmla="*/ 75 h 169"/>
                <a:gd name="T8" fmla="*/ 94 w 169"/>
                <a:gd name="T9" fmla="*/ 75 h 169"/>
                <a:gd name="T10" fmla="*/ 94 w 169"/>
                <a:gd name="T11" fmla="*/ 48 h 169"/>
                <a:gd name="T12" fmla="*/ 109 w 169"/>
                <a:gd name="T13" fmla="*/ 25 h 169"/>
                <a:gd name="T14" fmla="*/ 109 w 169"/>
                <a:gd name="T15" fmla="*/ 25 h 169"/>
                <a:gd name="T16" fmla="*/ 84 w 169"/>
                <a:gd name="T17" fmla="*/ 0 h 169"/>
                <a:gd name="T18" fmla="*/ 59 w 169"/>
                <a:gd name="T19" fmla="*/ 25 h 169"/>
                <a:gd name="T20" fmla="*/ 59 w 169"/>
                <a:gd name="T21" fmla="*/ 25 h 169"/>
                <a:gd name="T22" fmla="*/ 75 w 169"/>
                <a:gd name="T23" fmla="*/ 48 h 169"/>
                <a:gd name="T24" fmla="*/ 75 w 169"/>
                <a:gd name="T25" fmla="*/ 75 h 169"/>
                <a:gd name="T26" fmla="*/ 48 w 169"/>
                <a:gd name="T27" fmla="*/ 75 h 169"/>
                <a:gd name="T28" fmla="*/ 25 w 169"/>
                <a:gd name="T29" fmla="*/ 59 h 169"/>
                <a:gd name="T30" fmla="*/ 25 w 169"/>
                <a:gd name="T31" fmla="*/ 59 h 169"/>
                <a:gd name="T32" fmla="*/ 0 w 169"/>
                <a:gd name="T33" fmla="*/ 84 h 169"/>
                <a:gd name="T34" fmla="*/ 25 w 169"/>
                <a:gd name="T35" fmla="*/ 110 h 169"/>
                <a:gd name="T36" fmla="*/ 25 w 169"/>
                <a:gd name="T37" fmla="*/ 110 h 169"/>
                <a:gd name="T38" fmla="*/ 48 w 169"/>
                <a:gd name="T39" fmla="*/ 94 h 169"/>
                <a:gd name="T40" fmla="*/ 75 w 169"/>
                <a:gd name="T41" fmla="*/ 94 h 169"/>
                <a:gd name="T42" fmla="*/ 75 w 169"/>
                <a:gd name="T43" fmla="*/ 120 h 169"/>
                <a:gd name="T44" fmla="*/ 59 w 169"/>
                <a:gd name="T45" fmla="*/ 144 h 169"/>
                <a:gd name="T46" fmla="*/ 59 w 169"/>
                <a:gd name="T47" fmla="*/ 144 h 169"/>
                <a:gd name="T48" fmla="*/ 84 w 169"/>
                <a:gd name="T49" fmla="*/ 169 h 169"/>
                <a:gd name="T50" fmla="*/ 109 w 169"/>
                <a:gd name="T51" fmla="*/ 144 h 169"/>
                <a:gd name="T52" fmla="*/ 109 w 169"/>
                <a:gd name="T53" fmla="*/ 144 h 169"/>
                <a:gd name="T54" fmla="*/ 94 w 169"/>
                <a:gd name="T55" fmla="*/ 120 h 169"/>
                <a:gd name="T56" fmla="*/ 94 w 169"/>
                <a:gd name="T57" fmla="*/ 94 h 169"/>
                <a:gd name="T58" fmla="*/ 120 w 169"/>
                <a:gd name="T59" fmla="*/ 94 h 169"/>
                <a:gd name="T60" fmla="*/ 143 w 169"/>
                <a:gd name="T61" fmla="*/ 110 h 169"/>
                <a:gd name="T62" fmla="*/ 143 w 169"/>
                <a:gd name="T63" fmla="*/ 110 h 169"/>
                <a:gd name="T64" fmla="*/ 169 w 169"/>
                <a:gd name="T6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169">
                  <a:moveTo>
                    <a:pt x="169" y="84"/>
                  </a:moveTo>
                  <a:cubicBezTo>
                    <a:pt x="169" y="71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6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3" y="45"/>
                    <a:pt x="109" y="36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1"/>
                    <a:pt x="98" y="0"/>
                    <a:pt x="84" y="0"/>
                  </a:cubicBezTo>
                  <a:cubicBezTo>
                    <a:pt x="70" y="0"/>
                    <a:pt x="59" y="11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6"/>
                    <a:pt x="66" y="45"/>
                    <a:pt x="75" y="48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6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1"/>
                    <a:pt x="0" y="84"/>
                  </a:cubicBezTo>
                  <a:cubicBezTo>
                    <a:pt x="0" y="98"/>
                    <a:pt x="11" y="110"/>
                    <a:pt x="25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35" y="110"/>
                    <a:pt x="44" y="103"/>
                    <a:pt x="48" y="9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66" y="124"/>
                    <a:pt x="59" y="133"/>
                    <a:pt x="59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57"/>
                    <a:pt x="70" y="169"/>
                    <a:pt x="84" y="169"/>
                  </a:cubicBezTo>
                  <a:cubicBezTo>
                    <a:pt x="98" y="169"/>
                    <a:pt x="109" y="157"/>
                    <a:pt x="109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09" y="133"/>
                    <a:pt x="103" y="124"/>
                    <a:pt x="94" y="12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10"/>
                    <a:pt x="143" y="110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57" y="110"/>
                    <a:pt x="169" y="98"/>
                    <a:pt x="16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5" name="Freeform 110"/>
            <p:cNvSpPr>
              <a:spLocks/>
            </p:cNvSpPr>
            <p:nvPr/>
          </p:nvSpPr>
          <p:spPr bwMode="auto">
            <a:xfrm>
              <a:off x="3978275" y="1844675"/>
              <a:ext cx="136525" cy="136525"/>
            </a:xfrm>
            <a:custGeom>
              <a:avLst/>
              <a:gdLst>
                <a:gd name="T0" fmla="*/ 169 w 169"/>
                <a:gd name="T1" fmla="*/ 84 h 169"/>
                <a:gd name="T2" fmla="*/ 143 w 169"/>
                <a:gd name="T3" fmla="*/ 59 h 169"/>
                <a:gd name="T4" fmla="*/ 143 w 169"/>
                <a:gd name="T5" fmla="*/ 59 h 169"/>
                <a:gd name="T6" fmla="*/ 120 w 169"/>
                <a:gd name="T7" fmla="*/ 75 h 169"/>
                <a:gd name="T8" fmla="*/ 94 w 169"/>
                <a:gd name="T9" fmla="*/ 75 h 169"/>
                <a:gd name="T10" fmla="*/ 94 w 169"/>
                <a:gd name="T11" fmla="*/ 48 h 169"/>
                <a:gd name="T12" fmla="*/ 109 w 169"/>
                <a:gd name="T13" fmla="*/ 25 h 169"/>
                <a:gd name="T14" fmla="*/ 109 w 169"/>
                <a:gd name="T15" fmla="*/ 25 h 169"/>
                <a:gd name="T16" fmla="*/ 84 w 169"/>
                <a:gd name="T17" fmla="*/ 0 h 169"/>
                <a:gd name="T18" fmla="*/ 59 w 169"/>
                <a:gd name="T19" fmla="*/ 25 h 169"/>
                <a:gd name="T20" fmla="*/ 59 w 169"/>
                <a:gd name="T21" fmla="*/ 25 h 169"/>
                <a:gd name="T22" fmla="*/ 75 w 169"/>
                <a:gd name="T23" fmla="*/ 48 h 169"/>
                <a:gd name="T24" fmla="*/ 75 w 169"/>
                <a:gd name="T25" fmla="*/ 75 h 169"/>
                <a:gd name="T26" fmla="*/ 48 w 169"/>
                <a:gd name="T27" fmla="*/ 75 h 169"/>
                <a:gd name="T28" fmla="*/ 25 w 169"/>
                <a:gd name="T29" fmla="*/ 59 h 169"/>
                <a:gd name="T30" fmla="*/ 25 w 169"/>
                <a:gd name="T31" fmla="*/ 59 h 169"/>
                <a:gd name="T32" fmla="*/ 0 w 169"/>
                <a:gd name="T33" fmla="*/ 84 h 169"/>
                <a:gd name="T34" fmla="*/ 25 w 169"/>
                <a:gd name="T35" fmla="*/ 110 h 169"/>
                <a:gd name="T36" fmla="*/ 25 w 169"/>
                <a:gd name="T37" fmla="*/ 110 h 169"/>
                <a:gd name="T38" fmla="*/ 48 w 169"/>
                <a:gd name="T39" fmla="*/ 94 h 169"/>
                <a:gd name="T40" fmla="*/ 75 w 169"/>
                <a:gd name="T41" fmla="*/ 94 h 169"/>
                <a:gd name="T42" fmla="*/ 75 w 169"/>
                <a:gd name="T43" fmla="*/ 120 h 169"/>
                <a:gd name="T44" fmla="*/ 59 w 169"/>
                <a:gd name="T45" fmla="*/ 144 h 169"/>
                <a:gd name="T46" fmla="*/ 59 w 169"/>
                <a:gd name="T47" fmla="*/ 144 h 169"/>
                <a:gd name="T48" fmla="*/ 84 w 169"/>
                <a:gd name="T49" fmla="*/ 169 h 169"/>
                <a:gd name="T50" fmla="*/ 109 w 169"/>
                <a:gd name="T51" fmla="*/ 144 h 169"/>
                <a:gd name="T52" fmla="*/ 109 w 169"/>
                <a:gd name="T53" fmla="*/ 144 h 169"/>
                <a:gd name="T54" fmla="*/ 94 w 169"/>
                <a:gd name="T55" fmla="*/ 120 h 169"/>
                <a:gd name="T56" fmla="*/ 94 w 169"/>
                <a:gd name="T57" fmla="*/ 94 h 169"/>
                <a:gd name="T58" fmla="*/ 120 w 169"/>
                <a:gd name="T59" fmla="*/ 94 h 169"/>
                <a:gd name="T60" fmla="*/ 143 w 169"/>
                <a:gd name="T61" fmla="*/ 110 h 169"/>
                <a:gd name="T62" fmla="*/ 143 w 169"/>
                <a:gd name="T63" fmla="*/ 110 h 169"/>
                <a:gd name="T64" fmla="*/ 169 w 169"/>
                <a:gd name="T6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169">
                  <a:moveTo>
                    <a:pt x="169" y="84"/>
                  </a:moveTo>
                  <a:cubicBezTo>
                    <a:pt x="169" y="71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6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3" y="45"/>
                    <a:pt x="109" y="36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1"/>
                    <a:pt x="98" y="0"/>
                    <a:pt x="84" y="0"/>
                  </a:cubicBezTo>
                  <a:cubicBezTo>
                    <a:pt x="70" y="0"/>
                    <a:pt x="59" y="11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6"/>
                    <a:pt x="65" y="45"/>
                    <a:pt x="75" y="48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6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1"/>
                    <a:pt x="0" y="84"/>
                  </a:cubicBezTo>
                  <a:cubicBezTo>
                    <a:pt x="0" y="98"/>
                    <a:pt x="11" y="110"/>
                    <a:pt x="25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35" y="110"/>
                    <a:pt x="44" y="103"/>
                    <a:pt x="48" y="9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65" y="124"/>
                    <a:pt x="59" y="133"/>
                    <a:pt x="59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57"/>
                    <a:pt x="70" y="169"/>
                    <a:pt x="84" y="169"/>
                  </a:cubicBezTo>
                  <a:cubicBezTo>
                    <a:pt x="98" y="169"/>
                    <a:pt x="109" y="157"/>
                    <a:pt x="109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09" y="133"/>
                    <a:pt x="103" y="124"/>
                    <a:pt x="94" y="12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10"/>
                    <a:pt x="143" y="110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57" y="110"/>
                    <a:pt x="169" y="98"/>
                    <a:pt x="16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6" name="Freeform 111"/>
            <p:cNvSpPr>
              <a:spLocks/>
            </p:cNvSpPr>
            <p:nvPr/>
          </p:nvSpPr>
          <p:spPr bwMode="auto">
            <a:xfrm>
              <a:off x="4244975" y="1844675"/>
              <a:ext cx="136525" cy="136525"/>
            </a:xfrm>
            <a:custGeom>
              <a:avLst/>
              <a:gdLst>
                <a:gd name="T0" fmla="*/ 168 w 168"/>
                <a:gd name="T1" fmla="*/ 84 h 169"/>
                <a:gd name="T2" fmla="*/ 143 w 168"/>
                <a:gd name="T3" fmla="*/ 59 h 169"/>
                <a:gd name="T4" fmla="*/ 143 w 168"/>
                <a:gd name="T5" fmla="*/ 59 h 169"/>
                <a:gd name="T6" fmla="*/ 120 w 168"/>
                <a:gd name="T7" fmla="*/ 75 h 169"/>
                <a:gd name="T8" fmla="*/ 94 w 168"/>
                <a:gd name="T9" fmla="*/ 75 h 169"/>
                <a:gd name="T10" fmla="*/ 94 w 168"/>
                <a:gd name="T11" fmla="*/ 48 h 169"/>
                <a:gd name="T12" fmla="*/ 109 w 168"/>
                <a:gd name="T13" fmla="*/ 25 h 169"/>
                <a:gd name="T14" fmla="*/ 109 w 168"/>
                <a:gd name="T15" fmla="*/ 25 h 169"/>
                <a:gd name="T16" fmla="*/ 84 w 168"/>
                <a:gd name="T17" fmla="*/ 0 h 169"/>
                <a:gd name="T18" fmla="*/ 59 w 168"/>
                <a:gd name="T19" fmla="*/ 25 h 169"/>
                <a:gd name="T20" fmla="*/ 59 w 168"/>
                <a:gd name="T21" fmla="*/ 25 h 169"/>
                <a:gd name="T22" fmla="*/ 74 w 168"/>
                <a:gd name="T23" fmla="*/ 48 h 169"/>
                <a:gd name="T24" fmla="*/ 74 w 168"/>
                <a:gd name="T25" fmla="*/ 75 h 169"/>
                <a:gd name="T26" fmla="*/ 48 w 168"/>
                <a:gd name="T27" fmla="*/ 75 h 169"/>
                <a:gd name="T28" fmla="*/ 25 w 168"/>
                <a:gd name="T29" fmla="*/ 59 h 169"/>
                <a:gd name="T30" fmla="*/ 25 w 168"/>
                <a:gd name="T31" fmla="*/ 59 h 169"/>
                <a:gd name="T32" fmla="*/ 0 w 168"/>
                <a:gd name="T33" fmla="*/ 84 h 169"/>
                <a:gd name="T34" fmla="*/ 25 w 168"/>
                <a:gd name="T35" fmla="*/ 110 h 169"/>
                <a:gd name="T36" fmla="*/ 25 w 168"/>
                <a:gd name="T37" fmla="*/ 110 h 169"/>
                <a:gd name="T38" fmla="*/ 48 w 168"/>
                <a:gd name="T39" fmla="*/ 94 h 169"/>
                <a:gd name="T40" fmla="*/ 74 w 168"/>
                <a:gd name="T41" fmla="*/ 94 h 169"/>
                <a:gd name="T42" fmla="*/ 74 w 168"/>
                <a:gd name="T43" fmla="*/ 120 h 169"/>
                <a:gd name="T44" fmla="*/ 59 w 168"/>
                <a:gd name="T45" fmla="*/ 144 h 169"/>
                <a:gd name="T46" fmla="*/ 59 w 168"/>
                <a:gd name="T47" fmla="*/ 144 h 169"/>
                <a:gd name="T48" fmla="*/ 84 w 168"/>
                <a:gd name="T49" fmla="*/ 169 h 169"/>
                <a:gd name="T50" fmla="*/ 109 w 168"/>
                <a:gd name="T51" fmla="*/ 144 h 169"/>
                <a:gd name="T52" fmla="*/ 109 w 168"/>
                <a:gd name="T53" fmla="*/ 144 h 169"/>
                <a:gd name="T54" fmla="*/ 94 w 168"/>
                <a:gd name="T55" fmla="*/ 120 h 169"/>
                <a:gd name="T56" fmla="*/ 94 w 168"/>
                <a:gd name="T57" fmla="*/ 94 h 169"/>
                <a:gd name="T58" fmla="*/ 120 w 168"/>
                <a:gd name="T59" fmla="*/ 94 h 169"/>
                <a:gd name="T60" fmla="*/ 143 w 168"/>
                <a:gd name="T61" fmla="*/ 110 h 169"/>
                <a:gd name="T62" fmla="*/ 143 w 168"/>
                <a:gd name="T63" fmla="*/ 110 h 169"/>
                <a:gd name="T64" fmla="*/ 168 w 168"/>
                <a:gd name="T6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8" h="169">
                  <a:moveTo>
                    <a:pt x="168" y="84"/>
                  </a:moveTo>
                  <a:cubicBezTo>
                    <a:pt x="168" y="71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6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3" y="45"/>
                    <a:pt x="109" y="36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1"/>
                    <a:pt x="98" y="0"/>
                    <a:pt x="84" y="0"/>
                  </a:cubicBezTo>
                  <a:cubicBezTo>
                    <a:pt x="70" y="0"/>
                    <a:pt x="59" y="11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6"/>
                    <a:pt x="65" y="45"/>
                    <a:pt x="74" y="48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6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1"/>
                    <a:pt x="0" y="84"/>
                  </a:cubicBezTo>
                  <a:cubicBezTo>
                    <a:pt x="0" y="98"/>
                    <a:pt x="11" y="110"/>
                    <a:pt x="25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35" y="110"/>
                    <a:pt x="44" y="103"/>
                    <a:pt x="48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65" y="124"/>
                    <a:pt x="59" y="133"/>
                    <a:pt x="59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57"/>
                    <a:pt x="70" y="169"/>
                    <a:pt x="84" y="169"/>
                  </a:cubicBezTo>
                  <a:cubicBezTo>
                    <a:pt x="98" y="169"/>
                    <a:pt x="109" y="157"/>
                    <a:pt x="109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09" y="133"/>
                    <a:pt x="103" y="124"/>
                    <a:pt x="94" y="12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10"/>
                    <a:pt x="143" y="110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57" y="110"/>
                    <a:pt x="168" y="98"/>
                    <a:pt x="16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7" name="Freeform 112"/>
            <p:cNvSpPr>
              <a:spLocks/>
            </p:cNvSpPr>
            <p:nvPr/>
          </p:nvSpPr>
          <p:spPr bwMode="auto">
            <a:xfrm>
              <a:off x="4513263" y="1844675"/>
              <a:ext cx="134938" cy="136525"/>
            </a:xfrm>
            <a:custGeom>
              <a:avLst/>
              <a:gdLst>
                <a:gd name="T0" fmla="*/ 168 w 168"/>
                <a:gd name="T1" fmla="*/ 84 h 169"/>
                <a:gd name="T2" fmla="*/ 143 w 168"/>
                <a:gd name="T3" fmla="*/ 59 h 169"/>
                <a:gd name="T4" fmla="*/ 143 w 168"/>
                <a:gd name="T5" fmla="*/ 59 h 169"/>
                <a:gd name="T6" fmla="*/ 120 w 168"/>
                <a:gd name="T7" fmla="*/ 75 h 169"/>
                <a:gd name="T8" fmla="*/ 94 w 168"/>
                <a:gd name="T9" fmla="*/ 75 h 169"/>
                <a:gd name="T10" fmla="*/ 94 w 168"/>
                <a:gd name="T11" fmla="*/ 48 h 169"/>
                <a:gd name="T12" fmla="*/ 109 w 168"/>
                <a:gd name="T13" fmla="*/ 25 h 169"/>
                <a:gd name="T14" fmla="*/ 109 w 168"/>
                <a:gd name="T15" fmla="*/ 25 h 169"/>
                <a:gd name="T16" fmla="*/ 84 w 168"/>
                <a:gd name="T17" fmla="*/ 0 h 169"/>
                <a:gd name="T18" fmla="*/ 59 w 168"/>
                <a:gd name="T19" fmla="*/ 25 h 169"/>
                <a:gd name="T20" fmla="*/ 59 w 168"/>
                <a:gd name="T21" fmla="*/ 25 h 169"/>
                <a:gd name="T22" fmla="*/ 74 w 168"/>
                <a:gd name="T23" fmla="*/ 48 h 169"/>
                <a:gd name="T24" fmla="*/ 74 w 168"/>
                <a:gd name="T25" fmla="*/ 75 h 169"/>
                <a:gd name="T26" fmla="*/ 48 w 168"/>
                <a:gd name="T27" fmla="*/ 75 h 169"/>
                <a:gd name="T28" fmla="*/ 25 w 168"/>
                <a:gd name="T29" fmla="*/ 59 h 169"/>
                <a:gd name="T30" fmla="*/ 25 w 168"/>
                <a:gd name="T31" fmla="*/ 59 h 169"/>
                <a:gd name="T32" fmla="*/ 0 w 168"/>
                <a:gd name="T33" fmla="*/ 84 h 169"/>
                <a:gd name="T34" fmla="*/ 25 w 168"/>
                <a:gd name="T35" fmla="*/ 110 h 169"/>
                <a:gd name="T36" fmla="*/ 25 w 168"/>
                <a:gd name="T37" fmla="*/ 110 h 169"/>
                <a:gd name="T38" fmla="*/ 48 w 168"/>
                <a:gd name="T39" fmla="*/ 94 h 169"/>
                <a:gd name="T40" fmla="*/ 74 w 168"/>
                <a:gd name="T41" fmla="*/ 94 h 169"/>
                <a:gd name="T42" fmla="*/ 74 w 168"/>
                <a:gd name="T43" fmla="*/ 120 h 169"/>
                <a:gd name="T44" fmla="*/ 59 w 168"/>
                <a:gd name="T45" fmla="*/ 144 h 169"/>
                <a:gd name="T46" fmla="*/ 59 w 168"/>
                <a:gd name="T47" fmla="*/ 144 h 169"/>
                <a:gd name="T48" fmla="*/ 84 w 168"/>
                <a:gd name="T49" fmla="*/ 169 h 169"/>
                <a:gd name="T50" fmla="*/ 109 w 168"/>
                <a:gd name="T51" fmla="*/ 144 h 169"/>
                <a:gd name="T52" fmla="*/ 109 w 168"/>
                <a:gd name="T53" fmla="*/ 144 h 169"/>
                <a:gd name="T54" fmla="*/ 94 w 168"/>
                <a:gd name="T55" fmla="*/ 120 h 169"/>
                <a:gd name="T56" fmla="*/ 94 w 168"/>
                <a:gd name="T57" fmla="*/ 94 h 169"/>
                <a:gd name="T58" fmla="*/ 120 w 168"/>
                <a:gd name="T59" fmla="*/ 94 h 169"/>
                <a:gd name="T60" fmla="*/ 143 w 168"/>
                <a:gd name="T61" fmla="*/ 110 h 169"/>
                <a:gd name="T62" fmla="*/ 143 w 168"/>
                <a:gd name="T63" fmla="*/ 110 h 169"/>
                <a:gd name="T64" fmla="*/ 168 w 168"/>
                <a:gd name="T6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8" h="169">
                  <a:moveTo>
                    <a:pt x="168" y="84"/>
                  </a:moveTo>
                  <a:cubicBezTo>
                    <a:pt x="168" y="71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6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3" y="45"/>
                    <a:pt x="109" y="36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1"/>
                    <a:pt x="98" y="0"/>
                    <a:pt x="84" y="0"/>
                  </a:cubicBezTo>
                  <a:cubicBezTo>
                    <a:pt x="70" y="0"/>
                    <a:pt x="59" y="11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6"/>
                    <a:pt x="65" y="45"/>
                    <a:pt x="74" y="48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6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1"/>
                    <a:pt x="0" y="84"/>
                  </a:cubicBezTo>
                  <a:cubicBezTo>
                    <a:pt x="0" y="98"/>
                    <a:pt x="11" y="110"/>
                    <a:pt x="25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35" y="110"/>
                    <a:pt x="44" y="103"/>
                    <a:pt x="48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65" y="124"/>
                    <a:pt x="59" y="133"/>
                    <a:pt x="59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57"/>
                    <a:pt x="70" y="169"/>
                    <a:pt x="84" y="169"/>
                  </a:cubicBezTo>
                  <a:cubicBezTo>
                    <a:pt x="98" y="169"/>
                    <a:pt x="109" y="157"/>
                    <a:pt x="109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09" y="133"/>
                    <a:pt x="103" y="124"/>
                    <a:pt x="94" y="12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10"/>
                    <a:pt x="143" y="110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57" y="110"/>
                    <a:pt x="168" y="98"/>
                    <a:pt x="16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8" name="Freeform 113"/>
            <p:cNvSpPr>
              <a:spLocks/>
            </p:cNvSpPr>
            <p:nvPr/>
          </p:nvSpPr>
          <p:spPr bwMode="auto">
            <a:xfrm>
              <a:off x="3711575" y="2111375"/>
              <a:ext cx="136525" cy="136525"/>
            </a:xfrm>
            <a:custGeom>
              <a:avLst/>
              <a:gdLst>
                <a:gd name="T0" fmla="*/ 169 w 169"/>
                <a:gd name="T1" fmla="*/ 84 h 169"/>
                <a:gd name="T2" fmla="*/ 143 w 169"/>
                <a:gd name="T3" fmla="*/ 59 h 169"/>
                <a:gd name="T4" fmla="*/ 143 w 169"/>
                <a:gd name="T5" fmla="*/ 59 h 169"/>
                <a:gd name="T6" fmla="*/ 120 w 169"/>
                <a:gd name="T7" fmla="*/ 75 h 169"/>
                <a:gd name="T8" fmla="*/ 94 w 169"/>
                <a:gd name="T9" fmla="*/ 75 h 169"/>
                <a:gd name="T10" fmla="*/ 94 w 169"/>
                <a:gd name="T11" fmla="*/ 48 h 169"/>
                <a:gd name="T12" fmla="*/ 109 w 169"/>
                <a:gd name="T13" fmla="*/ 25 h 169"/>
                <a:gd name="T14" fmla="*/ 109 w 169"/>
                <a:gd name="T15" fmla="*/ 25 h 169"/>
                <a:gd name="T16" fmla="*/ 84 w 169"/>
                <a:gd name="T17" fmla="*/ 0 h 169"/>
                <a:gd name="T18" fmla="*/ 59 w 169"/>
                <a:gd name="T19" fmla="*/ 25 h 169"/>
                <a:gd name="T20" fmla="*/ 59 w 169"/>
                <a:gd name="T21" fmla="*/ 25 h 169"/>
                <a:gd name="T22" fmla="*/ 75 w 169"/>
                <a:gd name="T23" fmla="*/ 48 h 169"/>
                <a:gd name="T24" fmla="*/ 75 w 169"/>
                <a:gd name="T25" fmla="*/ 75 h 169"/>
                <a:gd name="T26" fmla="*/ 48 w 169"/>
                <a:gd name="T27" fmla="*/ 75 h 169"/>
                <a:gd name="T28" fmla="*/ 25 w 169"/>
                <a:gd name="T29" fmla="*/ 59 h 169"/>
                <a:gd name="T30" fmla="*/ 25 w 169"/>
                <a:gd name="T31" fmla="*/ 59 h 169"/>
                <a:gd name="T32" fmla="*/ 0 w 169"/>
                <a:gd name="T33" fmla="*/ 84 h 169"/>
                <a:gd name="T34" fmla="*/ 25 w 169"/>
                <a:gd name="T35" fmla="*/ 109 h 169"/>
                <a:gd name="T36" fmla="*/ 25 w 169"/>
                <a:gd name="T37" fmla="*/ 109 h 169"/>
                <a:gd name="T38" fmla="*/ 48 w 169"/>
                <a:gd name="T39" fmla="*/ 94 h 169"/>
                <a:gd name="T40" fmla="*/ 75 w 169"/>
                <a:gd name="T41" fmla="*/ 94 h 169"/>
                <a:gd name="T42" fmla="*/ 75 w 169"/>
                <a:gd name="T43" fmla="*/ 120 h 169"/>
                <a:gd name="T44" fmla="*/ 59 w 169"/>
                <a:gd name="T45" fmla="*/ 144 h 169"/>
                <a:gd name="T46" fmla="*/ 59 w 169"/>
                <a:gd name="T47" fmla="*/ 144 h 169"/>
                <a:gd name="T48" fmla="*/ 84 w 169"/>
                <a:gd name="T49" fmla="*/ 169 h 169"/>
                <a:gd name="T50" fmla="*/ 109 w 169"/>
                <a:gd name="T51" fmla="*/ 144 h 169"/>
                <a:gd name="T52" fmla="*/ 109 w 169"/>
                <a:gd name="T53" fmla="*/ 144 h 169"/>
                <a:gd name="T54" fmla="*/ 94 w 169"/>
                <a:gd name="T55" fmla="*/ 120 h 169"/>
                <a:gd name="T56" fmla="*/ 94 w 169"/>
                <a:gd name="T57" fmla="*/ 94 h 169"/>
                <a:gd name="T58" fmla="*/ 120 w 169"/>
                <a:gd name="T59" fmla="*/ 94 h 169"/>
                <a:gd name="T60" fmla="*/ 143 w 169"/>
                <a:gd name="T61" fmla="*/ 109 h 169"/>
                <a:gd name="T62" fmla="*/ 143 w 169"/>
                <a:gd name="T63" fmla="*/ 109 h 169"/>
                <a:gd name="T64" fmla="*/ 169 w 169"/>
                <a:gd name="T6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169">
                  <a:moveTo>
                    <a:pt x="169" y="84"/>
                  </a:moveTo>
                  <a:cubicBezTo>
                    <a:pt x="169" y="70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6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3" y="44"/>
                    <a:pt x="109" y="3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1"/>
                    <a:pt x="98" y="0"/>
                    <a:pt x="84" y="0"/>
                  </a:cubicBezTo>
                  <a:cubicBezTo>
                    <a:pt x="70" y="0"/>
                    <a:pt x="59" y="11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5"/>
                    <a:pt x="66" y="44"/>
                    <a:pt x="75" y="48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6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0"/>
                    <a:pt x="0" y="84"/>
                  </a:cubicBezTo>
                  <a:cubicBezTo>
                    <a:pt x="0" y="98"/>
                    <a:pt x="11" y="109"/>
                    <a:pt x="25" y="109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35" y="109"/>
                    <a:pt x="44" y="103"/>
                    <a:pt x="48" y="9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66" y="124"/>
                    <a:pt x="59" y="133"/>
                    <a:pt x="59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57"/>
                    <a:pt x="70" y="169"/>
                    <a:pt x="84" y="169"/>
                  </a:cubicBezTo>
                  <a:cubicBezTo>
                    <a:pt x="98" y="169"/>
                    <a:pt x="109" y="157"/>
                    <a:pt x="109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09" y="133"/>
                    <a:pt x="103" y="124"/>
                    <a:pt x="94" y="12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09"/>
                    <a:pt x="143" y="109"/>
                  </a:cubicBezTo>
                  <a:cubicBezTo>
                    <a:pt x="143" y="109"/>
                    <a:pt x="143" y="109"/>
                    <a:pt x="143" y="109"/>
                  </a:cubicBezTo>
                  <a:cubicBezTo>
                    <a:pt x="157" y="109"/>
                    <a:pt x="169" y="98"/>
                    <a:pt x="16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9" name="Freeform 114"/>
            <p:cNvSpPr>
              <a:spLocks/>
            </p:cNvSpPr>
            <p:nvPr/>
          </p:nvSpPr>
          <p:spPr bwMode="auto">
            <a:xfrm>
              <a:off x="3978275" y="2111375"/>
              <a:ext cx="136525" cy="136525"/>
            </a:xfrm>
            <a:custGeom>
              <a:avLst/>
              <a:gdLst>
                <a:gd name="T0" fmla="*/ 169 w 169"/>
                <a:gd name="T1" fmla="*/ 84 h 169"/>
                <a:gd name="T2" fmla="*/ 143 w 169"/>
                <a:gd name="T3" fmla="*/ 59 h 169"/>
                <a:gd name="T4" fmla="*/ 143 w 169"/>
                <a:gd name="T5" fmla="*/ 59 h 169"/>
                <a:gd name="T6" fmla="*/ 120 w 169"/>
                <a:gd name="T7" fmla="*/ 75 h 169"/>
                <a:gd name="T8" fmla="*/ 94 w 169"/>
                <a:gd name="T9" fmla="*/ 75 h 169"/>
                <a:gd name="T10" fmla="*/ 94 w 169"/>
                <a:gd name="T11" fmla="*/ 48 h 169"/>
                <a:gd name="T12" fmla="*/ 109 w 169"/>
                <a:gd name="T13" fmla="*/ 25 h 169"/>
                <a:gd name="T14" fmla="*/ 109 w 169"/>
                <a:gd name="T15" fmla="*/ 25 h 169"/>
                <a:gd name="T16" fmla="*/ 84 w 169"/>
                <a:gd name="T17" fmla="*/ 0 h 169"/>
                <a:gd name="T18" fmla="*/ 59 w 169"/>
                <a:gd name="T19" fmla="*/ 25 h 169"/>
                <a:gd name="T20" fmla="*/ 59 w 169"/>
                <a:gd name="T21" fmla="*/ 25 h 169"/>
                <a:gd name="T22" fmla="*/ 75 w 169"/>
                <a:gd name="T23" fmla="*/ 48 h 169"/>
                <a:gd name="T24" fmla="*/ 75 w 169"/>
                <a:gd name="T25" fmla="*/ 75 h 169"/>
                <a:gd name="T26" fmla="*/ 48 w 169"/>
                <a:gd name="T27" fmla="*/ 75 h 169"/>
                <a:gd name="T28" fmla="*/ 25 w 169"/>
                <a:gd name="T29" fmla="*/ 59 h 169"/>
                <a:gd name="T30" fmla="*/ 25 w 169"/>
                <a:gd name="T31" fmla="*/ 59 h 169"/>
                <a:gd name="T32" fmla="*/ 0 w 169"/>
                <a:gd name="T33" fmla="*/ 84 h 169"/>
                <a:gd name="T34" fmla="*/ 25 w 169"/>
                <a:gd name="T35" fmla="*/ 109 h 169"/>
                <a:gd name="T36" fmla="*/ 25 w 169"/>
                <a:gd name="T37" fmla="*/ 109 h 169"/>
                <a:gd name="T38" fmla="*/ 48 w 169"/>
                <a:gd name="T39" fmla="*/ 94 h 169"/>
                <a:gd name="T40" fmla="*/ 75 w 169"/>
                <a:gd name="T41" fmla="*/ 94 h 169"/>
                <a:gd name="T42" fmla="*/ 75 w 169"/>
                <a:gd name="T43" fmla="*/ 120 h 169"/>
                <a:gd name="T44" fmla="*/ 59 w 169"/>
                <a:gd name="T45" fmla="*/ 144 h 169"/>
                <a:gd name="T46" fmla="*/ 59 w 169"/>
                <a:gd name="T47" fmla="*/ 144 h 169"/>
                <a:gd name="T48" fmla="*/ 84 w 169"/>
                <a:gd name="T49" fmla="*/ 169 h 169"/>
                <a:gd name="T50" fmla="*/ 109 w 169"/>
                <a:gd name="T51" fmla="*/ 144 h 169"/>
                <a:gd name="T52" fmla="*/ 109 w 169"/>
                <a:gd name="T53" fmla="*/ 144 h 169"/>
                <a:gd name="T54" fmla="*/ 94 w 169"/>
                <a:gd name="T55" fmla="*/ 120 h 169"/>
                <a:gd name="T56" fmla="*/ 94 w 169"/>
                <a:gd name="T57" fmla="*/ 94 h 169"/>
                <a:gd name="T58" fmla="*/ 120 w 169"/>
                <a:gd name="T59" fmla="*/ 94 h 169"/>
                <a:gd name="T60" fmla="*/ 143 w 169"/>
                <a:gd name="T61" fmla="*/ 109 h 169"/>
                <a:gd name="T62" fmla="*/ 143 w 169"/>
                <a:gd name="T63" fmla="*/ 109 h 169"/>
                <a:gd name="T64" fmla="*/ 169 w 169"/>
                <a:gd name="T6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169">
                  <a:moveTo>
                    <a:pt x="169" y="84"/>
                  </a:moveTo>
                  <a:cubicBezTo>
                    <a:pt x="169" y="70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6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3" y="44"/>
                    <a:pt x="109" y="3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1"/>
                    <a:pt x="98" y="0"/>
                    <a:pt x="84" y="0"/>
                  </a:cubicBezTo>
                  <a:cubicBezTo>
                    <a:pt x="70" y="0"/>
                    <a:pt x="59" y="11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5"/>
                    <a:pt x="65" y="44"/>
                    <a:pt x="75" y="48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6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0"/>
                    <a:pt x="0" y="84"/>
                  </a:cubicBezTo>
                  <a:cubicBezTo>
                    <a:pt x="0" y="98"/>
                    <a:pt x="11" y="109"/>
                    <a:pt x="25" y="109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35" y="109"/>
                    <a:pt x="44" y="103"/>
                    <a:pt x="48" y="9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65" y="124"/>
                    <a:pt x="59" y="133"/>
                    <a:pt x="59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57"/>
                    <a:pt x="70" y="169"/>
                    <a:pt x="84" y="169"/>
                  </a:cubicBezTo>
                  <a:cubicBezTo>
                    <a:pt x="98" y="169"/>
                    <a:pt x="109" y="157"/>
                    <a:pt x="109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09" y="133"/>
                    <a:pt x="103" y="124"/>
                    <a:pt x="94" y="12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09"/>
                    <a:pt x="143" y="109"/>
                  </a:cubicBezTo>
                  <a:cubicBezTo>
                    <a:pt x="143" y="109"/>
                    <a:pt x="143" y="109"/>
                    <a:pt x="143" y="109"/>
                  </a:cubicBezTo>
                  <a:cubicBezTo>
                    <a:pt x="157" y="109"/>
                    <a:pt x="169" y="98"/>
                    <a:pt x="16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0" name="Freeform 115"/>
            <p:cNvSpPr>
              <a:spLocks/>
            </p:cNvSpPr>
            <p:nvPr/>
          </p:nvSpPr>
          <p:spPr bwMode="auto">
            <a:xfrm>
              <a:off x="4244975" y="2111375"/>
              <a:ext cx="136525" cy="136525"/>
            </a:xfrm>
            <a:custGeom>
              <a:avLst/>
              <a:gdLst>
                <a:gd name="T0" fmla="*/ 168 w 168"/>
                <a:gd name="T1" fmla="*/ 84 h 169"/>
                <a:gd name="T2" fmla="*/ 143 w 168"/>
                <a:gd name="T3" fmla="*/ 59 h 169"/>
                <a:gd name="T4" fmla="*/ 143 w 168"/>
                <a:gd name="T5" fmla="*/ 59 h 169"/>
                <a:gd name="T6" fmla="*/ 120 w 168"/>
                <a:gd name="T7" fmla="*/ 75 h 169"/>
                <a:gd name="T8" fmla="*/ 94 w 168"/>
                <a:gd name="T9" fmla="*/ 75 h 169"/>
                <a:gd name="T10" fmla="*/ 94 w 168"/>
                <a:gd name="T11" fmla="*/ 48 h 169"/>
                <a:gd name="T12" fmla="*/ 109 w 168"/>
                <a:gd name="T13" fmla="*/ 25 h 169"/>
                <a:gd name="T14" fmla="*/ 109 w 168"/>
                <a:gd name="T15" fmla="*/ 25 h 169"/>
                <a:gd name="T16" fmla="*/ 84 w 168"/>
                <a:gd name="T17" fmla="*/ 0 h 169"/>
                <a:gd name="T18" fmla="*/ 59 w 168"/>
                <a:gd name="T19" fmla="*/ 25 h 169"/>
                <a:gd name="T20" fmla="*/ 59 w 168"/>
                <a:gd name="T21" fmla="*/ 25 h 169"/>
                <a:gd name="T22" fmla="*/ 74 w 168"/>
                <a:gd name="T23" fmla="*/ 48 h 169"/>
                <a:gd name="T24" fmla="*/ 74 w 168"/>
                <a:gd name="T25" fmla="*/ 75 h 169"/>
                <a:gd name="T26" fmla="*/ 48 w 168"/>
                <a:gd name="T27" fmla="*/ 75 h 169"/>
                <a:gd name="T28" fmla="*/ 25 w 168"/>
                <a:gd name="T29" fmla="*/ 59 h 169"/>
                <a:gd name="T30" fmla="*/ 25 w 168"/>
                <a:gd name="T31" fmla="*/ 59 h 169"/>
                <a:gd name="T32" fmla="*/ 0 w 168"/>
                <a:gd name="T33" fmla="*/ 84 h 169"/>
                <a:gd name="T34" fmla="*/ 25 w 168"/>
                <a:gd name="T35" fmla="*/ 109 h 169"/>
                <a:gd name="T36" fmla="*/ 25 w 168"/>
                <a:gd name="T37" fmla="*/ 109 h 169"/>
                <a:gd name="T38" fmla="*/ 48 w 168"/>
                <a:gd name="T39" fmla="*/ 94 h 169"/>
                <a:gd name="T40" fmla="*/ 74 w 168"/>
                <a:gd name="T41" fmla="*/ 94 h 169"/>
                <a:gd name="T42" fmla="*/ 74 w 168"/>
                <a:gd name="T43" fmla="*/ 120 h 169"/>
                <a:gd name="T44" fmla="*/ 59 w 168"/>
                <a:gd name="T45" fmla="*/ 144 h 169"/>
                <a:gd name="T46" fmla="*/ 59 w 168"/>
                <a:gd name="T47" fmla="*/ 144 h 169"/>
                <a:gd name="T48" fmla="*/ 84 w 168"/>
                <a:gd name="T49" fmla="*/ 169 h 169"/>
                <a:gd name="T50" fmla="*/ 109 w 168"/>
                <a:gd name="T51" fmla="*/ 144 h 169"/>
                <a:gd name="T52" fmla="*/ 109 w 168"/>
                <a:gd name="T53" fmla="*/ 144 h 169"/>
                <a:gd name="T54" fmla="*/ 94 w 168"/>
                <a:gd name="T55" fmla="*/ 120 h 169"/>
                <a:gd name="T56" fmla="*/ 94 w 168"/>
                <a:gd name="T57" fmla="*/ 94 h 169"/>
                <a:gd name="T58" fmla="*/ 120 w 168"/>
                <a:gd name="T59" fmla="*/ 94 h 169"/>
                <a:gd name="T60" fmla="*/ 143 w 168"/>
                <a:gd name="T61" fmla="*/ 109 h 169"/>
                <a:gd name="T62" fmla="*/ 143 w 168"/>
                <a:gd name="T63" fmla="*/ 109 h 169"/>
                <a:gd name="T64" fmla="*/ 168 w 168"/>
                <a:gd name="T6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8" h="169">
                  <a:moveTo>
                    <a:pt x="168" y="84"/>
                  </a:moveTo>
                  <a:cubicBezTo>
                    <a:pt x="168" y="70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6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3" y="44"/>
                    <a:pt x="109" y="3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1"/>
                    <a:pt x="98" y="0"/>
                    <a:pt x="84" y="0"/>
                  </a:cubicBezTo>
                  <a:cubicBezTo>
                    <a:pt x="70" y="0"/>
                    <a:pt x="59" y="11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5"/>
                    <a:pt x="65" y="44"/>
                    <a:pt x="74" y="48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6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0"/>
                    <a:pt x="0" y="84"/>
                  </a:cubicBezTo>
                  <a:cubicBezTo>
                    <a:pt x="0" y="98"/>
                    <a:pt x="11" y="109"/>
                    <a:pt x="25" y="109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35" y="109"/>
                    <a:pt x="44" y="103"/>
                    <a:pt x="48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65" y="124"/>
                    <a:pt x="59" y="133"/>
                    <a:pt x="59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57"/>
                    <a:pt x="70" y="169"/>
                    <a:pt x="84" y="169"/>
                  </a:cubicBezTo>
                  <a:cubicBezTo>
                    <a:pt x="98" y="169"/>
                    <a:pt x="109" y="157"/>
                    <a:pt x="109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09" y="133"/>
                    <a:pt x="103" y="124"/>
                    <a:pt x="94" y="12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09"/>
                    <a:pt x="143" y="109"/>
                  </a:cubicBezTo>
                  <a:cubicBezTo>
                    <a:pt x="143" y="109"/>
                    <a:pt x="143" y="109"/>
                    <a:pt x="143" y="109"/>
                  </a:cubicBezTo>
                  <a:cubicBezTo>
                    <a:pt x="157" y="109"/>
                    <a:pt x="168" y="98"/>
                    <a:pt x="16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1" name="Freeform 116"/>
            <p:cNvSpPr>
              <a:spLocks/>
            </p:cNvSpPr>
            <p:nvPr/>
          </p:nvSpPr>
          <p:spPr bwMode="auto">
            <a:xfrm>
              <a:off x="4513263" y="2111375"/>
              <a:ext cx="134938" cy="136525"/>
            </a:xfrm>
            <a:custGeom>
              <a:avLst/>
              <a:gdLst>
                <a:gd name="T0" fmla="*/ 168 w 168"/>
                <a:gd name="T1" fmla="*/ 84 h 169"/>
                <a:gd name="T2" fmla="*/ 143 w 168"/>
                <a:gd name="T3" fmla="*/ 59 h 169"/>
                <a:gd name="T4" fmla="*/ 143 w 168"/>
                <a:gd name="T5" fmla="*/ 59 h 169"/>
                <a:gd name="T6" fmla="*/ 120 w 168"/>
                <a:gd name="T7" fmla="*/ 75 h 169"/>
                <a:gd name="T8" fmla="*/ 94 w 168"/>
                <a:gd name="T9" fmla="*/ 75 h 169"/>
                <a:gd name="T10" fmla="*/ 94 w 168"/>
                <a:gd name="T11" fmla="*/ 48 h 169"/>
                <a:gd name="T12" fmla="*/ 109 w 168"/>
                <a:gd name="T13" fmla="*/ 25 h 169"/>
                <a:gd name="T14" fmla="*/ 109 w 168"/>
                <a:gd name="T15" fmla="*/ 25 h 169"/>
                <a:gd name="T16" fmla="*/ 84 w 168"/>
                <a:gd name="T17" fmla="*/ 0 h 169"/>
                <a:gd name="T18" fmla="*/ 59 w 168"/>
                <a:gd name="T19" fmla="*/ 25 h 169"/>
                <a:gd name="T20" fmla="*/ 59 w 168"/>
                <a:gd name="T21" fmla="*/ 25 h 169"/>
                <a:gd name="T22" fmla="*/ 74 w 168"/>
                <a:gd name="T23" fmla="*/ 48 h 169"/>
                <a:gd name="T24" fmla="*/ 74 w 168"/>
                <a:gd name="T25" fmla="*/ 75 h 169"/>
                <a:gd name="T26" fmla="*/ 48 w 168"/>
                <a:gd name="T27" fmla="*/ 75 h 169"/>
                <a:gd name="T28" fmla="*/ 25 w 168"/>
                <a:gd name="T29" fmla="*/ 59 h 169"/>
                <a:gd name="T30" fmla="*/ 25 w 168"/>
                <a:gd name="T31" fmla="*/ 59 h 169"/>
                <a:gd name="T32" fmla="*/ 0 w 168"/>
                <a:gd name="T33" fmla="*/ 84 h 169"/>
                <a:gd name="T34" fmla="*/ 25 w 168"/>
                <a:gd name="T35" fmla="*/ 109 h 169"/>
                <a:gd name="T36" fmla="*/ 25 w 168"/>
                <a:gd name="T37" fmla="*/ 109 h 169"/>
                <a:gd name="T38" fmla="*/ 48 w 168"/>
                <a:gd name="T39" fmla="*/ 94 h 169"/>
                <a:gd name="T40" fmla="*/ 74 w 168"/>
                <a:gd name="T41" fmla="*/ 94 h 169"/>
                <a:gd name="T42" fmla="*/ 74 w 168"/>
                <a:gd name="T43" fmla="*/ 120 h 169"/>
                <a:gd name="T44" fmla="*/ 59 w 168"/>
                <a:gd name="T45" fmla="*/ 144 h 169"/>
                <a:gd name="T46" fmla="*/ 59 w 168"/>
                <a:gd name="T47" fmla="*/ 144 h 169"/>
                <a:gd name="T48" fmla="*/ 84 w 168"/>
                <a:gd name="T49" fmla="*/ 169 h 169"/>
                <a:gd name="T50" fmla="*/ 109 w 168"/>
                <a:gd name="T51" fmla="*/ 144 h 169"/>
                <a:gd name="T52" fmla="*/ 109 w 168"/>
                <a:gd name="T53" fmla="*/ 144 h 169"/>
                <a:gd name="T54" fmla="*/ 94 w 168"/>
                <a:gd name="T55" fmla="*/ 120 h 169"/>
                <a:gd name="T56" fmla="*/ 94 w 168"/>
                <a:gd name="T57" fmla="*/ 94 h 169"/>
                <a:gd name="T58" fmla="*/ 120 w 168"/>
                <a:gd name="T59" fmla="*/ 94 h 169"/>
                <a:gd name="T60" fmla="*/ 143 w 168"/>
                <a:gd name="T61" fmla="*/ 109 h 169"/>
                <a:gd name="T62" fmla="*/ 143 w 168"/>
                <a:gd name="T63" fmla="*/ 109 h 169"/>
                <a:gd name="T64" fmla="*/ 168 w 168"/>
                <a:gd name="T6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8" h="169">
                  <a:moveTo>
                    <a:pt x="168" y="84"/>
                  </a:moveTo>
                  <a:cubicBezTo>
                    <a:pt x="168" y="70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6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3" y="44"/>
                    <a:pt x="109" y="3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1"/>
                    <a:pt x="98" y="0"/>
                    <a:pt x="84" y="0"/>
                  </a:cubicBezTo>
                  <a:cubicBezTo>
                    <a:pt x="70" y="0"/>
                    <a:pt x="59" y="11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5"/>
                    <a:pt x="65" y="44"/>
                    <a:pt x="74" y="48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6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0"/>
                    <a:pt x="0" y="84"/>
                  </a:cubicBezTo>
                  <a:cubicBezTo>
                    <a:pt x="0" y="98"/>
                    <a:pt x="11" y="109"/>
                    <a:pt x="25" y="109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35" y="109"/>
                    <a:pt x="44" y="103"/>
                    <a:pt x="48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65" y="124"/>
                    <a:pt x="59" y="133"/>
                    <a:pt x="59" y="144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57"/>
                    <a:pt x="70" y="169"/>
                    <a:pt x="84" y="169"/>
                  </a:cubicBezTo>
                  <a:cubicBezTo>
                    <a:pt x="98" y="169"/>
                    <a:pt x="109" y="157"/>
                    <a:pt x="109" y="144"/>
                  </a:cubicBezTo>
                  <a:cubicBezTo>
                    <a:pt x="109" y="144"/>
                    <a:pt x="109" y="144"/>
                    <a:pt x="109" y="144"/>
                  </a:cubicBezTo>
                  <a:cubicBezTo>
                    <a:pt x="109" y="133"/>
                    <a:pt x="103" y="124"/>
                    <a:pt x="94" y="12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09"/>
                    <a:pt x="143" y="109"/>
                  </a:cubicBezTo>
                  <a:cubicBezTo>
                    <a:pt x="143" y="109"/>
                    <a:pt x="143" y="109"/>
                    <a:pt x="143" y="109"/>
                  </a:cubicBezTo>
                  <a:cubicBezTo>
                    <a:pt x="157" y="109"/>
                    <a:pt x="168" y="98"/>
                    <a:pt x="16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2" name="Freeform 117"/>
            <p:cNvSpPr>
              <a:spLocks/>
            </p:cNvSpPr>
            <p:nvPr/>
          </p:nvSpPr>
          <p:spPr bwMode="auto">
            <a:xfrm>
              <a:off x="3711575" y="2379663"/>
              <a:ext cx="136525" cy="134938"/>
            </a:xfrm>
            <a:custGeom>
              <a:avLst/>
              <a:gdLst>
                <a:gd name="T0" fmla="*/ 169 w 169"/>
                <a:gd name="T1" fmla="*/ 84 h 169"/>
                <a:gd name="T2" fmla="*/ 143 w 169"/>
                <a:gd name="T3" fmla="*/ 59 h 169"/>
                <a:gd name="T4" fmla="*/ 143 w 169"/>
                <a:gd name="T5" fmla="*/ 59 h 169"/>
                <a:gd name="T6" fmla="*/ 120 w 169"/>
                <a:gd name="T7" fmla="*/ 75 h 169"/>
                <a:gd name="T8" fmla="*/ 94 w 169"/>
                <a:gd name="T9" fmla="*/ 75 h 169"/>
                <a:gd name="T10" fmla="*/ 94 w 169"/>
                <a:gd name="T11" fmla="*/ 48 h 169"/>
                <a:gd name="T12" fmla="*/ 109 w 169"/>
                <a:gd name="T13" fmla="*/ 25 h 169"/>
                <a:gd name="T14" fmla="*/ 109 w 169"/>
                <a:gd name="T15" fmla="*/ 25 h 169"/>
                <a:gd name="T16" fmla="*/ 84 w 169"/>
                <a:gd name="T17" fmla="*/ 0 h 169"/>
                <a:gd name="T18" fmla="*/ 59 w 169"/>
                <a:gd name="T19" fmla="*/ 25 h 169"/>
                <a:gd name="T20" fmla="*/ 59 w 169"/>
                <a:gd name="T21" fmla="*/ 25 h 169"/>
                <a:gd name="T22" fmla="*/ 75 w 169"/>
                <a:gd name="T23" fmla="*/ 48 h 169"/>
                <a:gd name="T24" fmla="*/ 75 w 169"/>
                <a:gd name="T25" fmla="*/ 75 h 169"/>
                <a:gd name="T26" fmla="*/ 48 w 169"/>
                <a:gd name="T27" fmla="*/ 75 h 169"/>
                <a:gd name="T28" fmla="*/ 25 w 169"/>
                <a:gd name="T29" fmla="*/ 59 h 169"/>
                <a:gd name="T30" fmla="*/ 25 w 169"/>
                <a:gd name="T31" fmla="*/ 59 h 169"/>
                <a:gd name="T32" fmla="*/ 0 w 169"/>
                <a:gd name="T33" fmla="*/ 84 h 169"/>
                <a:gd name="T34" fmla="*/ 25 w 169"/>
                <a:gd name="T35" fmla="*/ 109 h 169"/>
                <a:gd name="T36" fmla="*/ 25 w 169"/>
                <a:gd name="T37" fmla="*/ 109 h 169"/>
                <a:gd name="T38" fmla="*/ 48 w 169"/>
                <a:gd name="T39" fmla="*/ 94 h 169"/>
                <a:gd name="T40" fmla="*/ 75 w 169"/>
                <a:gd name="T41" fmla="*/ 94 h 169"/>
                <a:gd name="T42" fmla="*/ 75 w 169"/>
                <a:gd name="T43" fmla="*/ 120 h 169"/>
                <a:gd name="T44" fmla="*/ 59 w 169"/>
                <a:gd name="T45" fmla="*/ 143 h 169"/>
                <a:gd name="T46" fmla="*/ 59 w 169"/>
                <a:gd name="T47" fmla="*/ 143 h 169"/>
                <a:gd name="T48" fmla="*/ 84 w 169"/>
                <a:gd name="T49" fmla="*/ 169 h 169"/>
                <a:gd name="T50" fmla="*/ 109 w 169"/>
                <a:gd name="T51" fmla="*/ 143 h 169"/>
                <a:gd name="T52" fmla="*/ 109 w 169"/>
                <a:gd name="T53" fmla="*/ 143 h 169"/>
                <a:gd name="T54" fmla="*/ 94 w 169"/>
                <a:gd name="T55" fmla="*/ 120 h 169"/>
                <a:gd name="T56" fmla="*/ 94 w 169"/>
                <a:gd name="T57" fmla="*/ 94 h 169"/>
                <a:gd name="T58" fmla="*/ 120 w 169"/>
                <a:gd name="T59" fmla="*/ 94 h 169"/>
                <a:gd name="T60" fmla="*/ 143 w 169"/>
                <a:gd name="T61" fmla="*/ 109 h 169"/>
                <a:gd name="T62" fmla="*/ 143 w 169"/>
                <a:gd name="T63" fmla="*/ 109 h 169"/>
                <a:gd name="T64" fmla="*/ 169 w 169"/>
                <a:gd name="T6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169">
                  <a:moveTo>
                    <a:pt x="169" y="84"/>
                  </a:moveTo>
                  <a:cubicBezTo>
                    <a:pt x="169" y="70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5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3" y="44"/>
                    <a:pt x="109" y="3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1"/>
                    <a:pt x="98" y="0"/>
                    <a:pt x="84" y="0"/>
                  </a:cubicBezTo>
                  <a:cubicBezTo>
                    <a:pt x="70" y="0"/>
                    <a:pt x="59" y="11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5"/>
                    <a:pt x="66" y="44"/>
                    <a:pt x="75" y="48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5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0"/>
                    <a:pt x="0" y="84"/>
                  </a:cubicBezTo>
                  <a:cubicBezTo>
                    <a:pt x="0" y="98"/>
                    <a:pt x="11" y="109"/>
                    <a:pt x="25" y="109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35" y="109"/>
                    <a:pt x="44" y="103"/>
                    <a:pt x="48" y="9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66" y="124"/>
                    <a:pt x="59" y="133"/>
                    <a:pt x="59" y="143"/>
                  </a:cubicBezTo>
                  <a:cubicBezTo>
                    <a:pt x="59" y="143"/>
                    <a:pt x="59" y="143"/>
                    <a:pt x="59" y="143"/>
                  </a:cubicBezTo>
                  <a:cubicBezTo>
                    <a:pt x="59" y="157"/>
                    <a:pt x="70" y="169"/>
                    <a:pt x="84" y="169"/>
                  </a:cubicBezTo>
                  <a:cubicBezTo>
                    <a:pt x="98" y="169"/>
                    <a:pt x="109" y="157"/>
                    <a:pt x="109" y="14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09" y="133"/>
                    <a:pt x="103" y="124"/>
                    <a:pt x="94" y="12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09"/>
                    <a:pt x="143" y="109"/>
                  </a:cubicBezTo>
                  <a:cubicBezTo>
                    <a:pt x="143" y="109"/>
                    <a:pt x="143" y="109"/>
                    <a:pt x="143" y="109"/>
                  </a:cubicBezTo>
                  <a:cubicBezTo>
                    <a:pt x="157" y="109"/>
                    <a:pt x="169" y="98"/>
                    <a:pt x="16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3" name="Freeform 118"/>
            <p:cNvSpPr>
              <a:spLocks/>
            </p:cNvSpPr>
            <p:nvPr/>
          </p:nvSpPr>
          <p:spPr bwMode="auto">
            <a:xfrm>
              <a:off x="3978275" y="2379663"/>
              <a:ext cx="136525" cy="134938"/>
            </a:xfrm>
            <a:custGeom>
              <a:avLst/>
              <a:gdLst>
                <a:gd name="T0" fmla="*/ 169 w 169"/>
                <a:gd name="T1" fmla="*/ 84 h 169"/>
                <a:gd name="T2" fmla="*/ 143 w 169"/>
                <a:gd name="T3" fmla="*/ 59 h 169"/>
                <a:gd name="T4" fmla="*/ 143 w 169"/>
                <a:gd name="T5" fmla="*/ 59 h 169"/>
                <a:gd name="T6" fmla="*/ 120 w 169"/>
                <a:gd name="T7" fmla="*/ 75 h 169"/>
                <a:gd name="T8" fmla="*/ 94 w 169"/>
                <a:gd name="T9" fmla="*/ 75 h 169"/>
                <a:gd name="T10" fmla="*/ 94 w 169"/>
                <a:gd name="T11" fmla="*/ 48 h 169"/>
                <a:gd name="T12" fmla="*/ 109 w 169"/>
                <a:gd name="T13" fmla="*/ 25 h 169"/>
                <a:gd name="T14" fmla="*/ 109 w 169"/>
                <a:gd name="T15" fmla="*/ 25 h 169"/>
                <a:gd name="T16" fmla="*/ 84 w 169"/>
                <a:gd name="T17" fmla="*/ 0 h 169"/>
                <a:gd name="T18" fmla="*/ 59 w 169"/>
                <a:gd name="T19" fmla="*/ 25 h 169"/>
                <a:gd name="T20" fmla="*/ 59 w 169"/>
                <a:gd name="T21" fmla="*/ 25 h 169"/>
                <a:gd name="T22" fmla="*/ 75 w 169"/>
                <a:gd name="T23" fmla="*/ 48 h 169"/>
                <a:gd name="T24" fmla="*/ 75 w 169"/>
                <a:gd name="T25" fmla="*/ 75 h 169"/>
                <a:gd name="T26" fmla="*/ 48 w 169"/>
                <a:gd name="T27" fmla="*/ 75 h 169"/>
                <a:gd name="T28" fmla="*/ 25 w 169"/>
                <a:gd name="T29" fmla="*/ 59 h 169"/>
                <a:gd name="T30" fmla="*/ 25 w 169"/>
                <a:gd name="T31" fmla="*/ 59 h 169"/>
                <a:gd name="T32" fmla="*/ 0 w 169"/>
                <a:gd name="T33" fmla="*/ 84 h 169"/>
                <a:gd name="T34" fmla="*/ 25 w 169"/>
                <a:gd name="T35" fmla="*/ 109 h 169"/>
                <a:gd name="T36" fmla="*/ 25 w 169"/>
                <a:gd name="T37" fmla="*/ 109 h 169"/>
                <a:gd name="T38" fmla="*/ 48 w 169"/>
                <a:gd name="T39" fmla="*/ 94 h 169"/>
                <a:gd name="T40" fmla="*/ 75 w 169"/>
                <a:gd name="T41" fmla="*/ 94 h 169"/>
                <a:gd name="T42" fmla="*/ 75 w 169"/>
                <a:gd name="T43" fmla="*/ 120 h 169"/>
                <a:gd name="T44" fmla="*/ 59 w 169"/>
                <a:gd name="T45" fmla="*/ 143 h 169"/>
                <a:gd name="T46" fmla="*/ 59 w 169"/>
                <a:gd name="T47" fmla="*/ 143 h 169"/>
                <a:gd name="T48" fmla="*/ 84 w 169"/>
                <a:gd name="T49" fmla="*/ 169 h 169"/>
                <a:gd name="T50" fmla="*/ 109 w 169"/>
                <a:gd name="T51" fmla="*/ 143 h 169"/>
                <a:gd name="T52" fmla="*/ 109 w 169"/>
                <a:gd name="T53" fmla="*/ 143 h 169"/>
                <a:gd name="T54" fmla="*/ 94 w 169"/>
                <a:gd name="T55" fmla="*/ 120 h 169"/>
                <a:gd name="T56" fmla="*/ 94 w 169"/>
                <a:gd name="T57" fmla="*/ 94 h 169"/>
                <a:gd name="T58" fmla="*/ 120 w 169"/>
                <a:gd name="T59" fmla="*/ 94 h 169"/>
                <a:gd name="T60" fmla="*/ 143 w 169"/>
                <a:gd name="T61" fmla="*/ 109 h 169"/>
                <a:gd name="T62" fmla="*/ 143 w 169"/>
                <a:gd name="T63" fmla="*/ 109 h 169"/>
                <a:gd name="T64" fmla="*/ 169 w 169"/>
                <a:gd name="T6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169">
                  <a:moveTo>
                    <a:pt x="169" y="84"/>
                  </a:moveTo>
                  <a:cubicBezTo>
                    <a:pt x="169" y="70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5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3" y="44"/>
                    <a:pt x="109" y="3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1"/>
                    <a:pt x="98" y="0"/>
                    <a:pt x="84" y="0"/>
                  </a:cubicBezTo>
                  <a:cubicBezTo>
                    <a:pt x="70" y="0"/>
                    <a:pt x="59" y="11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5"/>
                    <a:pt x="65" y="44"/>
                    <a:pt x="75" y="48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5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0"/>
                    <a:pt x="0" y="84"/>
                  </a:cubicBezTo>
                  <a:cubicBezTo>
                    <a:pt x="0" y="98"/>
                    <a:pt x="11" y="109"/>
                    <a:pt x="25" y="109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35" y="109"/>
                    <a:pt x="44" y="103"/>
                    <a:pt x="48" y="9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65" y="124"/>
                    <a:pt x="59" y="133"/>
                    <a:pt x="59" y="143"/>
                  </a:cubicBezTo>
                  <a:cubicBezTo>
                    <a:pt x="59" y="143"/>
                    <a:pt x="59" y="143"/>
                    <a:pt x="59" y="143"/>
                  </a:cubicBezTo>
                  <a:cubicBezTo>
                    <a:pt x="59" y="157"/>
                    <a:pt x="70" y="169"/>
                    <a:pt x="84" y="169"/>
                  </a:cubicBezTo>
                  <a:cubicBezTo>
                    <a:pt x="98" y="169"/>
                    <a:pt x="109" y="157"/>
                    <a:pt x="109" y="14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09" y="133"/>
                    <a:pt x="103" y="124"/>
                    <a:pt x="94" y="12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09"/>
                    <a:pt x="143" y="109"/>
                  </a:cubicBezTo>
                  <a:cubicBezTo>
                    <a:pt x="143" y="109"/>
                    <a:pt x="143" y="109"/>
                    <a:pt x="143" y="109"/>
                  </a:cubicBezTo>
                  <a:cubicBezTo>
                    <a:pt x="157" y="109"/>
                    <a:pt x="169" y="98"/>
                    <a:pt x="16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4" name="Freeform 119"/>
            <p:cNvSpPr>
              <a:spLocks/>
            </p:cNvSpPr>
            <p:nvPr/>
          </p:nvSpPr>
          <p:spPr bwMode="auto">
            <a:xfrm>
              <a:off x="4244975" y="2379663"/>
              <a:ext cx="136525" cy="134938"/>
            </a:xfrm>
            <a:custGeom>
              <a:avLst/>
              <a:gdLst>
                <a:gd name="T0" fmla="*/ 168 w 168"/>
                <a:gd name="T1" fmla="*/ 84 h 169"/>
                <a:gd name="T2" fmla="*/ 143 w 168"/>
                <a:gd name="T3" fmla="*/ 59 h 169"/>
                <a:gd name="T4" fmla="*/ 143 w 168"/>
                <a:gd name="T5" fmla="*/ 59 h 169"/>
                <a:gd name="T6" fmla="*/ 120 w 168"/>
                <a:gd name="T7" fmla="*/ 75 h 169"/>
                <a:gd name="T8" fmla="*/ 94 w 168"/>
                <a:gd name="T9" fmla="*/ 75 h 169"/>
                <a:gd name="T10" fmla="*/ 94 w 168"/>
                <a:gd name="T11" fmla="*/ 48 h 169"/>
                <a:gd name="T12" fmla="*/ 109 w 168"/>
                <a:gd name="T13" fmla="*/ 25 h 169"/>
                <a:gd name="T14" fmla="*/ 109 w 168"/>
                <a:gd name="T15" fmla="*/ 25 h 169"/>
                <a:gd name="T16" fmla="*/ 84 w 168"/>
                <a:gd name="T17" fmla="*/ 0 h 169"/>
                <a:gd name="T18" fmla="*/ 59 w 168"/>
                <a:gd name="T19" fmla="*/ 25 h 169"/>
                <a:gd name="T20" fmla="*/ 59 w 168"/>
                <a:gd name="T21" fmla="*/ 25 h 169"/>
                <a:gd name="T22" fmla="*/ 74 w 168"/>
                <a:gd name="T23" fmla="*/ 48 h 169"/>
                <a:gd name="T24" fmla="*/ 74 w 168"/>
                <a:gd name="T25" fmla="*/ 75 h 169"/>
                <a:gd name="T26" fmla="*/ 48 w 168"/>
                <a:gd name="T27" fmla="*/ 75 h 169"/>
                <a:gd name="T28" fmla="*/ 25 w 168"/>
                <a:gd name="T29" fmla="*/ 59 h 169"/>
                <a:gd name="T30" fmla="*/ 25 w 168"/>
                <a:gd name="T31" fmla="*/ 59 h 169"/>
                <a:gd name="T32" fmla="*/ 0 w 168"/>
                <a:gd name="T33" fmla="*/ 84 h 169"/>
                <a:gd name="T34" fmla="*/ 25 w 168"/>
                <a:gd name="T35" fmla="*/ 109 h 169"/>
                <a:gd name="T36" fmla="*/ 25 w 168"/>
                <a:gd name="T37" fmla="*/ 109 h 169"/>
                <a:gd name="T38" fmla="*/ 48 w 168"/>
                <a:gd name="T39" fmla="*/ 94 h 169"/>
                <a:gd name="T40" fmla="*/ 74 w 168"/>
                <a:gd name="T41" fmla="*/ 94 h 169"/>
                <a:gd name="T42" fmla="*/ 74 w 168"/>
                <a:gd name="T43" fmla="*/ 120 h 169"/>
                <a:gd name="T44" fmla="*/ 59 w 168"/>
                <a:gd name="T45" fmla="*/ 143 h 169"/>
                <a:gd name="T46" fmla="*/ 59 w 168"/>
                <a:gd name="T47" fmla="*/ 143 h 169"/>
                <a:gd name="T48" fmla="*/ 84 w 168"/>
                <a:gd name="T49" fmla="*/ 169 h 169"/>
                <a:gd name="T50" fmla="*/ 109 w 168"/>
                <a:gd name="T51" fmla="*/ 143 h 169"/>
                <a:gd name="T52" fmla="*/ 109 w 168"/>
                <a:gd name="T53" fmla="*/ 143 h 169"/>
                <a:gd name="T54" fmla="*/ 94 w 168"/>
                <a:gd name="T55" fmla="*/ 120 h 169"/>
                <a:gd name="T56" fmla="*/ 94 w 168"/>
                <a:gd name="T57" fmla="*/ 94 h 169"/>
                <a:gd name="T58" fmla="*/ 120 w 168"/>
                <a:gd name="T59" fmla="*/ 94 h 169"/>
                <a:gd name="T60" fmla="*/ 143 w 168"/>
                <a:gd name="T61" fmla="*/ 109 h 169"/>
                <a:gd name="T62" fmla="*/ 143 w 168"/>
                <a:gd name="T63" fmla="*/ 109 h 169"/>
                <a:gd name="T64" fmla="*/ 168 w 168"/>
                <a:gd name="T6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8" h="169">
                  <a:moveTo>
                    <a:pt x="168" y="84"/>
                  </a:moveTo>
                  <a:cubicBezTo>
                    <a:pt x="168" y="70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5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3" y="44"/>
                    <a:pt x="109" y="3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1"/>
                    <a:pt x="98" y="0"/>
                    <a:pt x="84" y="0"/>
                  </a:cubicBezTo>
                  <a:cubicBezTo>
                    <a:pt x="70" y="0"/>
                    <a:pt x="59" y="11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5"/>
                    <a:pt x="65" y="44"/>
                    <a:pt x="74" y="48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5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0"/>
                    <a:pt x="0" y="84"/>
                  </a:cubicBezTo>
                  <a:cubicBezTo>
                    <a:pt x="0" y="98"/>
                    <a:pt x="11" y="109"/>
                    <a:pt x="25" y="109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35" y="109"/>
                    <a:pt x="44" y="103"/>
                    <a:pt x="48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65" y="124"/>
                    <a:pt x="59" y="133"/>
                    <a:pt x="59" y="143"/>
                  </a:cubicBezTo>
                  <a:cubicBezTo>
                    <a:pt x="59" y="143"/>
                    <a:pt x="59" y="143"/>
                    <a:pt x="59" y="143"/>
                  </a:cubicBezTo>
                  <a:cubicBezTo>
                    <a:pt x="59" y="157"/>
                    <a:pt x="70" y="169"/>
                    <a:pt x="84" y="169"/>
                  </a:cubicBezTo>
                  <a:cubicBezTo>
                    <a:pt x="98" y="169"/>
                    <a:pt x="109" y="157"/>
                    <a:pt x="109" y="14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09" y="133"/>
                    <a:pt x="103" y="124"/>
                    <a:pt x="94" y="12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09"/>
                    <a:pt x="143" y="109"/>
                  </a:cubicBezTo>
                  <a:cubicBezTo>
                    <a:pt x="143" y="109"/>
                    <a:pt x="143" y="109"/>
                    <a:pt x="143" y="109"/>
                  </a:cubicBezTo>
                  <a:cubicBezTo>
                    <a:pt x="157" y="109"/>
                    <a:pt x="168" y="98"/>
                    <a:pt x="16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5" name="Freeform 120"/>
            <p:cNvSpPr>
              <a:spLocks/>
            </p:cNvSpPr>
            <p:nvPr/>
          </p:nvSpPr>
          <p:spPr bwMode="auto">
            <a:xfrm>
              <a:off x="4513263" y="2379663"/>
              <a:ext cx="134938" cy="134938"/>
            </a:xfrm>
            <a:custGeom>
              <a:avLst/>
              <a:gdLst>
                <a:gd name="T0" fmla="*/ 168 w 168"/>
                <a:gd name="T1" fmla="*/ 84 h 169"/>
                <a:gd name="T2" fmla="*/ 143 w 168"/>
                <a:gd name="T3" fmla="*/ 59 h 169"/>
                <a:gd name="T4" fmla="*/ 143 w 168"/>
                <a:gd name="T5" fmla="*/ 59 h 169"/>
                <a:gd name="T6" fmla="*/ 120 w 168"/>
                <a:gd name="T7" fmla="*/ 75 h 169"/>
                <a:gd name="T8" fmla="*/ 94 w 168"/>
                <a:gd name="T9" fmla="*/ 75 h 169"/>
                <a:gd name="T10" fmla="*/ 94 w 168"/>
                <a:gd name="T11" fmla="*/ 48 h 169"/>
                <a:gd name="T12" fmla="*/ 109 w 168"/>
                <a:gd name="T13" fmla="*/ 25 h 169"/>
                <a:gd name="T14" fmla="*/ 109 w 168"/>
                <a:gd name="T15" fmla="*/ 25 h 169"/>
                <a:gd name="T16" fmla="*/ 84 w 168"/>
                <a:gd name="T17" fmla="*/ 0 h 169"/>
                <a:gd name="T18" fmla="*/ 59 w 168"/>
                <a:gd name="T19" fmla="*/ 25 h 169"/>
                <a:gd name="T20" fmla="*/ 59 w 168"/>
                <a:gd name="T21" fmla="*/ 25 h 169"/>
                <a:gd name="T22" fmla="*/ 74 w 168"/>
                <a:gd name="T23" fmla="*/ 48 h 169"/>
                <a:gd name="T24" fmla="*/ 74 w 168"/>
                <a:gd name="T25" fmla="*/ 75 h 169"/>
                <a:gd name="T26" fmla="*/ 48 w 168"/>
                <a:gd name="T27" fmla="*/ 75 h 169"/>
                <a:gd name="T28" fmla="*/ 25 w 168"/>
                <a:gd name="T29" fmla="*/ 59 h 169"/>
                <a:gd name="T30" fmla="*/ 25 w 168"/>
                <a:gd name="T31" fmla="*/ 59 h 169"/>
                <a:gd name="T32" fmla="*/ 0 w 168"/>
                <a:gd name="T33" fmla="*/ 84 h 169"/>
                <a:gd name="T34" fmla="*/ 25 w 168"/>
                <a:gd name="T35" fmla="*/ 109 h 169"/>
                <a:gd name="T36" fmla="*/ 25 w 168"/>
                <a:gd name="T37" fmla="*/ 109 h 169"/>
                <a:gd name="T38" fmla="*/ 48 w 168"/>
                <a:gd name="T39" fmla="*/ 94 h 169"/>
                <a:gd name="T40" fmla="*/ 74 w 168"/>
                <a:gd name="T41" fmla="*/ 94 h 169"/>
                <a:gd name="T42" fmla="*/ 74 w 168"/>
                <a:gd name="T43" fmla="*/ 120 h 169"/>
                <a:gd name="T44" fmla="*/ 59 w 168"/>
                <a:gd name="T45" fmla="*/ 143 h 169"/>
                <a:gd name="T46" fmla="*/ 59 w 168"/>
                <a:gd name="T47" fmla="*/ 143 h 169"/>
                <a:gd name="T48" fmla="*/ 84 w 168"/>
                <a:gd name="T49" fmla="*/ 169 h 169"/>
                <a:gd name="T50" fmla="*/ 109 w 168"/>
                <a:gd name="T51" fmla="*/ 143 h 169"/>
                <a:gd name="T52" fmla="*/ 109 w 168"/>
                <a:gd name="T53" fmla="*/ 143 h 169"/>
                <a:gd name="T54" fmla="*/ 94 w 168"/>
                <a:gd name="T55" fmla="*/ 120 h 169"/>
                <a:gd name="T56" fmla="*/ 94 w 168"/>
                <a:gd name="T57" fmla="*/ 94 h 169"/>
                <a:gd name="T58" fmla="*/ 120 w 168"/>
                <a:gd name="T59" fmla="*/ 94 h 169"/>
                <a:gd name="T60" fmla="*/ 143 w 168"/>
                <a:gd name="T61" fmla="*/ 109 h 169"/>
                <a:gd name="T62" fmla="*/ 143 w 168"/>
                <a:gd name="T63" fmla="*/ 109 h 169"/>
                <a:gd name="T64" fmla="*/ 168 w 168"/>
                <a:gd name="T6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8" h="169">
                  <a:moveTo>
                    <a:pt x="168" y="84"/>
                  </a:moveTo>
                  <a:cubicBezTo>
                    <a:pt x="168" y="70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5"/>
                    <a:pt x="12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3" y="44"/>
                    <a:pt x="109" y="3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1"/>
                    <a:pt x="98" y="0"/>
                    <a:pt x="84" y="0"/>
                  </a:cubicBezTo>
                  <a:cubicBezTo>
                    <a:pt x="70" y="0"/>
                    <a:pt x="59" y="11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5"/>
                    <a:pt x="65" y="44"/>
                    <a:pt x="74" y="48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65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0"/>
                    <a:pt x="0" y="84"/>
                  </a:cubicBezTo>
                  <a:cubicBezTo>
                    <a:pt x="0" y="98"/>
                    <a:pt x="11" y="109"/>
                    <a:pt x="25" y="109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35" y="109"/>
                    <a:pt x="44" y="103"/>
                    <a:pt x="48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65" y="124"/>
                    <a:pt x="59" y="133"/>
                    <a:pt x="59" y="143"/>
                  </a:cubicBezTo>
                  <a:cubicBezTo>
                    <a:pt x="59" y="143"/>
                    <a:pt x="59" y="143"/>
                    <a:pt x="59" y="143"/>
                  </a:cubicBezTo>
                  <a:cubicBezTo>
                    <a:pt x="59" y="157"/>
                    <a:pt x="70" y="169"/>
                    <a:pt x="84" y="169"/>
                  </a:cubicBezTo>
                  <a:cubicBezTo>
                    <a:pt x="98" y="169"/>
                    <a:pt x="109" y="157"/>
                    <a:pt x="109" y="14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09" y="133"/>
                    <a:pt x="103" y="124"/>
                    <a:pt x="94" y="12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09"/>
                    <a:pt x="143" y="109"/>
                  </a:cubicBezTo>
                  <a:cubicBezTo>
                    <a:pt x="143" y="109"/>
                    <a:pt x="143" y="109"/>
                    <a:pt x="143" y="109"/>
                  </a:cubicBezTo>
                  <a:cubicBezTo>
                    <a:pt x="157" y="109"/>
                    <a:pt x="168" y="98"/>
                    <a:pt x="16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6" name="Freeform 121"/>
            <p:cNvSpPr>
              <a:spLocks/>
            </p:cNvSpPr>
            <p:nvPr/>
          </p:nvSpPr>
          <p:spPr bwMode="auto">
            <a:xfrm>
              <a:off x="3711575" y="2646363"/>
              <a:ext cx="136525" cy="134938"/>
            </a:xfrm>
            <a:custGeom>
              <a:avLst/>
              <a:gdLst>
                <a:gd name="T0" fmla="*/ 169 w 169"/>
                <a:gd name="T1" fmla="*/ 84 h 168"/>
                <a:gd name="T2" fmla="*/ 143 w 169"/>
                <a:gd name="T3" fmla="*/ 59 h 168"/>
                <a:gd name="T4" fmla="*/ 143 w 169"/>
                <a:gd name="T5" fmla="*/ 59 h 168"/>
                <a:gd name="T6" fmla="*/ 120 w 169"/>
                <a:gd name="T7" fmla="*/ 74 h 168"/>
                <a:gd name="T8" fmla="*/ 94 w 169"/>
                <a:gd name="T9" fmla="*/ 74 h 168"/>
                <a:gd name="T10" fmla="*/ 94 w 169"/>
                <a:gd name="T11" fmla="*/ 48 h 168"/>
                <a:gd name="T12" fmla="*/ 109 w 169"/>
                <a:gd name="T13" fmla="*/ 25 h 168"/>
                <a:gd name="T14" fmla="*/ 109 w 169"/>
                <a:gd name="T15" fmla="*/ 25 h 168"/>
                <a:gd name="T16" fmla="*/ 84 w 169"/>
                <a:gd name="T17" fmla="*/ 0 h 168"/>
                <a:gd name="T18" fmla="*/ 59 w 169"/>
                <a:gd name="T19" fmla="*/ 25 h 168"/>
                <a:gd name="T20" fmla="*/ 59 w 169"/>
                <a:gd name="T21" fmla="*/ 25 h 168"/>
                <a:gd name="T22" fmla="*/ 75 w 169"/>
                <a:gd name="T23" fmla="*/ 48 h 168"/>
                <a:gd name="T24" fmla="*/ 75 w 169"/>
                <a:gd name="T25" fmla="*/ 74 h 168"/>
                <a:gd name="T26" fmla="*/ 48 w 169"/>
                <a:gd name="T27" fmla="*/ 74 h 168"/>
                <a:gd name="T28" fmla="*/ 25 w 169"/>
                <a:gd name="T29" fmla="*/ 59 h 168"/>
                <a:gd name="T30" fmla="*/ 25 w 169"/>
                <a:gd name="T31" fmla="*/ 59 h 168"/>
                <a:gd name="T32" fmla="*/ 0 w 169"/>
                <a:gd name="T33" fmla="*/ 84 h 168"/>
                <a:gd name="T34" fmla="*/ 25 w 169"/>
                <a:gd name="T35" fmla="*/ 109 h 168"/>
                <a:gd name="T36" fmla="*/ 25 w 169"/>
                <a:gd name="T37" fmla="*/ 109 h 168"/>
                <a:gd name="T38" fmla="*/ 48 w 169"/>
                <a:gd name="T39" fmla="*/ 94 h 168"/>
                <a:gd name="T40" fmla="*/ 75 w 169"/>
                <a:gd name="T41" fmla="*/ 94 h 168"/>
                <a:gd name="T42" fmla="*/ 75 w 169"/>
                <a:gd name="T43" fmla="*/ 120 h 168"/>
                <a:gd name="T44" fmla="*/ 59 w 169"/>
                <a:gd name="T45" fmla="*/ 143 h 168"/>
                <a:gd name="T46" fmla="*/ 59 w 169"/>
                <a:gd name="T47" fmla="*/ 143 h 168"/>
                <a:gd name="T48" fmla="*/ 84 w 169"/>
                <a:gd name="T49" fmla="*/ 168 h 168"/>
                <a:gd name="T50" fmla="*/ 109 w 169"/>
                <a:gd name="T51" fmla="*/ 143 h 168"/>
                <a:gd name="T52" fmla="*/ 109 w 169"/>
                <a:gd name="T53" fmla="*/ 143 h 168"/>
                <a:gd name="T54" fmla="*/ 94 w 169"/>
                <a:gd name="T55" fmla="*/ 120 h 168"/>
                <a:gd name="T56" fmla="*/ 94 w 169"/>
                <a:gd name="T57" fmla="*/ 94 h 168"/>
                <a:gd name="T58" fmla="*/ 120 w 169"/>
                <a:gd name="T59" fmla="*/ 94 h 168"/>
                <a:gd name="T60" fmla="*/ 143 w 169"/>
                <a:gd name="T61" fmla="*/ 109 h 168"/>
                <a:gd name="T62" fmla="*/ 143 w 169"/>
                <a:gd name="T63" fmla="*/ 109 h 168"/>
                <a:gd name="T64" fmla="*/ 169 w 169"/>
                <a:gd name="T65" fmla="*/ 8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168">
                  <a:moveTo>
                    <a:pt x="169" y="84"/>
                  </a:moveTo>
                  <a:cubicBezTo>
                    <a:pt x="169" y="70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5"/>
                    <a:pt x="120" y="74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3" y="44"/>
                    <a:pt x="109" y="3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1"/>
                    <a:pt x="98" y="0"/>
                    <a:pt x="84" y="0"/>
                  </a:cubicBezTo>
                  <a:cubicBezTo>
                    <a:pt x="70" y="0"/>
                    <a:pt x="59" y="11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5"/>
                    <a:pt x="66" y="44"/>
                    <a:pt x="75" y="48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4" y="65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0"/>
                    <a:pt x="0" y="84"/>
                  </a:cubicBezTo>
                  <a:cubicBezTo>
                    <a:pt x="0" y="98"/>
                    <a:pt x="11" y="109"/>
                    <a:pt x="25" y="109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35" y="109"/>
                    <a:pt x="44" y="103"/>
                    <a:pt x="48" y="9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66" y="124"/>
                    <a:pt x="59" y="133"/>
                    <a:pt x="59" y="143"/>
                  </a:cubicBezTo>
                  <a:cubicBezTo>
                    <a:pt x="59" y="143"/>
                    <a:pt x="59" y="143"/>
                    <a:pt x="59" y="143"/>
                  </a:cubicBezTo>
                  <a:cubicBezTo>
                    <a:pt x="59" y="157"/>
                    <a:pt x="70" y="168"/>
                    <a:pt x="84" y="168"/>
                  </a:cubicBezTo>
                  <a:cubicBezTo>
                    <a:pt x="98" y="168"/>
                    <a:pt x="109" y="157"/>
                    <a:pt x="109" y="14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09" y="133"/>
                    <a:pt x="103" y="124"/>
                    <a:pt x="94" y="12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09"/>
                    <a:pt x="143" y="109"/>
                  </a:cubicBezTo>
                  <a:cubicBezTo>
                    <a:pt x="143" y="109"/>
                    <a:pt x="143" y="109"/>
                    <a:pt x="143" y="109"/>
                  </a:cubicBezTo>
                  <a:cubicBezTo>
                    <a:pt x="157" y="109"/>
                    <a:pt x="169" y="98"/>
                    <a:pt x="16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7" name="Freeform 122"/>
            <p:cNvSpPr>
              <a:spLocks/>
            </p:cNvSpPr>
            <p:nvPr/>
          </p:nvSpPr>
          <p:spPr bwMode="auto">
            <a:xfrm>
              <a:off x="3978275" y="2646363"/>
              <a:ext cx="136525" cy="134938"/>
            </a:xfrm>
            <a:custGeom>
              <a:avLst/>
              <a:gdLst>
                <a:gd name="T0" fmla="*/ 169 w 169"/>
                <a:gd name="T1" fmla="*/ 84 h 168"/>
                <a:gd name="T2" fmla="*/ 143 w 169"/>
                <a:gd name="T3" fmla="*/ 59 h 168"/>
                <a:gd name="T4" fmla="*/ 143 w 169"/>
                <a:gd name="T5" fmla="*/ 59 h 168"/>
                <a:gd name="T6" fmla="*/ 120 w 169"/>
                <a:gd name="T7" fmla="*/ 74 h 168"/>
                <a:gd name="T8" fmla="*/ 94 w 169"/>
                <a:gd name="T9" fmla="*/ 74 h 168"/>
                <a:gd name="T10" fmla="*/ 94 w 169"/>
                <a:gd name="T11" fmla="*/ 48 h 168"/>
                <a:gd name="T12" fmla="*/ 109 w 169"/>
                <a:gd name="T13" fmla="*/ 25 h 168"/>
                <a:gd name="T14" fmla="*/ 109 w 169"/>
                <a:gd name="T15" fmla="*/ 25 h 168"/>
                <a:gd name="T16" fmla="*/ 84 w 169"/>
                <a:gd name="T17" fmla="*/ 0 h 168"/>
                <a:gd name="T18" fmla="*/ 59 w 169"/>
                <a:gd name="T19" fmla="*/ 25 h 168"/>
                <a:gd name="T20" fmla="*/ 59 w 169"/>
                <a:gd name="T21" fmla="*/ 25 h 168"/>
                <a:gd name="T22" fmla="*/ 75 w 169"/>
                <a:gd name="T23" fmla="*/ 48 h 168"/>
                <a:gd name="T24" fmla="*/ 75 w 169"/>
                <a:gd name="T25" fmla="*/ 74 h 168"/>
                <a:gd name="T26" fmla="*/ 48 w 169"/>
                <a:gd name="T27" fmla="*/ 74 h 168"/>
                <a:gd name="T28" fmla="*/ 25 w 169"/>
                <a:gd name="T29" fmla="*/ 59 h 168"/>
                <a:gd name="T30" fmla="*/ 25 w 169"/>
                <a:gd name="T31" fmla="*/ 59 h 168"/>
                <a:gd name="T32" fmla="*/ 0 w 169"/>
                <a:gd name="T33" fmla="*/ 84 h 168"/>
                <a:gd name="T34" fmla="*/ 25 w 169"/>
                <a:gd name="T35" fmla="*/ 109 h 168"/>
                <a:gd name="T36" fmla="*/ 25 w 169"/>
                <a:gd name="T37" fmla="*/ 109 h 168"/>
                <a:gd name="T38" fmla="*/ 48 w 169"/>
                <a:gd name="T39" fmla="*/ 94 h 168"/>
                <a:gd name="T40" fmla="*/ 75 w 169"/>
                <a:gd name="T41" fmla="*/ 94 h 168"/>
                <a:gd name="T42" fmla="*/ 75 w 169"/>
                <a:gd name="T43" fmla="*/ 120 h 168"/>
                <a:gd name="T44" fmla="*/ 59 w 169"/>
                <a:gd name="T45" fmla="*/ 143 h 168"/>
                <a:gd name="T46" fmla="*/ 59 w 169"/>
                <a:gd name="T47" fmla="*/ 143 h 168"/>
                <a:gd name="T48" fmla="*/ 84 w 169"/>
                <a:gd name="T49" fmla="*/ 168 h 168"/>
                <a:gd name="T50" fmla="*/ 109 w 169"/>
                <a:gd name="T51" fmla="*/ 143 h 168"/>
                <a:gd name="T52" fmla="*/ 109 w 169"/>
                <a:gd name="T53" fmla="*/ 143 h 168"/>
                <a:gd name="T54" fmla="*/ 94 w 169"/>
                <a:gd name="T55" fmla="*/ 120 h 168"/>
                <a:gd name="T56" fmla="*/ 94 w 169"/>
                <a:gd name="T57" fmla="*/ 94 h 168"/>
                <a:gd name="T58" fmla="*/ 120 w 169"/>
                <a:gd name="T59" fmla="*/ 94 h 168"/>
                <a:gd name="T60" fmla="*/ 143 w 169"/>
                <a:gd name="T61" fmla="*/ 109 h 168"/>
                <a:gd name="T62" fmla="*/ 143 w 169"/>
                <a:gd name="T63" fmla="*/ 109 h 168"/>
                <a:gd name="T64" fmla="*/ 169 w 169"/>
                <a:gd name="T65" fmla="*/ 8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168">
                  <a:moveTo>
                    <a:pt x="169" y="84"/>
                  </a:moveTo>
                  <a:cubicBezTo>
                    <a:pt x="169" y="70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5"/>
                    <a:pt x="120" y="74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3" y="44"/>
                    <a:pt x="109" y="3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1"/>
                    <a:pt x="98" y="0"/>
                    <a:pt x="84" y="0"/>
                  </a:cubicBezTo>
                  <a:cubicBezTo>
                    <a:pt x="70" y="0"/>
                    <a:pt x="59" y="11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5"/>
                    <a:pt x="65" y="44"/>
                    <a:pt x="75" y="48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4" y="65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0"/>
                    <a:pt x="0" y="84"/>
                  </a:cubicBezTo>
                  <a:cubicBezTo>
                    <a:pt x="0" y="98"/>
                    <a:pt x="11" y="109"/>
                    <a:pt x="25" y="109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35" y="109"/>
                    <a:pt x="44" y="103"/>
                    <a:pt x="48" y="9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65" y="124"/>
                    <a:pt x="59" y="133"/>
                    <a:pt x="59" y="143"/>
                  </a:cubicBezTo>
                  <a:cubicBezTo>
                    <a:pt x="59" y="143"/>
                    <a:pt x="59" y="143"/>
                    <a:pt x="59" y="143"/>
                  </a:cubicBezTo>
                  <a:cubicBezTo>
                    <a:pt x="59" y="157"/>
                    <a:pt x="70" y="168"/>
                    <a:pt x="84" y="168"/>
                  </a:cubicBezTo>
                  <a:cubicBezTo>
                    <a:pt x="98" y="168"/>
                    <a:pt x="109" y="157"/>
                    <a:pt x="109" y="14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09" y="133"/>
                    <a:pt x="103" y="124"/>
                    <a:pt x="94" y="12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09"/>
                    <a:pt x="143" y="109"/>
                  </a:cubicBezTo>
                  <a:cubicBezTo>
                    <a:pt x="143" y="109"/>
                    <a:pt x="143" y="109"/>
                    <a:pt x="143" y="109"/>
                  </a:cubicBezTo>
                  <a:cubicBezTo>
                    <a:pt x="157" y="109"/>
                    <a:pt x="169" y="98"/>
                    <a:pt x="16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8" name="Freeform 123"/>
            <p:cNvSpPr>
              <a:spLocks/>
            </p:cNvSpPr>
            <p:nvPr/>
          </p:nvSpPr>
          <p:spPr bwMode="auto">
            <a:xfrm>
              <a:off x="4244975" y="2646363"/>
              <a:ext cx="136525" cy="134938"/>
            </a:xfrm>
            <a:custGeom>
              <a:avLst/>
              <a:gdLst>
                <a:gd name="T0" fmla="*/ 168 w 168"/>
                <a:gd name="T1" fmla="*/ 84 h 168"/>
                <a:gd name="T2" fmla="*/ 143 w 168"/>
                <a:gd name="T3" fmla="*/ 59 h 168"/>
                <a:gd name="T4" fmla="*/ 143 w 168"/>
                <a:gd name="T5" fmla="*/ 59 h 168"/>
                <a:gd name="T6" fmla="*/ 120 w 168"/>
                <a:gd name="T7" fmla="*/ 74 h 168"/>
                <a:gd name="T8" fmla="*/ 94 w 168"/>
                <a:gd name="T9" fmla="*/ 74 h 168"/>
                <a:gd name="T10" fmla="*/ 94 w 168"/>
                <a:gd name="T11" fmla="*/ 48 h 168"/>
                <a:gd name="T12" fmla="*/ 109 w 168"/>
                <a:gd name="T13" fmla="*/ 25 h 168"/>
                <a:gd name="T14" fmla="*/ 109 w 168"/>
                <a:gd name="T15" fmla="*/ 25 h 168"/>
                <a:gd name="T16" fmla="*/ 84 w 168"/>
                <a:gd name="T17" fmla="*/ 0 h 168"/>
                <a:gd name="T18" fmla="*/ 59 w 168"/>
                <a:gd name="T19" fmla="*/ 25 h 168"/>
                <a:gd name="T20" fmla="*/ 59 w 168"/>
                <a:gd name="T21" fmla="*/ 25 h 168"/>
                <a:gd name="T22" fmla="*/ 74 w 168"/>
                <a:gd name="T23" fmla="*/ 48 h 168"/>
                <a:gd name="T24" fmla="*/ 74 w 168"/>
                <a:gd name="T25" fmla="*/ 74 h 168"/>
                <a:gd name="T26" fmla="*/ 48 w 168"/>
                <a:gd name="T27" fmla="*/ 74 h 168"/>
                <a:gd name="T28" fmla="*/ 25 w 168"/>
                <a:gd name="T29" fmla="*/ 59 h 168"/>
                <a:gd name="T30" fmla="*/ 25 w 168"/>
                <a:gd name="T31" fmla="*/ 59 h 168"/>
                <a:gd name="T32" fmla="*/ 0 w 168"/>
                <a:gd name="T33" fmla="*/ 84 h 168"/>
                <a:gd name="T34" fmla="*/ 25 w 168"/>
                <a:gd name="T35" fmla="*/ 109 h 168"/>
                <a:gd name="T36" fmla="*/ 25 w 168"/>
                <a:gd name="T37" fmla="*/ 109 h 168"/>
                <a:gd name="T38" fmla="*/ 48 w 168"/>
                <a:gd name="T39" fmla="*/ 94 h 168"/>
                <a:gd name="T40" fmla="*/ 74 w 168"/>
                <a:gd name="T41" fmla="*/ 94 h 168"/>
                <a:gd name="T42" fmla="*/ 74 w 168"/>
                <a:gd name="T43" fmla="*/ 120 h 168"/>
                <a:gd name="T44" fmla="*/ 59 w 168"/>
                <a:gd name="T45" fmla="*/ 143 h 168"/>
                <a:gd name="T46" fmla="*/ 59 w 168"/>
                <a:gd name="T47" fmla="*/ 143 h 168"/>
                <a:gd name="T48" fmla="*/ 84 w 168"/>
                <a:gd name="T49" fmla="*/ 168 h 168"/>
                <a:gd name="T50" fmla="*/ 109 w 168"/>
                <a:gd name="T51" fmla="*/ 143 h 168"/>
                <a:gd name="T52" fmla="*/ 109 w 168"/>
                <a:gd name="T53" fmla="*/ 143 h 168"/>
                <a:gd name="T54" fmla="*/ 94 w 168"/>
                <a:gd name="T55" fmla="*/ 120 h 168"/>
                <a:gd name="T56" fmla="*/ 94 w 168"/>
                <a:gd name="T57" fmla="*/ 94 h 168"/>
                <a:gd name="T58" fmla="*/ 120 w 168"/>
                <a:gd name="T59" fmla="*/ 94 h 168"/>
                <a:gd name="T60" fmla="*/ 143 w 168"/>
                <a:gd name="T61" fmla="*/ 109 h 168"/>
                <a:gd name="T62" fmla="*/ 143 w 168"/>
                <a:gd name="T63" fmla="*/ 109 h 168"/>
                <a:gd name="T64" fmla="*/ 168 w 168"/>
                <a:gd name="T65" fmla="*/ 8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8" h="168">
                  <a:moveTo>
                    <a:pt x="168" y="84"/>
                  </a:moveTo>
                  <a:cubicBezTo>
                    <a:pt x="168" y="70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5"/>
                    <a:pt x="120" y="74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3" y="44"/>
                    <a:pt x="109" y="3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1"/>
                    <a:pt x="98" y="0"/>
                    <a:pt x="84" y="0"/>
                  </a:cubicBezTo>
                  <a:cubicBezTo>
                    <a:pt x="70" y="0"/>
                    <a:pt x="59" y="11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5"/>
                    <a:pt x="65" y="44"/>
                    <a:pt x="74" y="48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4" y="65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0"/>
                    <a:pt x="0" y="84"/>
                  </a:cubicBezTo>
                  <a:cubicBezTo>
                    <a:pt x="0" y="98"/>
                    <a:pt x="11" y="109"/>
                    <a:pt x="25" y="109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35" y="109"/>
                    <a:pt x="44" y="103"/>
                    <a:pt x="48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65" y="124"/>
                    <a:pt x="59" y="133"/>
                    <a:pt x="59" y="143"/>
                  </a:cubicBezTo>
                  <a:cubicBezTo>
                    <a:pt x="59" y="143"/>
                    <a:pt x="59" y="143"/>
                    <a:pt x="59" y="143"/>
                  </a:cubicBezTo>
                  <a:cubicBezTo>
                    <a:pt x="59" y="157"/>
                    <a:pt x="70" y="168"/>
                    <a:pt x="84" y="168"/>
                  </a:cubicBezTo>
                  <a:cubicBezTo>
                    <a:pt x="98" y="168"/>
                    <a:pt x="109" y="157"/>
                    <a:pt x="109" y="14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09" y="133"/>
                    <a:pt x="103" y="124"/>
                    <a:pt x="94" y="12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09"/>
                    <a:pt x="143" y="109"/>
                  </a:cubicBezTo>
                  <a:cubicBezTo>
                    <a:pt x="143" y="109"/>
                    <a:pt x="143" y="109"/>
                    <a:pt x="143" y="109"/>
                  </a:cubicBezTo>
                  <a:cubicBezTo>
                    <a:pt x="157" y="109"/>
                    <a:pt x="168" y="98"/>
                    <a:pt x="16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9" name="Freeform 124"/>
            <p:cNvSpPr>
              <a:spLocks/>
            </p:cNvSpPr>
            <p:nvPr/>
          </p:nvSpPr>
          <p:spPr bwMode="auto">
            <a:xfrm>
              <a:off x="4513263" y="2646363"/>
              <a:ext cx="134938" cy="134938"/>
            </a:xfrm>
            <a:custGeom>
              <a:avLst/>
              <a:gdLst>
                <a:gd name="T0" fmla="*/ 168 w 168"/>
                <a:gd name="T1" fmla="*/ 84 h 168"/>
                <a:gd name="T2" fmla="*/ 143 w 168"/>
                <a:gd name="T3" fmla="*/ 59 h 168"/>
                <a:gd name="T4" fmla="*/ 143 w 168"/>
                <a:gd name="T5" fmla="*/ 59 h 168"/>
                <a:gd name="T6" fmla="*/ 120 w 168"/>
                <a:gd name="T7" fmla="*/ 74 h 168"/>
                <a:gd name="T8" fmla="*/ 94 w 168"/>
                <a:gd name="T9" fmla="*/ 74 h 168"/>
                <a:gd name="T10" fmla="*/ 94 w 168"/>
                <a:gd name="T11" fmla="*/ 48 h 168"/>
                <a:gd name="T12" fmla="*/ 109 w 168"/>
                <a:gd name="T13" fmla="*/ 25 h 168"/>
                <a:gd name="T14" fmla="*/ 109 w 168"/>
                <a:gd name="T15" fmla="*/ 25 h 168"/>
                <a:gd name="T16" fmla="*/ 84 w 168"/>
                <a:gd name="T17" fmla="*/ 0 h 168"/>
                <a:gd name="T18" fmla="*/ 59 w 168"/>
                <a:gd name="T19" fmla="*/ 25 h 168"/>
                <a:gd name="T20" fmla="*/ 59 w 168"/>
                <a:gd name="T21" fmla="*/ 25 h 168"/>
                <a:gd name="T22" fmla="*/ 74 w 168"/>
                <a:gd name="T23" fmla="*/ 48 h 168"/>
                <a:gd name="T24" fmla="*/ 74 w 168"/>
                <a:gd name="T25" fmla="*/ 74 h 168"/>
                <a:gd name="T26" fmla="*/ 48 w 168"/>
                <a:gd name="T27" fmla="*/ 74 h 168"/>
                <a:gd name="T28" fmla="*/ 25 w 168"/>
                <a:gd name="T29" fmla="*/ 59 h 168"/>
                <a:gd name="T30" fmla="*/ 25 w 168"/>
                <a:gd name="T31" fmla="*/ 59 h 168"/>
                <a:gd name="T32" fmla="*/ 0 w 168"/>
                <a:gd name="T33" fmla="*/ 84 h 168"/>
                <a:gd name="T34" fmla="*/ 25 w 168"/>
                <a:gd name="T35" fmla="*/ 109 h 168"/>
                <a:gd name="T36" fmla="*/ 25 w 168"/>
                <a:gd name="T37" fmla="*/ 109 h 168"/>
                <a:gd name="T38" fmla="*/ 48 w 168"/>
                <a:gd name="T39" fmla="*/ 94 h 168"/>
                <a:gd name="T40" fmla="*/ 74 w 168"/>
                <a:gd name="T41" fmla="*/ 94 h 168"/>
                <a:gd name="T42" fmla="*/ 74 w 168"/>
                <a:gd name="T43" fmla="*/ 120 h 168"/>
                <a:gd name="T44" fmla="*/ 59 w 168"/>
                <a:gd name="T45" fmla="*/ 143 h 168"/>
                <a:gd name="T46" fmla="*/ 59 w 168"/>
                <a:gd name="T47" fmla="*/ 143 h 168"/>
                <a:gd name="T48" fmla="*/ 84 w 168"/>
                <a:gd name="T49" fmla="*/ 168 h 168"/>
                <a:gd name="T50" fmla="*/ 109 w 168"/>
                <a:gd name="T51" fmla="*/ 143 h 168"/>
                <a:gd name="T52" fmla="*/ 109 w 168"/>
                <a:gd name="T53" fmla="*/ 143 h 168"/>
                <a:gd name="T54" fmla="*/ 94 w 168"/>
                <a:gd name="T55" fmla="*/ 120 h 168"/>
                <a:gd name="T56" fmla="*/ 94 w 168"/>
                <a:gd name="T57" fmla="*/ 94 h 168"/>
                <a:gd name="T58" fmla="*/ 120 w 168"/>
                <a:gd name="T59" fmla="*/ 94 h 168"/>
                <a:gd name="T60" fmla="*/ 143 w 168"/>
                <a:gd name="T61" fmla="*/ 109 h 168"/>
                <a:gd name="T62" fmla="*/ 143 w 168"/>
                <a:gd name="T63" fmla="*/ 109 h 168"/>
                <a:gd name="T64" fmla="*/ 168 w 168"/>
                <a:gd name="T65" fmla="*/ 8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8" h="168">
                  <a:moveTo>
                    <a:pt x="168" y="84"/>
                  </a:moveTo>
                  <a:cubicBezTo>
                    <a:pt x="168" y="70"/>
                    <a:pt x="157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3" y="59"/>
                    <a:pt x="124" y="65"/>
                    <a:pt x="120" y="74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3" y="44"/>
                    <a:pt x="109" y="3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1"/>
                    <a:pt x="98" y="0"/>
                    <a:pt x="84" y="0"/>
                  </a:cubicBezTo>
                  <a:cubicBezTo>
                    <a:pt x="70" y="0"/>
                    <a:pt x="59" y="11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35"/>
                    <a:pt x="65" y="44"/>
                    <a:pt x="74" y="48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4" y="65"/>
                    <a:pt x="3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59"/>
                    <a:pt x="0" y="70"/>
                    <a:pt x="0" y="84"/>
                  </a:cubicBezTo>
                  <a:cubicBezTo>
                    <a:pt x="0" y="98"/>
                    <a:pt x="11" y="109"/>
                    <a:pt x="25" y="109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35" y="109"/>
                    <a:pt x="44" y="103"/>
                    <a:pt x="48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65" y="124"/>
                    <a:pt x="59" y="133"/>
                    <a:pt x="59" y="143"/>
                  </a:cubicBezTo>
                  <a:cubicBezTo>
                    <a:pt x="59" y="143"/>
                    <a:pt x="59" y="143"/>
                    <a:pt x="59" y="143"/>
                  </a:cubicBezTo>
                  <a:cubicBezTo>
                    <a:pt x="59" y="157"/>
                    <a:pt x="70" y="168"/>
                    <a:pt x="84" y="168"/>
                  </a:cubicBezTo>
                  <a:cubicBezTo>
                    <a:pt x="98" y="168"/>
                    <a:pt x="109" y="157"/>
                    <a:pt x="109" y="14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09" y="133"/>
                    <a:pt x="103" y="124"/>
                    <a:pt x="94" y="120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4" y="103"/>
                    <a:pt x="133" y="109"/>
                    <a:pt x="143" y="109"/>
                  </a:cubicBezTo>
                  <a:cubicBezTo>
                    <a:pt x="143" y="109"/>
                    <a:pt x="143" y="109"/>
                    <a:pt x="143" y="109"/>
                  </a:cubicBezTo>
                  <a:cubicBezTo>
                    <a:pt x="157" y="109"/>
                    <a:pt x="168" y="98"/>
                    <a:pt x="16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3158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r>
              <a:rPr lang="en-GB" dirty="0" smtClean="0"/>
              <a:t>Large image and text </a:t>
            </a:r>
            <a:r>
              <a:rPr lang="en-GB" sz="3200" b="1" dirty="0" smtClean="0">
                <a:solidFill>
                  <a:schemeClr val="accent2"/>
                </a:solidFill>
              </a:rPr>
              <a:t>slide title (Calibri 32pt Bold)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fld id="{6F5FA1F4-1D2C-43EA-A807-DE4AD1C343E9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9154103" y="1752600"/>
            <a:ext cx="2579993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 smtClean="0"/>
              <a:t>Bulleted subtitle</a:t>
            </a:r>
            <a:br>
              <a:rPr lang="en-US" dirty="0" smtClean="0"/>
            </a:br>
            <a:r>
              <a:rPr lang="en-US" dirty="0" smtClean="0"/>
              <a:t>(Calibri 28pt): click to add text</a:t>
            </a:r>
          </a:p>
          <a:p>
            <a:pPr lvl="1"/>
            <a:r>
              <a:rPr lang="en-US" dirty="0" smtClean="0"/>
              <a:t>Subtitle </a:t>
            </a:r>
            <a:br>
              <a:rPr lang="en-US" dirty="0" smtClean="0"/>
            </a:br>
            <a:r>
              <a:rPr lang="en-US" dirty="0" smtClean="0"/>
              <a:t>(Calibri 28pt)</a:t>
            </a:r>
          </a:p>
          <a:p>
            <a:pPr lvl="2"/>
            <a:r>
              <a:rPr lang="en-US" dirty="0" smtClean="0"/>
              <a:t>Bulleted body text (Calibri 20pt)</a:t>
            </a:r>
          </a:p>
          <a:p>
            <a:pPr lvl="3"/>
            <a:r>
              <a:rPr lang="en-US" dirty="0" smtClean="0"/>
              <a:t>Body text (Calibri 20pt)</a:t>
            </a:r>
          </a:p>
          <a:p>
            <a:pPr lvl="4"/>
            <a:r>
              <a:rPr lang="en-US" dirty="0" smtClean="0"/>
              <a:t>Bulleted source (Calibri 16pt)</a:t>
            </a:r>
          </a:p>
          <a:p>
            <a:pPr lvl="5"/>
            <a:r>
              <a:rPr lang="en-US" dirty="0" smtClean="0"/>
              <a:t>Source (Calibri 16pt)</a:t>
            </a:r>
            <a:endParaRPr lang="en-GB" dirty="0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455296" y="1752600"/>
            <a:ext cx="8236031" cy="46291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767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r>
              <a:rPr lang="en-GB" sz="3200" b="1" dirty="0" smtClean="0">
                <a:solidFill>
                  <a:schemeClr val="accent2"/>
                </a:solidFill>
              </a:rPr>
              <a:t>Chart slide title (Calibri 32pt Bold)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fld id="{6F5FA1F4-1D2C-43EA-A807-DE4AD1C343E9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457200" y="1752600"/>
            <a:ext cx="11277600" cy="46291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980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r>
              <a:rPr lang="en-GB" sz="3200" b="1" dirty="0" smtClean="0">
                <a:solidFill>
                  <a:schemeClr val="accent2"/>
                </a:solidFill>
              </a:rPr>
              <a:t>Picture slide title (Calibri 32pt Bold)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fld id="{6F5FA1F4-1D2C-43EA-A807-DE4AD1C343E9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57200" y="1752600"/>
            <a:ext cx="11277600" cy="46291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504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r>
              <a:rPr lang="en-GB" sz="3200" b="1" dirty="0" smtClean="0">
                <a:solidFill>
                  <a:schemeClr val="accent2"/>
                </a:solidFill>
              </a:rPr>
              <a:t>Two column text slide title (Calibri 32pt Bold)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fld id="{6F5FA1F4-1D2C-43EA-A807-DE4AD1C343E9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4253" y="1752600"/>
            <a:ext cx="5184000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 smtClean="0"/>
              <a:t>Bulleted subtitle (Calibri 28pt): click to add text</a:t>
            </a:r>
          </a:p>
          <a:p>
            <a:pPr lvl="1"/>
            <a:r>
              <a:rPr lang="en-US" dirty="0" smtClean="0"/>
              <a:t>Subtitle (Calibri 28pt)</a:t>
            </a:r>
          </a:p>
          <a:p>
            <a:pPr lvl="2"/>
            <a:r>
              <a:rPr lang="en-US" dirty="0" smtClean="0"/>
              <a:t>Bulleted body text (Calibri 20pt)</a:t>
            </a:r>
          </a:p>
          <a:p>
            <a:pPr lvl="3"/>
            <a:r>
              <a:rPr lang="en-US" dirty="0" smtClean="0"/>
              <a:t>Body text (Calibri 20pt)</a:t>
            </a:r>
          </a:p>
          <a:p>
            <a:pPr lvl="4"/>
            <a:r>
              <a:rPr lang="en-US" dirty="0" smtClean="0"/>
              <a:t>Bulleted source (Calibri 16pt)</a:t>
            </a:r>
          </a:p>
          <a:p>
            <a:pPr lvl="5"/>
            <a:r>
              <a:rPr lang="en-US" dirty="0" smtClean="0"/>
              <a:t>Source (Calibri 16pt)</a:t>
            </a:r>
            <a:endParaRPr lang="en-GB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11306" y="1752600"/>
            <a:ext cx="5184000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 smtClean="0"/>
              <a:t>Bulleted subtitle (Calibri 28pt): click to add text</a:t>
            </a:r>
          </a:p>
          <a:p>
            <a:pPr lvl="1"/>
            <a:r>
              <a:rPr lang="en-US" dirty="0" smtClean="0"/>
              <a:t>Subtitle (Calibri 28pt)</a:t>
            </a:r>
          </a:p>
          <a:p>
            <a:pPr lvl="2"/>
            <a:r>
              <a:rPr lang="en-US" dirty="0" smtClean="0"/>
              <a:t>Bulleted body text (Calibri 20pt)</a:t>
            </a:r>
          </a:p>
          <a:p>
            <a:pPr lvl="3"/>
            <a:r>
              <a:rPr lang="en-US" dirty="0" smtClean="0"/>
              <a:t>Body text (Calibri 20pt)</a:t>
            </a:r>
          </a:p>
          <a:p>
            <a:pPr lvl="4"/>
            <a:r>
              <a:rPr lang="en-US" dirty="0" smtClean="0"/>
              <a:t>Bulleted source (Calibri 16pt)</a:t>
            </a:r>
          </a:p>
          <a:p>
            <a:pPr lvl="5"/>
            <a:r>
              <a:rPr lang="en-US" dirty="0" smtClean="0"/>
              <a:t>Source (Calibri 16pt)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615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bullete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r>
              <a:rPr lang="en-GB" sz="3200" b="1" dirty="0" smtClean="0">
                <a:solidFill>
                  <a:schemeClr val="accent2"/>
                </a:solidFill>
              </a:rPr>
              <a:t>Narrow bulleted text slide title (Calibri 32pt Bold)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fld id="{6F5FA1F4-1D2C-43EA-A807-DE4AD1C343E9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055052" y="1752600"/>
            <a:ext cx="6092123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1pPr>
            <a:lvl2pPr>
              <a:defRPr baseline="0">
                <a:solidFill>
                  <a:schemeClr val="accent2"/>
                </a:solidFill>
              </a:defRPr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 smtClean="0"/>
              <a:t>Bulleted subtitle (Calibri 28pt): click to add text</a:t>
            </a:r>
          </a:p>
          <a:p>
            <a:pPr lvl="2"/>
            <a:r>
              <a:rPr lang="en-US" dirty="0" smtClean="0"/>
              <a:t>Bulleted body text (Calibri 20pt)</a:t>
            </a:r>
          </a:p>
          <a:p>
            <a:pPr lvl="4"/>
            <a:r>
              <a:rPr lang="en-US" dirty="0" smtClean="0"/>
              <a:t>Bulleted source (Calibri 16pt)</a:t>
            </a:r>
          </a:p>
        </p:txBody>
      </p:sp>
    </p:spTree>
    <p:extLst>
      <p:ext uri="{BB962C8B-B14F-4D97-AF65-F5344CB8AC3E}">
        <p14:creationId xmlns:p14="http://schemas.microsoft.com/office/powerpoint/2010/main" val="3341495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bullete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r>
              <a:rPr lang="en-GB" sz="3200" b="1" dirty="0" smtClean="0">
                <a:solidFill>
                  <a:schemeClr val="accent2"/>
                </a:solidFill>
              </a:rPr>
              <a:t>Wide bulleted text slide title (Calibri 32pt Bold)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fld id="{6F5FA1F4-1D2C-43EA-A807-DE4AD1C343E9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1752600"/>
            <a:ext cx="8890000" cy="4629150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1pPr>
            <a:lvl2pPr>
              <a:defRPr baseline="0">
                <a:solidFill>
                  <a:schemeClr val="accent2"/>
                </a:solidFill>
              </a:defRPr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 smtClean="0"/>
              <a:t>Bulleted subtitle (Calibri 28pt): click to add text</a:t>
            </a:r>
          </a:p>
          <a:p>
            <a:pPr lvl="2"/>
            <a:r>
              <a:rPr lang="en-US" dirty="0" smtClean="0"/>
              <a:t>Bulleted body text (Calibri 20pt)</a:t>
            </a:r>
          </a:p>
          <a:p>
            <a:pPr lvl="4"/>
            <a:r>
              <a:rPr lang="en-US" dirty="0" smtClean="0"/>
              <a:t>Bulleted source (Calibri 16pt)</a:t>
            </a:r>
          </a:p>
        </p:txBody>
      </p:sp>
    </p:spTree>
    <p:extLst>
      <p:ext uri="{BB962C8B-B14F-4D97-AF65-F5344CB8AC3E}">
        <p14:creationId xmlns:p14="http://schemas.microsoft.com/office/powerpoint/2010/main" val="558736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cons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r>
              <a:rPr lang="en-GB" sz="3200" b="1" dirty="0" smtClean="0">
                <a:solidFill>
                  <a:schemeClr val="accent2"/>
                </a:solidFill>
              </a:rPr>
              <a:t>Two icons and text slide title (Calibri 32pt Bold)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fld id="{6F5FA1F4-1D2C-43EA-A807-DE4AD1C343E9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2741613"/>
            <a:ext cx="5638096" cy="3640137"/>
          </a:xfrm>
        </p:spPr>
        <p:txBody>
          <a:bodyPr tIns="126000" rIns="4572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 dirty="0" smtClean="0"/>
              <a:t>Subtitle (Calibri 28pt): click to add text</a:t>
            </a:r>
          </a:p>
          <a:p>
            <a:pPr lvl="0"/>
            <a:r>
              <a:rPr lang="en-US" dirty="0" smtClean="0"/>
              <a:t>Bulleted subtitle (Calibri 28pt)</a:t>
            </a:r>
          </a:p>
          <a:p>
            <a:pPr lvl="2"/>
            <a:r>
              <a:rPr lang="en-US" dirty="0" smtClean="0"/>
              <a:t>Bulleted body text (Calibri 20pt)</a:t>
            </a:r>
          </a:p>
          <a:p>
            <a:pPr lvl="3"/>
            <a:r>
              <a:rPr lang="en-US" dirty="0" smtClean="0"/>
              <a:t>Body text (Calibri 20pt)</a:t>
            </a:r>
          </a:p>
          <a:p>
            <a:pPr lvl="4"/>
            <a:r>
              <a:rPr lang="en-US" dirty="0" smtClean="0"/>
              <a:t>Bulleted source (Calibri 16pt)</a:t>
            </a:r>
          </a:p>
          <a:p>
            <a:pPr lvl="5"/>
            <a:r>
              <a:rPr lang="en-US" dirty="0" smtClean="0"/>
              <a:t>Source (Calibri 16pt)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2741613"/>
            <a:ext cx="5638096" cy="3640137"/>
          </a:xfrm>
        </p:spPr>
        <p:txBody>
          <a:bodyPr tIns="126000" rIns="4572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 dirty="0" smtClean="0"/>
              <a:t>Subtitle (Calibri 28pt): click to add text</a:t>
            </a:r>
          </a:p>
          <a:p>
            <a:pPr lvl="0"/>
            <a:r>
              <a:rPr lang="en-US" dirty="0" smtClean="0"/>
              <a:t>Bulleted subtitle (Calibri 28pt)</a:t>
            </a:r>
          </a:p>
          <a:p>
            <a:pPr lvl="2"/>
            <a:r>
              <a:rPr lang="en-US" dirty="0" smtClean="0"/>
              <a:t>Bulleted body text (Calibri 20pt)</a:t>
            </a:r>
          </a:p>
          <a:p>
            <a:pPr lvl="3"/>
            <a:r>
              <a:rPr lang="en-US" dirty="0" smtClean="0"/>
              <a:t>Body text (Calibri 20pt)</a:t>
            </a:r>
          </a:p>
          <a:p>
            <a:pPr lvl="4"/>
            <a:r>
              <a:rPr lang="en-US" dirty="0" smtClean="0"/>
              <a:t>Bulleted source (Calibri 16pt)</a:t>
            </a:r>
          </a:p>
          <a:p>
            <a:pPr lvl="5"/>
            <a:r>
              <a:rPr lang="en-US" dirty="0" smtClean="0"/>
              <a:t>Source (Calibri 16pt)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55296" y="1761172"/>
            <a:ext cx="964800" cy="96480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094696" y="1764000"/>
            <a:ext cx="964800" cy="96480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2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s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r>
              <a:rPr lang="en-GB" sz="3200" b="1" dirty="0" smtClean="0">
                <a:solidFill>
                  <a:schemeClr val="accent2"/>
                </a:solidFill>
              </a:rPr>
              <a:t>Three icons and text slide title (Calibri 32pt Bold)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fld id="{6F5FA1F4-1D2C-43EA-A807-DE4AD1C343E9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95894" y="2741613"/>
            <a:ext cx="3380212" cy="3640137"/>
          </a:xfrm>
          <a:prstGeom prst="rect">
            <a:avLst/>
          </a:prstGeom>
        </p:spPr>
        <p:txBody>
          <a:bodyPr tIns="12600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baseline="0">
                <a:solidFill>
                  <a:schemeClr val="accent2"/>
                </a:solidFill>
              </a:defRPr>
            </a:lvl2pPr>
            <a:lvl3pPr marL="0" indent="0" algn="ctr">
              <a:buNone/>
              <a:defRPr/>
            </a:lvl3pPr>
            <a:lvl4pPr marL="0" indent="0" algn="ctr">
              <a:buFont typeface="Arial" panose="020B0604020202020204" pitchFamily="34" charset="0"/>
              <a:buNone/>
              <a:defRPr/>
            </a:lvl4pPr>
            <a:lvl5pPr marL="0" indent="0" algn="ctr">
              <a:buNone/>
              <a:defRPr baseline="0"/>
            </a:lvl5pPr>
            <a:lvl6pPr marL="0" indent="0" algn="ctr">
              <a:buFont typeface="Arial" panose="020B0604020202020204" pitchFamily="34" charset="0"/>
              <a:buNone/>
              <a:defRPr/>
            </a:lvl6pPr>
          </a:lstStyle>
          <a:p>
            <a:pPr lvl="1"/>
            <a:r>
              <a:rPr lang="en-US" dirty="0" smtClean="0"/>
              <a:t>Subtitle (Calibri 28pt)</a:t>
            </a:r>
          </a:p>
          <a:p>
            <a:pPr lvl="3"/>
            <a:r>
              <a:rPr lang="en-US" dirty="0" smtClean="0"/>
              <a:t>Body text (Calibri 20pt)</a:t>
            </a:r>
          </a:p>
          <a:p>
            <a:pPr lvl="5"/>
            <a:r>
              <a:rPr lang="en-US" dirty="0" smtClean="0"/>
              <a:t>Source (Calibri 16pt)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217482" y="2741613"/>
            <a:ext cx="3380212" cy="3640137"/>
          </a:xfrm>
          <a:prstGeom prst="rect">
            <a:avLst/>
          </a:prstGeom>
        </p:spPr>
        <p:txBody>
          <a:bodyPr tIns="12600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baseline="0">
                <a:solidFill>
                  <a:schemeClr val="accent2"/>
                </a:solidFill>
              </a:defRPr>
            </a:lvl2pPr>
            <a:lvl3pPr marL="0" indent="0" algn="ctr">
              <a:buNone/>
              <a:defRPr/>
            </a:lvl3pPr>
            <a:lvl4pPr marL="0" indent="0" algn="ctr">
              <a:buFont typeface="Arial" panose="020B0604020202020204" pitchFamily="34" charset="0"/>
              <a:buNone/>
              <a:defRPr/>
            </a:lvl4pPr>
            <a:lvl5pPr marL="0" indent="0" algn="ctr">
              <a:buNone/>
              <a:defRPr baseline="0"/>
            </a:lvl5pPr>
            <a:lvl6pPr marL="0" indent="0" algn="ctr">
              <a:buFont typeface="Arial" panose="020B0604020202020204" pitchFamily="34" charset="0"/>
              <a:buNone/>
              <a:defRPr/>
            </a:lvl6pPr>
          </a:lstStyle>
          <a:p>
            <a:pPr lvl="1"/>
            <a:r>
              <a:rPr lang="en-US" dirty="0" smtClean="0"/>
              <a:t>Subtitle (Calibri 28pt)</a:t>
            </a:r>
          </a:p>
          <a:p>
            <a:pPr lvl="3"/>
            <a:r>
              <a:rPr lang="en-US" dirty="0" smtClean="0"/>
              <a:t>Body text (Calibri 20pt)</a:t>
            </a:r>
          </a:p>
          <a:p>
            <a:pPr lvl="5"/>
            <a:r>
              <a:rPr lang="en-US" dirty="0" smtClean="0"/>
              <a:t>Source (Calibri 16pt)</a:t>
            </a:r>
            <a:endParaRPr lang="en-GB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406688" y="2741613"/>
            <a:ext cx="3380212" cy="3640137"/>
          </a:xfrm>
          <a:prstGeom prst="rect">
            <a:avLst/>
          </a:prstGeom>
        </p:spPr>
        <p:txBody>
          <a:bodyPr tIns="12600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baseline="0">
                <a:solidFill>
                  <a:schemeClr val="accent2"/>
                </a:solidFill>
              </a:defRPr>
            </a:lvl2pPr>
            <a:lvl3pPr marL="0" indent="0" algn="ctr">
              <a:buNone/>
              <a:defRPr/>
            </a:lvl3pPr>
            <a:lvl4pPr marL="0" indent="0" algn="ctr">
              <a:buFont typeface="Arial" panose="020B0604020202020204" pitchFamily="34" charset="0"/>
              <a:buNone/>
              <a:defRPr/>
            </a:lvl4pPr>
            <a:lvl5pPr marL="0" indent="0" algn="ctr">
              <a:buNone/>
              <a:defRPr baseline="0"/>
            </a:lvl5pPr>
            <a:lvl6pPr marL="0" indent="0" algn="ctr">
              <a:buFont typeface="Arial" panose="020B0604020202020204" pitchFamily="34" charset="0"/>
              <a:buNone/>
              <a:defRPr/>
            </a:lvl6pPr>
          </a:lstStyle>
          <a:p>
            <a:pPr lvl="1"/>
            <a:r>
              <a:rPr lang="en-US" dirty="0" smtClean="0"/>
              <a:t>Subtitle (Calibri 28pt)</a:t>
            </a:r>
          </a:p>
          <a:p>
            <a:pPr lvl="3"/>
            <a:r>
              <a:rPr lang="en-US" dirty="0" smtClean="0"/>
              <a:t>Body text (Calibri 20pt)</a:t>
            </a:r>
          </a:p>
          <a:p>
            <a:pPr lvl="5"/>
            <a:r>
              <a:rPr lang="en-US" dirty="0" smtClean="0"/>
              <a:t>Source (Calibri 16pt)</a:t>
            </a:r>
            <a:endParaRPr lang="en-GB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801706" y="1764000"/>
            <a:ext cx="964800" cy="964800"/>
          </a:xfrm>
        </p:spPr>
        <p:txBody>
          <a:bodyPr/>
          <a:lstStyle>
            <a:lvl1pPr>
              <a:defRPr lang="en-GB" sz="1600" dirty="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612296" y="1764000"/>
            <a:ext cx="964800" cy="964800"/>
          </a:xfrm>
        </p:spPr>
        <p:txBody>
          <a:bodyPr/>
          <a:lstStyle>
            <a:lvl1pPr>
              <a:defRPr lang="en-GB" sz="1600" dirty="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422886" y="1764000"/>
            <a:ext cx="964800" cy="964800"/>
          </a:xfrm>
        </p:spPr>
        <p:txBody>
          <a:bodyPr/>
          <a:lstStyle>
            <a:lvl1pPr>
              <a:defRPr lang="en-GB" sz="1600" dirty="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36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cons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r>
              <a:rPr lang="en-GB" sz="3200" b="1" dirty="0" smtClean="0">
                <a:solidFill>
                  <a:schemeClr val="accent2"/>
                </a:solidFill>
              </a:rPr>
              <a:t>Four icons and text slide title (Calibri 32pt Bold)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fld id="{6F5FA1F4-1D2C-43EA-A807-DE4AD1C343E9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0750" y="2741613"/>
            <a:ext cx="2340000" cy="3640137"/>
          </a:xfrm>
          <a:prstGeom prst="rect">
            <a:avLst/>
          </a:prstGeom>
        </p:spPr>
        <p:txBody>
          <a:bodyPr tIns="12600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baseline="0">
                <a:solidFill>
                  <a:schemeClr val="accent2"/>
                </a:solidFill>
              </a:defRPr>
            </a:lvl2pPr>
            <a:lvl3pPr marL="0" indent="0" algn="ctr">
              <a:buNone/>
              <a:defRPr/>
            </a:lvl3pPr>
            <a:lvl4pPr marL="0" indent="0" algn="ctr">
              <a:buFont typeface="Arial" panose="020B0604020202020204" pitchFamily="34" charset="0"/>
              <a:buNone/>
              <a:defRPr/>
            </a:lvl4pPr>
            <a:lvl5pPr marL="0" indent="0" algn="ctr">
              <a:buNone/>
              <a:defRPr baseline="0"/>
            </a:lvl5pPr>
            <a:lvl6pPr marL="0" indent="0" algn="ctr">
              <a:buFont typeface="Arial" panose="020B0604020202020204" pitchFamily="34" charset="0"/>
              <a:buNone/>
              <a:defRPr/>
            </a:lvl6pPr>
          </a:lstStyle>
          <a:p>
            <a:pPr lvl="1"/>
            <a:r>
              <a:rPr lang="en-US" dirty="0" smtClean="0"/>
              <a:t>Subtitle</a:t>
            </a:r>
            <a:br>
              <a:rPr lang="en-US" dirty="0" smtClean="0"/>
            </a:br>
            <a:r>
              <a:rPr lang="en-US" dirty="0" smtClean="0"/>
              <a:t>(Calibri 28pt)</a:t>
            </a:r>
          </a:p>
          <a:p>
            <a:pPr lvl="3"/>
            <a:r>
              <a:rPr lang="en-US" dirty="0" smtClean="0"/>
              <a:t>Body text</a:t>
            </a:r>
            <a:br>
              <a:rPr lang="en-US" dirty="0" smtClean="0"/>
            </a:br>
            <a:r>
              <a:rPr lang="en-US" dirty="0" smtClean="0"/>
              <a:t>(Calibri 20pt)</a:t>
            </a:r>
          </a:p>
          <a:p>
            <a:pPr lvl="5"/>
            <a:r>
              <a:rPr lang="en-US" dirty="0" smtClean="0"/>
              <a:t>Source (Calibri 16pt)</a:t>
            </a:r>
            <a:endParaRPr lang="en-GB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02000" y="2741613"/>
            <a:ext cx="2340000" cy="3640137"/>
          </a:xfrm>
          <a:prstGeom prst="rect">
            <a:avLst/>
          </a:prstGeom>
        </p:spPr>
        <p:txBody>
          <a:bodyPr tIns="12600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baseline="0">
                <a:solidFill>
                  <a:schemeClr val="accent2"/>
                </a:solidFill>
              </a:defRPr>
            </a:lvl2pPr>
            <a:lvl3pPr marL="0" indent="0" algn="ctr">
              <a:buNone/>
              <a:defRPr/>
            </a:lvl3pPr>
            <a:lvl4pPr marL="0" indent="0" algn="ctr">
              <a:buFont typeface="Arial" panose="020B0604020202020204" pitchFamily="34" charset="0"/>
              <a:buNone/>
              <a:defRPr/>
            </a:lvl4pPr>
            <a:lvl5pPr marL="0" indent="0" algn="ctr">
              <a:buNone/>
              <a:defRPr baseline="0"/>
            </a:lvl5pPr>
            <a:lvl6pPr marL="0" indent="0" algn="ctr">
              <a:buFont typeface="Arial" panose="020B0604020202020204" pitchFamily="34" charset="0"/>
              <a:buNone/>
              <a:defRPr/>
            </a:lvl6pPr>
          </a:lstStyle>
          <a:p>
            <a:pPr lvl="1"/>
            <a:r>
              <a:rPr lang="en-US" dirty="0" smtClean="0"/>
              <a:t>Subtitle</a:t>
            </a:r>
            <a:br>
              <a:rPr lang="en-US" dirty="0" smtClean="0"/>
            </a:br>
            <a:r>
              <a:rPr lang="en-US" dirty="0" smtClean="0"/>
              <a:t>(Calibri 28pt)</a:t>
            </a:r>
          </a:p>
          <a:p>
            <a:pPr lvl="3"/>
            <a:r>
              <a:rPr lang="en-US" dirty="0" smtClean="0"/>
              <a:t>Body text</a:t>
            </a:r>
            <a:br>
              <a:rPr lang="en-US" dirty="0" smtClean="0"/>
            </a:br>
            <a:r>
              <a:rPr lang="en-US" dirty="0" smtClean="0"/>
              <a:t>(Calibri 20pt)</a:t>
            </a:r>
          </a:p>
          <a:p>
            <a:pPr lvl="5"/>
            <a:r>
              <a:rPr lang="en-US" dirty="0" smtClean="0"/>
              <a:t>Source (Calibri 16pt)</a:t>
            </a:r>
            <a:endParaRPr lang="en-GB" dirty="0"/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451551" y="2741613"/>
            <a:ext cx="2340000" cy="3640137"/>
          </a:xfrm>
          <a:prstGeom prst="rect">
            <a:avLst/>
          </a:prstGeom>
        </p:spPr>
        <p:txBody>
          <a:bodyPr tIns="12600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baseline="0">
                <a:solidFill>
                  <a:schemeClr val="accent2"/>
                </a:solidFill>
              </a:defRPr>
            </a:lvl2pPr>
            <a:lvl3pPr marL="0" indent="0" algn="ctr">
              <a:buNone/>
              <a:defRPr/>
            </a:lvl3pPr>
            <a:lvl4pPr marL="0" indent="0" algn="ctr">
              <a:buFont typeface="Arial" panose="020B0604020202020204" pitchFamily="34" charset="0"/>
              <a:buNone/>
              <a:defRPr/>
            </a:lvl4pPr>
            <a:lvl5pPr marL="0" indent="0" algn="ctr">
              <a:buNone/>
              <a:defRPr baseline="0"/>
            </a:lvl5pPr>
            <a:lvl6pPr marL="0" indent="0" algn="ctr">
              <a:buFont typeface="Arial" panose="020B0604020202020204" pitchFamily="34" charset="0"/>
              <a:buNone/>
              <a:defRPr/>
            </a:lvl6pPr>
          </a:lstStyle>
          <a:p>
            <a:pPr lvl="1"/>
            <a:r>
              <a:rPr lang="en-US" dirty="0" smtClean="0"/>
              <a:t>Subtitle</a:t>
            </a:r>
            <a:br>
              <a:rPr lang="en-US" dirty="0" smtClean="0"/>
            </a:br>
            <a:r>
              <a:rPr lang="en-US" dirty="0" smtClean="0"/>
              <a:t>(Calibri 28pt)</a:t>
            </a:r>
          </a:p>
          <a:p>
            <a:pPr lvl="3"/>
            <a:r>
              <a:rPr lang="en-US" dirty="0" smtClean="0"/>
              <a:t>Body text</a:t>
            </a:r>
            <a:br>
              <a:rPr lang="en-US" dirty="0" smtClean="0"/>
            </a:br>
            <a:r>
              <a:rPr lang="en-US" dirty="0" smtClean="0"/>
              <a:t>(Calibri 20pt)</a:t>
            </a:r>
          </a:p>
          <a:p>
            <a:pPr lvl="5"/>
            <a:r>
              <a:rPr lang="en-US" dirty="0" smtClean="0"/>
              <a:t>Source (Calibri 16pt)</a:t>
            </a:r>
            <a:endParaRPr lang="en-GB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9502801" y="2741613"/>
            <a:ext cx="2340000" cy="3640137"/>
          </a:xfrm>
          <a:prstGeom prst="rect">
            <a:avLst/>
          </a:prstGeom>
        </p:spPr>
        <p:txBody>
          <a:bodyPr tIns="12600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baseline="0">
                <a:solidFill>
                  <a:schemeClr val="accent2"/>
                </a:solidFill>
              </a:defRPr>
            </a:lvl2pPr>
            <a:lvl3pPr marL="0" indent="0" algn="ctr">
              <a:buNone/>
              <a:defRPr/>
            </a:lvl3pPr>
            <a:lvl4pPr marL="0" indent="0" algn="ctr">
              <a:buFont typeface="Arial" panose="020B0604020202020204" pitchFamily="34" charset="0"/>
              <a:buNone/>
              <a:defRPr/>
            </a:lvl4pPr>
            <a:lvl5pPr marL="0" indent="0" algn="ctr">
              <a:buNone/>
              <a:defRPr baseline="0"/>
            </a:lvl5pPr>
            <a:lvl6pPr marL="0" indent="0" algn="ctr">
              <a:buFont typeface="Arial" panose="020B0604020202020204" pitchFamily="34" charset="0"/>
              <a:buNone/>
              <a:defRPr/>
            </a:lvl6pPr>
          </a:lstStyle>
          <a:p>
            <a:pPr lvl="1"/>
            <a:r>
              <a:rPr lang="en-US" dirty="0" smtClean="0"/>
              <a:t>Subtitle</a:t>
            </a:r>
            <a:br>
              <a:rPr lang="en-US" dirty="0" smtClean="0"/>
            </a:br>
            <a:r>
              <a:rPr lang="en-US" dirty="0" smtClean="0"/>
              <a:t>(Calibri 28pt)</a:t>
            </a:r>
          </a:p>
          <a:p>
            <a:pPr lvl="3"/>
            <a:r>
              <a:rPr lang="en-US" dirty="0" smtClean="0"/>
              <a:t>Body text</a:t>
            </a:r>
            <a:br>
              <a:rPr lang="en-US" dirty="0" smtClean="0"/>
            </a:br>
            <a:r>
              <a:rPr lang="en-US" dirty="0" smtClean="0"/>
              <a:t>(Calibri 20pt)</a:t>
            </a:r>
          </a:p>
          <a:p>
            <a:pPr lvl="5"/>
            <a:r>
              <a:rPr lang="en-US" dirty="0" smtClean="0"/>
              <a:t>Source (Calibri 16pt)</a:t>
            </a:r>
            <a:endParaRPr lang="en-GB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038350" y="1764000"/>
            <a:ext cx="964800" cy="96480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10185600" y="1764000"/>
            <a:ext cx="964800" cy="96480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087433" y="1764000"/>
            <a:ext cx="964800" cy="96480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7136516" y="1764000"/>
            <a:ext cx="964800" cy="96480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595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cons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r>
              <a:rPr lang="en-GB" sz="3200" b="1" dirty="0" smtClean="0">
                <a:solidFill>
                  <a:schemeClr val="accent2"/>
                </a:solidFill>
              </a:rPr>
              <a:t>Five icons and text slide title (Calibri 32pt Bold)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fld id="{6F5FA1F4-1D2C-43EA-A807-DE4AD1C343E9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0000" y="2741613"/>
            <a:ext cx="1908000" cy="3640137"/>
          </a:xfrm>
          <a:prstGeom prst="rect">
            <a:avLst/>
          </a:prstGeom>
        </p:spPr>
        <p:txBody>
          <a:bodyPr tIns="12600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baseline="0">
                <a:solidFill>
                  <a:schemeClr val="accent2"/>
                </a:solidFill>
              </a:defRPr>
            </a:lvl2pPr>
            <a:lvl3pPr marL="0" indent="0" algn="ctr">
              <a:buNone/>
              <a:defRPr/>
            </a:lvl3pPr>
            <a:lvl4pPr marL="0" indent="0" algn="ctr">
              <a:buFont typeface="Arial" panose="020B0604020202020204" pitchFamily="34" charset="0"/>
              <a:buNone/>
              <a:defRPr/>
            </a:lvl4pPr>
            <a:lvl5pPr marL="0" indent="0" algn="ctr">
              <a:buNone/>
              <a:defRPr baseline="0"/>
            </a:lvl5pPr>
            <a:lvl6pPr marL="0" indent="0" algn="ctr">
              <a:buFont typeface="Arial" panose="020B0604020202020204" pitchFamily="34" charset="0"/>
              <a:buNone/>
              <a:defRPr/>
            </a:lvl6pPr>
          </a:lstStyle>
          <a:p>
            <a:pPr lvl="1"/>
            <a:r>
              <a:rPr lang="en-US" dirty="0" smtClean="0"/>
              <a:t>Subtitle (Calibri 28pt)</a:t>
            </a:r>
          </a:p>
          <a:p>
            <a:pPr lvl="3"/>
            <a:r>
              <a:rPr lang="en-US" dirty="0" smtClean="0"/>
              <a:t>Body text </a:t>
            </a:r>
            <a:br>
              <a:rPr lang="en-US" dirty="0" smtClean="0"/>
            </a:br>
            <a:r>
              <a:rPr lang="en-US" dirty="0" smtClean="0"/>
              <a:t>(Calibri 20pt)</a:t>
            </a:r>
          </a:p>
          <a:p>
            <a:pPr lvl="5"/>
            <a:r>
              <a:rPr lang="en-US" dirty="0" smtClean="0"/>
              <a:t>Source (Calibri 16pt)</a:t>
            </a:r>
            <a:endParaRPr lang="en-GB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142000" y="2741613"/>
            <a:ext cx="1908000" cy="3640137"/>
          </a:xfrm>
          <a:prstGeom prst="rect">
            <a:avLst/>
          </a:prstGeom>
        </p:spPr>
        <p:txBody>
          <a:bodyPr tIns="12600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baseline="0">
                <a:solidFill>
                  <a:schemeClr val="accent2"/>
                </a:solidFill>
              </a:defRPr>
            </a:lvl2pPr>
            <a:lvl3pPr marL="0" indent="0" algn="ctr">
              <a:buNone/>
              <a:defRPr/>
            </a:lvl3pPr>
            <a:lvl4pPr marL="0" indent="0" algn="ctr">
              <a:buFont typeface="Arial" panose="020B0604020202020204" pitchFamily="34" charset="0"/>
              <a:buNone/>
              <a:defRPr/>
            </a:lvl4pPr>
            <a:lvl5pPr marL="0" indent="0" algn="ctr">
              <a:buNone/>
              <a:defRPr baseline="0"/>
            </a:lvl5pPr>
            <a:lvl6pPr marL="0" indent="0" algn="ctr">
              <a:buFont typeface="Arial" panose="020B0604020202020204" pitchFamily="34" charset="0"/>
              <a:buNone/>
              <a:defRPr/>
            </a:lvl6pPr>
          </a:lstStyle>
          <a:p>
            <a:pPr lvl="1"/>
            <a:r>
              <a:rPr lang="en-US" dirty="0" smtClean="0"/>
              <a:t>Subtitle (Calibri 28pt)</a:t>
            </a:r>
          </a:p>
          <a:p>
            <a:pPr lvl="3"/>
            <a:r>
              <a:rPr lang="en-US" dirty="0" smtClean="0"/>
              <a:t>Body text </a:t>
            </a:r>
            <a:br>
              <a:rPr lang="en-US" dirty="0" smtClean="0"/>
            </a:br>
            <a:r>
              <a:rPr lang="en-US" dirty="0" smtClean="0"/>
              <a:t>(Calibri 20pt)</a:t>
            </a:r>
          </a:p>
          <a:p>
            <a:pPr lvl="5"/>
            <a:r>
              <a:rPr lang="en-US" dirty="0" smtClean="0"/>
              <a:t>Source (Calibri 16pt)</a:t>
            </a:r>
            <a:endParaRPr lang="en-GB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9720350" y="2741613"/>
            <a:ext cx="1908000" cy="3640137"/>
          </a:xfrm>
          <a:prstGeom prst="rect">
            <a:avLst/>
          </a:prstGeom>
        </p:spPr>
        <p:txBody>
          <a:bodyPr tIns="12600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baseline="0">
                <a:solidFill>
                  <a:schemeClr val="accent2"/>
                </a:solidFill>
              </a:defRPr>
            </a:lvl2pPr>
            <a:lvl3pPr marL="0" indent="0" algn="ctr">
              <a:buNone/>
              <a:defRPr/>
            </a:lvl3pPr>
            <a:lvl4pPr marL="0" indent="0" algn="ctr">
              <a:buFont typeface="Arial" panose="020B0604020202020204" pitchFamily="34" charset="0"/>
              <a:buNone/>
              <a:defRPr/>
            </a:lvl4pPr>
            <a:lvl5pPr marL="0" indent="0" algn="ctr">
              <a:buNone/>
              <a:defRPr baseline="0"/>
            </a:lvl5pPr>
            <a:lvl6pPr marL="0" indent="0" algn="ctr">
              <a:buFont typeface="Arial" panose="020B0604020202020204" pitchFamily="34" charset="0"/>
              <a:buNone/>
              <a:defRPr/>
            </a:lvl6pPr>
          </a:lstStyle>
          <a:p>
            <a:pPr lvl="1"/>
            <a:r>
              <a:rPr lang="en-US" dirty="0" smtClean="0"/>
              <a:t>Subtitle (Calibri 28pt)</a:t>
            </a:r>
          </a:p>
          <a:p>
            <a:pPr lvl="3"/>
            <a:r>
              <a:rPr lang="en-US" dirty="0" smtClean="0"/>
              <a:t>Body text </a:t>
            </a:r>
            <a:br>
              <a:rPr lang="en-US" dirty="0" smtClean="0"/>
            </a:br>
            <a:r>
              <a:rPr lang="en-US" dirty="0" smtClean="0"/>
              <a:t>(Calibri 20pt)</a:t>
            </a:r>
          </a:p>
          <a:p>
            <a:pPr lvl="5"/>
            <a:r>
              <a:rPr lang="en-US" dirty="0" smtClean="0"/>
              <a:t>Source (Calibri 16pt)</a:t>
            </a:r>
            <a:endParaRPr lang="en-GB" dirty="0"/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7431174" y="2741613"/>
            <a:ext cx="1908000" cy="3640137"/>
          </a:xfrm>
          <a:prstGeom prst="rect">
            <a:avLst/>
          </a:prstGeom>
        </p:spPr>
        <p:txBody>
          <a:bodyPr tIns="12600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baseline="0">
                <a:solidFill>
                  <a:schemeClr val="accent2"/>
                </a:solidFill>
              </a:defRPr>
            </a:lvl2pPr>
            <a:lvl3pPr marL="0" indent="0" algn="ctr">
              <a:buNone/>
              <a:defRPr/>
            </a:lvl3pPr>
            <a:lvl4pPr marL="0" indent="0" algn="ctr">
              <a:buFont typeface="Arial" panose="020B0604020202020204" pitchFamily="34" charset="0"/>
              <a:buNone/>
              <a:defRPr/>
            </a:lvl4pPr>
            <a:lvl5pPr marL="0" indent="0" algn="ctr">
              <a:buNone/>
              <a:defRPr baseline="0"/>
            </a:lvl5pPr>
            <a:lvl6pPr marL="0" indent="0" algn="ctr">
              <a:buFont typeface="Arial" panose="020B0604020202020204" pitchFamily="34" charset="0"/>
              <a:buNone/>
              <a:defRPr/>
            </a:lvl6pPr>
          </a:lstStyle>
          <a:p>
            <a:pPr lvl="1"/>
            <a:r>
              <a:rPr lang="en-US" dirty="0" smtClean="0"/>
              <a:t>Subtitle (Calibri 28pt)</a:t>
            </a:r>
          </a:p>
          <a:p>
            <a:pPr lvl="3"/>
            <a:r>
              <a:rPr lang="en-US" dirty="0" smtClean="0"/>
              <a:t>Body text </a:t>
            </a:r>
            <a:br>
              <a:rPr lang="en-US" dirty="0" smtClean="0"/>
            </a:br>
            <a:r>
              <a:rPr lang="en-US" dirty="0" smtClean="0"/>
              <a:t>(Calibri 20pt)</a:t>
            </a:r>
          </a:p>
          <a:p>
            <a:pPr lvl="5"/>
            <a:r>
              <a:rPr lang="en-US" dirty="0" smtClean="0"/>
              <a:t>Source (Calibri 16pt)</a:t>
            </a:r>
            <a:endParaRPr lang="en-GB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2852911" y="2741613"/>
            <a:ext cx="1908000" cy="3640137"/>
          </a:xfrm>
          <a:prstGeom prst="rect">
            <a:avLst/>
          </a:prstGeom>
        </p:spPr>
        <p:txBody>
          <a:bodyPr tIns="12600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baseline="0">
                <a:solidFill>
                  <a:schemeClr val="accent2"/>
                </a:solidFill>
              </a:defRPr>
            </a:lvl2pPr>
            <a:lvl3pPr marL="0" indent="0" algn="ctr">
              <a:buNone/>
              <a:defRPr/>
            </a:lvl3pPr>
            <a:lvl4pPr marL="0" indent="0" algn="ctr">
              <a:buFont typeface="Arial" panose="020B0604020202020204" pitchFamily="34" charset="0"/>
              <a:buNone/>
              <a:defRPr/>
            </a:lvl4pPr>
            <a:lvl5pPr marL="0" indent="0" algn="ctr">
              <a:buNone/>
              <a:defRPr baseline="0"/>
            </a:lvl5pPr>
            <a:lvl6pPr marL="0" indent="0" algn="ctr">
              <a:buFont typeface="Arial" panose="020B0604020202020204" pitchFamily="34" charset="0"/>
              <a:buNone/>
              <a:defRPr/>
            </a:lvl6pPr>
          </a:lstStyle>
          <a:p>
            <a:pPr lvl="1"/>
            <a:r>
              <a:rPr lang="en-US" dirty="0" smtClean="0"/>
              <a:t>Subtitle (Calibri 28pt)</a:t>
            </a:r>
          </a:p>
          <a:p>
            <a:pPr lvl="3"/>
            <a:r>
              <a:rPr lang="en-US" dirty="0" smtClean="0"/>
              <a:t>Body text </a:t>
            </a:r>
            <a:br>
              <a:rPr lang="en-US" dirty="0" smtClean="0"/>
            </a:br>
            <a:r>
              <a:rPr lang="en-US" dirty="0" smtClean="0"/>
              <a:t>(Calibri 20pt)</a:t>
            </a:r>
          </a:p>
          <a:p>
            <a:pPr lvl="5"/>
            <a:r>
              <a:rPr lang="en-US" dirty="0" smtClean="0"/>
              <a:t>Source (Calibri 16pt)</a:t>
            </a:r>
            <a:endParaRPr lang="en-GB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038350" y="1764000"/>
            <a:ext cx="964800" cy="96480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611974" y="1764000"/>
            <a:ext cx="964800" cy="96480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10185600" y="1764000"/>
            <a:ext cx="964800" cy="96480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3325162" y="1764000"/>
            <a:ext cx="964800" cy="96480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7898787" y="1764000"/>
            <a:ext cx="964800" cy="96480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26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rrow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8382794" y="1371600"/>
            <a:ext cx="3809603" cy="41163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8382661" y="5487988"/>
            <a:ext cx="3810927" cy="137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7623175" y="1371600"/>
            <a:ext cx="759619" cy="4116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0669588" y="0"/>
            <a:ext cx="1522412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Text Placeholder 278"/>
          <p:cNvSpPr>
            <a:spLocks noGrp="1"/>
          </p:cNvSpPr>
          <p:nvPr>
            <p:ph type="body" sz="quarter" idx="11" hasCustomPrompt="1"/>
          </p:nvPr>
        </p:nvSpPr>
        <p:spPr>
          <a:xfrm>
            <a:off x="5618888" y="501480"/>
            <a:ext cx="4795111" cy="367200"/>
          </a:xfrm>
          <a:noFill/>
        </p:spPr>
        <p:txBody>
          <a:bodyPr wrap="square" lIns="0" tIns="0" rIns="0" bIns="0" rtlCol="0" anchor="ctr" anchorCtr="0">
            <a:noAutofit/>
          </a:bodyPr>
          <a:lstStyle>
            <a:lvl1pPr marL="0" indent="0" algn="r">
              <a:spcAft>
                <a:spcPts val="0"/>
              </a:spcAft>
              <a:buNone/>
              <a:defRPr lang="en-US" sz="2400" dirty="0" smtClean="0">
                <a:solidFill>
                  <a:srgbClr val="002B4C"/>
                </a:solidFill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sz="1800" dirty="0" smtClean="0"/>
            </a:lvl4pPr>
            <a:lvl5pPr>
              <a:defRPr lang="en-GB" sz="1800" dirty="0"/>
            </a:lvl5pPr>
          </a:lstStyle>
          <a:p>
            <a:pPr marL="0" lvl="0" algn="r"/>
            <a:r>
              <a:rPr lang="en-US" sz="2400" dirty="0" smtClean="0">
                <a:solidFill>
                  <a:srgbClr val="002B4C"/>
                </a:solidFill>
              </a:rPr>
              <a:t>Click to add Presentation title signpost </a:t>
            </a:r>
            <a:endParaRPr lang="en-US" dirty="0" smtClean="0"/>
          </a:p>
        </p:txBody>
      </p:sp>
      <p:pic>
        <p:nvPicPr>
          <p:cNvPr id="280" name="Picture 2" descr="BoE logo_A4 mast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6300"/>
            <a:ext cx="2995962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" name="Text Placeholder 28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487988"/>
            <a:ext cx="7165974" cy="982800"/>
          </a:xfr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chemeClr val="accent4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accent4"/>
                </a:solidFill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add Name Surname</a:t>
            </a:r>
          </a:p>
          <a:p>
            <a:pPr lvl="1"/>
            <a:r>
              <a:rPr lang="en-US" dirty="0" smtClean="0"/>
              <a:t>Title/Date</a:t>
            </a:r>
            <a:endParaRPr lang="en-GB" dirty="0"/>
          </a:p>
        </p:txBody>
      </p:sp>
      <p:sp>
        <p:nvSpPr>
          <p:cNvPr id="290" name="Picture Placeholder 289"/>
          <p:cNvSpPr>
            <a:spLocks noGrp="1" noChangeAspect="1"/>
          </p:cNvSpPr>
          <p:nvPr>
            <p:ph type="pic" sz="quarter" idx="14"/>
          </p:nvPr>
        </p:nvSpPr>
        <p:spPr>
          <a:xfrm>
            <a:off x="10961688" y="190785"/>
            <a:ext cx="964800" cy="96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5" name="Picture Placeholder 276"/>
          <p:cNvSpPr>
            <a:spLocks noGrp="1"/>
          </p:cNvSpPr>
          <p:nvPr>
            <p:ph type="pic" sz="quarter" idx="10"/>
          </p:nvPr>
        </p:nvSpPr>
        <p:spPr>
          <a:xfrm>
            <a:off x="8382794" y="1371600"/>
            <a:ext cx="3808800" cy="4114800"/>
          </a:xfrm>
          <a:noFill/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57199" y="1752600"/>
            <a:ext cx="7165975" cy="3735387"/>
          </a:xfr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800"/>
            </a:lvl1pPr>
            <a:lvl2pPr marL="0" indent="0">
              <a:buFont typeface="Arial" panose="020B0604020202020204" pitchFamily="34" charset="0"/>
              <a:buNone/>
              <a:defRPr sz="3200"/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 smtClean="0"/>
              <a:t>Click to edit title </a:t>
            </a:r>
            <a:br>
              <a:rPr lang="en-GB" dirty="0" smtClean="0"/>
            </a:br>
            <a:r>
              <a:rPr lang="en-GB" dirty="0" smtClean="0"/>
              <a:t>(Calibri 48pt)</a:t>
            </a:r>
          </a:p>
          <a:p>
            <a:pPr lvl="1"/>
            <a:r>
              <a:rPr lang="en-US" dirty="0" smtClean="0"/>
              <a:t>Presentation subtitle </a:t>
            </a:r>
            <a:br>
              <a:rPr lang="en-US" dirty="0" smtClean="0"/>
            </a:br>
            <a:r>
              <a:rPr lang="en-US" dirty="0" smtClean="0"/>
              <a:t>(Calibri 32pt)</a:t>
            </a:r>
          </a:p>
          <a:p>
            <a:pPr lvl="1"/>
            <a:endParaRPr lang="en-US" dirty="0" smtClean="0"/>
          </a:p>
        </p:txBody>
      </p:sp>
      <p:grpSp>
        <p:nvGrpSpPr>
          <p:cNvPr id="598" name="Group 597"/>
          <p:cNvGrpSpPr>
            <a:grpSpLocks noChangeAspect="1"/>
          </p:cNvGrpSpPr>
          <p:nvPr userDrawn="1"/>
        </p:nvGrpSpPr>
        <p:grpSpPr>
          <a:xfrm>
            <a:off x="8473922" y="5587197"/>
            <a:ext cx="3616629" cy="1205543"/>
            <a:chOff x="5970588" y="1308100"/>
            <a:chExt cx="1671638" cy="557213"/>
          </a:xfrm>
          <a:solidFill>
            <a:srgbClr val="FFFFFF">
              <a:alpha val="25098"/>
            </a:srgbClr>
          </a:solidFill>
        </p:grpSpPr>
        <p:sp>
          <p:nvSpPr>
            <p:cNvPr id="600" name="Freeform 125"/>
            <p:cNvSpPr>
              <a:spLocks/>
            </p:cNvSpPr>
            <p:nvPr/>
          </p:nvSpPr>
          <p:spPr bwMode="auto">
            <a:xfrm>
              <a:off x="5970588" y="1308100"/>
              <a:ext cx="61913" cy="61913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8 h 78"/>
                <a:gd name="T4" fmla="*/ 66 w 78"/>
                <a:gd name="T5" fmla="*/ 28 h 78"/>
                <a:gd name="T6" fmla="*/ 55 w 78"/>
                <a:gd name="T7" fmla="*/ 35 h 78"/>
                <a:gd name="T8" fmla="*/ 43 w 78"/>
                <a:gd name="T9" fmla="*/ 35 h 78"/>
                <a:gd name="T10" fmla="*/ 43 w 78"/>
                <a:gd name="T11" fmla="*/ 23 h 78"/>
                <a:gd name="T12" fmla="*/ 50 w 78"/>
                <a:gd name="T13" fmla="*/ 12 h 78"/>
                <a:gd name="T14" fmla="*/ 50 w 78"/>
                <a:gd name="T15" fmla="*/ 12 h 78"/>
                <a:gd name="T16" fmla="*/ 39 w 78"/>
                <a:gd name="T17" fmla="*/ 0 h 78"/>
                <a:gd name="T18" fmla="*/ 27 w 78"/>
                <a:gd name="T19" fmla="*/ 12 h 78"/>
                <a:gd name="T20" fmla="*/ 27 w 78"/>
                <a:gd name="T21" fmla="*/ 12 h 78"/>
                <a:gd name="T22" fmla="*/ 34 w 78"/>
                <a:gd name="T23" fmla="*/ 23 h 78"/>
                <a:gd name="T24" fmla="*/ 34 w 78"/>
                <a:gd name="T25" fmla="*/ 35 h 78"/>
                <a:gd name="T26" fmla="*/ 22 w 78"/>
                <a:gd name="T27" fmla="*/ 35 h 78"/>
                <a:gd name="T28" fmla="*/ 11 w 78"/>
                <a:gd name="T29" fmla="*/ 28 h 78"/>
                <a:gd name="T30" fmla="*/ 11 w 78"/>
                <a:gd name="T31" fmla="*/ 28 h 78"/>
                <a:gd name="T32" fmla="*/ 0 w 78"/>
                <a:gd name="T33" fmla="*/ 39 h 78"/>
                <a:gd name="T34" fmla="*/ 11 w 78"/>
                <a:gd name="T35" fmla="*/ 51 h 78"/>
                <a:gd name="T36" fmla="*/ 11 w 78"/>
                <a:gd name="T37" fmla="*/ 51 h 78"/>
                <a:gd name="T38" fmla="*/ 22 w 78"/>
                <a:gd name="T39" fmla="*/ 44 h 78"/>
                <a:gd name="T40" fmla="*/ 34 w 78"/>
                <a:gd name="T41" fmla="*/ 44 h 78"/>
                <a:gd name="T42" fmla="*/ 34 w 78"/>
                <a:gd name="T43" fmla="*/ 56 h 78"/>
                <a:gd name="T44" fmla="*/ 27 w 78"/>
                <a:gd name="T45" fmla="*/ 67 h 78"/>
                <a:gd name="T46" fmla="*/ 27 w 78"/>
                <a:gd name="T47" fmla="*/ 67 h 78"/>
                <a:gd name="T48" fmla="*/ 39 w 78"/>
                <a:gd name="T49" fmla="*/ 78 h 78"/>
                <a:gd name="T50" fmla="*/ 50 w 78"/>
                <a:gd name="T51" fmla="*/ 67 h 78"/>
                <a:gd name="T52" fmla="*/ 50 w 78"/>
                <a:gd name="T53" fmla="*/ 67 h 78"/>
                <a:gd name="T54" fmla="*/ 43 w 78"/>
                <a:gd name="T55" fmla="*/ 56 h 78"/>
                <a:gd name="T56" fmla="*/ 43 w 78"/>
                <a:gd name="T57" fmla="*/ 44 h 78"/>
                <a:gd name="T58" fmla="*/ 55 w 78"/>
                <a:gd name="T59" fmla="*/ 44 h 78"/>
                <a:gd name="T60" fmla="*/ 66 w 78"/>
                <a:gd name="T61" fmla="*/ 51 h 78"/>
                <a:gd name="T62" fmla="*/ 66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1" y="28"/>
                    <a:pt x="57" y="31"/>
                    <a:pt x="55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7" y="21"/>
                    <a:pt x="50" y="17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6"/>
                    <a:pt x="45" y="0"/>
                    <a:pt x="39" y="0"/>
                  </a:cubicBezTo>
                  <a:cubicBezTo>
                    <a:pt x="32" y="0"/>
                    <a:pt x="27" y="6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7"/>
                    <a:pt x="30" y="21"/>
                    <a:pt x="34" y="23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0" y="31"/>
                    <a:pt x="16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33"/>
                    <a:pt x="0" y="39"/>
                  </a:cubicBezTo>
                  <a:cubicBezTo>
                    <a:pt x="0" y="46"/>
                    <a:pt x="5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6" y="51"/>
                    <a:pt x="20" y="48"/>
                    <a:pt x="22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8"/>
                    <a:pt x="27" y="62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73"/>
                    <a:pt x="32" y="78"/>
                    <a:pt x="39" y="78"/>
                  </a:cubicBezTo>
                  <a:cubicBezTo>
                    <a:pt x="45" y="78"/>
                    <a:pt x="50" y="73"/>
                    <a:pt x="50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2"/>
                    <a:pt x="47" y="58"/>
                    <a:pt x="43" y="5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7" y="48"/>
                    <a:pt x="61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6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1" name="Freeform 126"/>
            <p:cNvSpPr>
              <a:spLocks/>
            </p:cNvSpPr>
            <p:nvPr/>
          </p:nvSpPr>
          <p:spPr bwMode="auto">
            <a:xfrm>
              <a:off x="6092825" y="1308100"/>
              <a:ext cx="63500" cy="61913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8 h 78"/>
                <a:gd name="T4" fmla="*/ 66 w 78"/>
                <a:gd name="T5" fmla="*/ 28 h 78"/>
                <a:gd name="T6" fmla="*/ 56 w 78"/>
                <a:gd name="T7" fmla="*/ 35 h 78"/>
                <a:gd name="T8" fmla="*/ 43 w 78"/>
                <a:gd name="T9" fmla="*/ 35 h 78"/>
                <a:gd name="T10" fmla="*/ 43 w 78"/>
                <a:gd name="T11" fmla="*/ 23 h 78"/>
                <a:gd name="T12" fmla="*/ 51 w 78"/>
                <a:gd name="T13" fmla="*/ 12 h 78"/>
                <a:gd name="T14" fmla="*/ 51 w 78"/>
                <a:gd name="T15" fmla="*/ 12 h 78"/>
                <a:gd name="T16" fmla="*/ 39 w 78"/>
                <a:gd name="T17" fmla="*/ 0 h 78"/>
                <a:gd name="T18" fmla="*/ 27 w 78"/>
                <a:gd name="T19" fmla="*/ 12 h 78"/>
                <a:gd name="T20" fmla="*/ 27 w 78"/>
                <a:gd name="T21" fmla="*/ 12 h 78"/>
                <a:gd name="T22" fmla="*/ 35 w 78"/>
                <a:gd name="T23" fmla="*/ 23 h 78"/>
                <a:gd name="T24" fmla="*/ 35 w 78"/>
                <a:gd name="T25" fmla="*/ 35 h 78"/>
                <a:gd name="T26" fmla="*/ 22 w 78"/>
                <a:gd name="T27" fmla="*/ 35 h 78"/>
                <a:gd name="T28" fmla="*/ 12 w 78"/>
                <a:gd name="T29" fmla="*/ 28 h 78"/>
                <a:gd name="T30" fmla="*/ 12 w 78"/>
                <a:gd name="T31" fmla="*/ 28 h 78"/>
                <a:gd name="T32" fmla="*/ 0 w 78"/>
                <a:gd name="T33" fmla="*/ 39 h 78"/>
                <a:gd name="T34" fmla="*/ 12 w 78"/>
                <a:gd name="T35" fmla="*/ 51 h 78"/>
                <a:gd name="T36" fmla="*/ 12 w 78"/>
                <a:gd name="T37" fmla="*/ 51 h 78"/>
                <a:gd name="T38" fmla="*/ 22 w 78"/>
                <a:gd name="T39" fmla="*/ 44 h 78"/>
                <a:gd name="T40" fmla="*/ 35 w 78"/>
                <a:gd name="T41" fmla="*/ 44 h 78"/>
                <a:gd name="T42" fmla="*/ 35 w 78"/>
                <a:gd name="T43" fmla="*/ 56 h 78"/>
                <a:gd name="T44" fmla="*/ 27 w 78"/>
                <a:gd name="T45" fmla="*/ 67 h 78"/>
                <a:gd name="T46" fmla="*/ 27 w 78"/>
                <a:gd name="T47" fmla="*/ 67 h 78"/>
                <a:gd name="T48" fmla="*/ 39 w 78"/>
                <a:gd name="T49" fmla="*/ 78 h 78"/>
                <a:gd name="T50" fmla="*/ 51 w 78"/>
                <a:gd name="T51" fmla="*/ 67 h 78"/>
                <a:gd name="T52" fmla="*/ 51 w 78"/>
                <a:gd name="T53" fmla="*/ 67 h 78"/>
                <a:gd name="T54" fmla="*/ 43 w 78"/>
                <a:gd name="T55" fmla="*/ 56 h 78"/>
                <a:gd name="T56" fmla="*/ 43 w 78"/>
                <a:gd name="T57" fmla="*/ 44 h 78"/>
                <a:gd name="T58" fmla="*/ 56 w 78"/>
                <a:gd name="T59" fmla="*/ 44 h 78"/>
                <a:gd name="T60" fmla="*/ 66 w 78"/>
                <a:gd name="T61" fmla="*/ 51 h 78"/>
                <a:gd name="T62" fmla="*/ 66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2" y="28"/>
                    <a:pt x="57" y="31"/>
                    <a:pt x="5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6"/>
                    <a:pt x="45" y="0"/>
                    <a:pt x="39" y="0"/>
                  </a:cubicBezTo>
                  <a:cubicBezTo>
                    <a:pt x="33" y="0"/>
                    <a:pt x="27" y="6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7"/>
                    <a:pt x="30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1"/>
                    <a:pt x="16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33"/>
                    <a:pt x="0" y="39"/>
                  </a:cubicBezTo>
                  <a:cubicBezTo>
                    <a:pt x="0" y="46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6" y="51"/>
                    <a:pt x="21" y="48"/>
                    <a:pt x="22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0" y="58"/>
                    <a:pt x="27" y="62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73"/>
                    <a:pt x="33" y="78"/>
                    <a:pt x="39" y="78"/>
                  </a:cubicBezTo>
                  <a:cubicBezTo>
                    <a:pt x="45" y="78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3" y="5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7" y="48"/>
                    <a:pt x="62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6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2" name="Freeform 127"/>
            <p:cNvSpPr>
              <a:spLocks/>
            </p:cNvSpPr>
            <p:nvPr/>
          </p:nvSpPr>
          <p:spPr bwMode="auto">
            <a:xfrm>
              <a:off x="6216650" y="1308100"/>
              <a:ext cx="63500" cy="61913"/>
            </a:xfrm>
            <a:custGeom>
              <a:avLst/>
              <a:gdLst>
                <a:gd name="T0" fmla="*/ 78 w 78"/>
                <a:gd name="T1" fmla="*/ 39 h 78"/>
                <a:gd name="T2" fmla="*/ 67 w 78"/>
                <a:gd name="T3" fmla="*/ 28 h 78"/>
                <a:gd name="T4" fmla="*/ 67 w 78"/>
                <a:gd name="T5" fmla="*/ 28 h 78"/>
                <a:gd name="T6" fmla="*/ 56 w 78"/>
                <a:gd name="T7" fmla="*/ 35 h 78"/>
                <a:gd name="T8" fmla="*/ 44 w 78"/>
                <a:gd name="T9" fmla="*/ 35 h 78"/>
                <a:gd name="T10" fmla="*/ 44 w 78"/>
                <a:gd name="T11" fmla="*/ 23 h 78"/>
                <a:gd name="T12" fmla="*/ 51 w 78"/>
                <a:gd name="T13" fmla="*/ 12 h 78"/>
                <a:gd name="T14" fmla="*/ 51 w 78"/>
                <a:gd name="T15" fmla="*/ 12 h 78"/>
                <a:gd name="T16" fmla="*/ 39 w 78"/>
                <a:gd name="T17" fmla="*/ 0 h 78"/>
                <a:gd name="T18" fmla="*/ 28 w 78"/>
                <a:gd name="T19" fmla="*/ 12 h 78"/>
                <a:gd name="T20" fmla="*/ 28 w 78"/>
                <a:gd name="T21" fmla="*/ 12 h 78"/>
                <a:gd name="T22" fmla="*/ 35 w 78"/>
                <a:gd name="T23" fmla="*/ 23 h 78"/>
                <a:gd name="T24" fmla="*/ 35 w 78"/>
                <a:gd name="T25" fmla="*/ 35 h 78"/>
                <a:gd name="T26" fmla="*/ 23 w 78"/>
                <a:gd name="T27" fmla="*/ 35 h 78"/>
                <a:gd name="T28" fmla="*/ 12 w 78"/>
                <a:gd name="T29" fmla="*/ 28 h 78"/>
                <a:gd name="T30" fmla="*/ 12 w 78"/>
                <a:gd name="T31" fmla="*/ 28 h 78"/>
                <a:gd name="T32" fmla="*/ 0 w 78"/>
                <a:gd name="T33" fmla="*/ 39 h 78"/>
                <a:gd name="T34" fmla="*/ 12 w 78"/>
                <a:gd name="T35" fmla="*/ 51 h 78"/>
                <a:gd name="T36" fmla="*/ 12 w 78"/>
                <a:gd name="T37" fmla="*/ 51 h 78"/>
                <a:gd name="T38" fmla="*/ 23 w 78"/>
                <a:gd name="T39" fmla="*/ 44 h 78"/>
                <a:gd name="T40" fmla="*/ 35 w 78"/>
                <a:gd name="T41" fmla="*/ 44 h 78"/>
                <a:gd name="T42" fmla="*/ 35 w 78"/>
                <a:gd name="T43" fmla="*/ 56 h 78"/>
                <a:gd name="T44" fmla="*/ 28 w 78"/>
                <a:gd name="T45" fmla="*/ 67 h 78"/>
                <a:gd name="T46" fmla="*/ 28 w 78"/>
                <a:gd name="T47" fmla="*/ 67 h 78"/>
                <a:gd name="T48" fmla="*/ 39 w 78"/>
                <a:gd name="T49" fmla="*/ 78 h 78"/>
                <a:gd name="T50" fmla="*/ 51 w 78"/>
                <a:gd name="T51" fmla="*/ 67 h 78"/>
                <a:gd name="T52" fmla="*/ 51 w 78"/>
                <a:gd name="T53" fmla="*/ 67 h 78"/>
                <a:gd name="T54" fmla="*/ 44 w 78"/>
                <a:gd name="T55" fmla="*/ 56 h 78"/>
                <a:gd name="T56" fmla="*/ 44 w 78"/>
                <a:gd name="T57" fmla="*/ 44 h 78"/>
                <a:gd name="T58" fmla="*/ 56 w 78"/>
                <a:gd name="T59" fmla="*/ 44 h 78"/>
                <a:gd name="T60" fmla="*/ 67 w 78"/>
                <a:gd name="T61" fmla="*/ 51 h 78"/>
                <a:gd name="T62" fmla="*/ 67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6"/>
                    <a:pt x="46" y="0"/>
                    <a:pt x="39" y="0"/>
                  </a:cubicBezTo>
                  <a:cubicBezTo>
                    <a:pt x="33" y="0"/>
                    <a:pt x="28" y="6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7"/>
                    <a:pt x="31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1"/>
                    <a:pt x="17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33"/>
                    <a:pt x="0" y="39"/>
                  </a:cubicBezTo>
                  <a:cubicBezTo>
                    <a:pt x="0" y="46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8"/>
                    <a:pt x="28" y="6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3"/>
                    <a:pt x="33" y="78"/>
                    <a:pt x="39" y="78"/>
                  </a:cubicBezTo>
                  <a:cubicBezTo>
                    <a:pt x="46" y="78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8" y="46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3" name="Freeform 128"/>
            <p:cNvSpPr>
              <a:spLocks/>
            </p:cNvSpPr>
            <p:nvPr/>
          </p:nvSpPr>
          <p:spPr bwMode="auto">
            <a:xfrm>
              <a:off x="6340475" y="1308100"/>
              <a:ext cx="63500" cy="61913"/>
            </a:xfrm>
            <a:custGeom>
              <a:avLst/>
              <a:gdLst>
                <a:gd name="T0" fmla="*/ 79 w 79"/>
                <a:gd name="T1" fmla="*/ 39 h 78"/>
                <a:gd name="T2" fmla="*/ 67 w 79"/>
                <a:gd name="T3" fmla="*/ 28 h 78"/>
                <a:gd name="T4" fmla="*/ 67 w 79"/>
                <a:gd name="T5" fmla="*/ 28 h 78"/>
                <a:gd name="T6" fmla="*/ 56 w 79"/>
                <a:gd name="T7" fmla="*/ 35 h 78"/>
                <a:gd name="T8" fmla="*/ 44 w 79"/>
                <a:gd name="T9" fmla="*/ 35 h 78"/>
                <a:gd name="T10" fmla="*/ 44 w 79"/>
                <a:gd name="T11" fmla="*/ 23 h 78"/>
                <a:gd name="T12" fmla="*/ 51 w 79"/>
                <a:gd name="T13" fmla="*/ 12 h 78"/>
                <a:gd name="T14" fmla="*/ 51 w 79"/>
                <a:gd name="T15" fmla="*/ 12 h 78"/>
                <a:gd name="T16" fmla="*/ 40 w 79"/>
                <a:gd name="T17" fmla="*/ 0 h 78"/>
                <a:gd name="T18" fmla="*/ 28 w 79"/>
                <a:gd name="T19" fmla="*/ 12 h 78"/>
                <a:gd name="T20" fmla="*/ 28 w 79"/>
                <a:gd name="T21" fmla="*/ 12 h 78"/>
                <a:gd name="T22" fmla="*/ 35 w 79"/>
                <a:gd name="T23" fmla="*/ 23 h 78"/>
                <a:gd name="T24" fmla="*/ 35 w 79"/>
                <a:gd name="T25" fmla="*/ 35 h 78"/>
                <a:gd name="T26" fmla="*/ 23 w 79"/>
                <a:gd name="T27" fmla="*/ 35 h 78"/>
                <a:gd name="T28" fmla="*/ 12 w 79"/>
                <a:gd name="T29" fmla="*/ 28 h 78"/>
                <a:gd name="T30" fmla="*/ 12 w 79"/>
                <a:gd name="T31" fmla="*/ 28 h 78"/>
                <a:gd name="T32" fmla="*/ 0 w 79"/>
                <a:gd name="T33" fmla="*/ 39 h 78"/>
                <a:gd name="T34" fmla="*/ 12 w 79"/>
                <a:gd name="T35" fmla="*/ 51 h 78"/>
                <a:gd name="T36" fmla="*/ 12 w 79"/>
                <a:gd name="T37" fmla="*/ 51 h 78"/>
                <a:gd name="T38" fmla="*/ 23 w 79"/>
                <a:gd name="T39" fmla="*/ 44 h 78"/>
                <a:gd name="T40" fmla="*/ 35 w 79"/>
                <a:gd name="T41" fmla="*/ 44 h 78"/>
                <a:gd name="T42" fmla="*/ 35 w 79"/>
                <a:gd name="T43" fmla="*/ 56 h 78"/>
                <a:gd name="T44" fmla="*/ 28 w 79"/>
                <a:gd name="T45" fmla="*/ 67 h 78"/>
                <a:gd name="T46" fmla="*/ 28 w 79"/>
                <a:gd name="T47" fmla="*/ 67 h 78"/>
                <a:gd name="T48" fmla="*/ 40 w 79"/>
                <a:gd name="T49" fmla="*/ 78 h 78"/>
                <a:gd name="T50" fmla="*/ 51 w 79"/>
                <a:gd name="T51" fmla="*/ 67 h 78"/>
                <a:gd name="T52" fmla="*/ 51 w 79"/>
                <a:gd name="T53" fmla="*/ 67 h 78"/>
                <a:gd name="T54" fmla="*/ 44 w 79"/>
                <a:gd name="T55" fmla="*/ 56 h 78"/>
                <a:gd name="T56" fmla="*/ 44 w 79"/>
                <a:gd name="T57" fmla="*/ 44 h 78"/>
                <a:gd name="T58" fmla="*/ 56 w 79"/>
                <a:gd name="T59" fmla="*/ 44 h 78"/>
                <a:gd name="T60" fmla="*/ 67 w 79"/>
                <a:gd name="T61" fmla="*/ 51 h 78"/>
                <a:gd name="T62" fmla="*/ 67 w 79"/>
                <a:gd name="T63" fmla="*/ 51 h 78"/>
                <a:gd name="T64" fmla="*/ 79 w 79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78">
                  <a:moveTo>
                    <a:pt x="79" y="39"/>
                  </a:moveTo>
                  <a:cubicBezTo>
                    <a:pt x="79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6"/>
                    <a:pt x="46" y="0"/>
                    <a:pt x="40" y="0"/>
                  </a:cubicBezTo>
                  <a:cubicBezTo>
                    <a:pt x="33" y="0"/>
                    <a:pt x="28" y="6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7"/>
                    <a:pt x="31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1"/>
                    <a:pt x="17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6" y="28"/>
                    <a:pt x="0" y="33"/>
                    <a:pt x="0" y="39"/>
                  </a:cubicBezTo>
                  <a:cubicBezTo>
                    <a:pt x="0" y="46"/>
                    <a:pt x="6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8"/>
                    <a:pt x="28" y="6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3"/>
                    <a:pt x="33" y="78"/>
                    <a:pt x="40" y="78"/>
                  </a:cubicBezTo>
                  <a:cubicBezTo>
                    <a:pt x="46" y="78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9" y="46"/>
                    <a:pt x="7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4" name="Freeform 129"/>
            <p:cNvSpPr>
              <a:spLocks/>
            </p:cNvSpPr>
            <p:nvPr/>
          </p:nvSpPr>
          <p:spPr bwMode="auto">
            <a:xfrm>
              <a:off x="6464300" y="1308100"/>
              <a:ext cx="63500" cy="61913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8 h 78"/>
                <a:gd name="T4" fmla="*/ 66 w 78"/>
                <a:gd name="T5" fmla="*/ 28 h 78"/>
                <a:gd name="T6" fmla="*/ 56 w 78"/>
                <a:gd name="T7" fmla="*/ 35 h 78"/>
                <a:gd name="T8" fmla="*/ 43 w 78"/>
                <a:gd name="T9" fmla="*/ 35 h 78"/>
                <a:gd name="T10" fmla="*/ 43 w 78"/>
                <a:gd name="T11" fmla="*/ 23 h 78"/>
                <a:gd name="T12" fmla="*/ 51 w 78"/>
                <a:gd name="T13" fmla="*/ 12 h 78"/>
                <a:gd name="T14" fmla="*/ 51 w 78"/>
                <a:gd name="T15" fmla="*/ 12 h 78"/>
                <a:gd name="T16" fmla="*/ 39 w 78"/>
                <a:gd name="T17" fmla="*/ 0 h 78"/>
                <a:gd name="T18" fmla="*/ 27 w 78"/>
                <a:gd name="T19" fmla="*/ 12 h 78"/>
                <a:gd name="T20" fmla="*/ 27 w 78"/>
                <a:gd name="T21" fmla="*/ 12 h 78"/>
                <a:gd name="T22" fmla="*/ 34 w 78"/>
                <a:gd name="T23" fmla="*/ 23 h 78"/>
                <a:gd name="T24" fmla="*/ 34 w 78"/>
                <a:gd name="T25" fmla="*/ 35 h 78"/>
                <a:gd name="T26" fmla="*/ 22 w 78"/>
                <a:gd name="T27" fmla="*/ 35 h 78"/>
                <a:gd name="T28" fmla="*/ 11 w 78"/>
                <a:gd name="T29" fmla="*/ 28 h 78"/>
                <a:gd name="T30" fmla="*/ 11 w 78"/>
                <a:gd name="T31" fmla="*/ 28 h 78"/>
                <a:gd name="T32" fmla="*/ 0 w 78"/>
                <a:gd name="T33" fmla="*/ 39 h 78"/>
                <a:gd name="T34" fmla="*/ 11 w 78"/>
                <a:gd name="T35" fmla="*/ 51 h 78"/>
                <a:gd name="T36" fmla="*/ 11 w 78"/>
                <a:gd name="T37" fmla="*/ 51 h 78"/>
                <a:gd name="T38" fmla="*/ 22 w 78"/>
                <a:gd name="T39" fmla="*/ 44 h 78"/>
                <a:gd name="T40" fmla="*/ 34 w 78"/>
                <a:gd name="T41" fmla="*/ 44 h 78"/>
                <a:gd name="T42" fmla="*/ 34 w 78"/>
                <a:gd name="T43" fmla="*/ 56 h 78"/>
                <a:gd name="T44" fmla="*/ 27 w 78"/>
                <a:gd name="T45" fmla="*/ 67 h 78"/>
                <a:gd name="T46" fmla="*/ 27 w 78"/>
                <a:gd name="T47" fmla="*/ 67 h 78"/>
                <a:gd name="T48" fmla="*/ 39 w 78"/>
                <a:gd name="T49" fmla="*/ 78 h 78"/>
                <a:gd name="T50" fmla="*/ 51 w 78"/>
                <a:gd name="T51" fmla="*/ 67 h 78"/>
                <a:gd name="T52" fmla="*/ 51 w 78"/>
                <a:gd name="T53" fmla="*/ 67 h 78"/>
                <a:gd name="T54" fmla="*/ 43 w 78"/>
                <a:gd name="T55" fmla="*/ 56 h 78"/>
                <a:gd name="T56" fmla="*/ 43 w 78"/>
                <a:gd name="T57" fmla="*/ 44 h 78"/>
                <a:gd name="T58" fmla="*/ 56 w 78"/>
                <a:gd name="T59" fmla="*/ 44 h 78"/>
                <a:gd name="T60" fmla="*/ 66 w 78"/>
                <a:gd name="T61" fmla="*/ 51 h 78"/>
                <a:gd name="T62" fmla="*/ 66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1" y="28"/>
                    <a:pt x="57" y="31"/>
                    <a:pt x="5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6"/>
                    <a:pt x="45" y="0"/>
                    <a:pt x="39" y="0"/>
                  </a:cubicBezTo>
                  <a:cubicBezTo>
                    <a:pt x="32" y="0"/>
                    <a:pt x="27" y="6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7"/>
                    <a:pt x="30" y="21"/>
                    <a:pt x="34" y="23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0" y="31"/>
                    <a:pt x="16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33"/>
                    <a:pt x="0" y="39"/>
                  </a:cubicBezTo>
                  <a:cubicBezTo>
                    <a:pt x="0" y="46"/>
                    <a:pt x="5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6" y="51"/>
                    <a:pt x="20" y="48"/>
                    <a:pt x="22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8"/>
                    <a:pt x="27" y="62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73"/>
                    <a:pt x="32" y="78"/>
                    <a:pt x="39" y="78"/>
                  </a:cubicBezTo>
                  <a:cubicBezTo>
                    <a:pt x="45" y="78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3" y="5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7" y="48"/>
                    <a:pt x="61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6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5" name="Freeform 130"/>
            <p:cNvSpPr>
              <a:spLocks/>
            </p:cNvSpPr>
            <p:nvPr/>
          </p:nvSpPr>
          <p:spPr bwMode="auto">
            <a:xfrm>
              <a:off x="6588125" y="1308100"/>
              <a:ext cx="63500" cy="61913"/>
            </a:xfrm>
            <a:custGeom>
              <a:avLst/>
              <a:gdLst>
                <a:gd name="T0" fmla="*/ 78 w 78"/>
                <a:gd name="T1" fmla="*/ 39 h 78"/>
                <a:gd name="T2" fmla="*/ 67 w 78"/>
                <a:gd name="T3" fmla="*/ 28 h 78"/>
                <a:gd name="T4" fmla="*/ 67 w 78"/>
                <a:gd name="T5" fmla="*/ 28 h 78"/>
                <a:gd name="T6" fmla="*/ 56 w 78"/>
                <a:gd name="T7" fmla="*/ 35 h 78"/>
                <a:gd name="T8" fmla="*/ 44 w 78"/>
                <a:gd name="T9" fmla="*/ 35 h 78"/>
                <a:gd name="T10" fmla="*/ 44 w 78"/>
                <a:gd name="T11" fmla="*/ 23 h 78"/>
                <a:gd name="T12" fmla="*/ 51 w 78"/>
                <a:gd name="T13" fmla="*/ 12 h 78"/>
                <a:gd name="T14" fmla="*/ 51 w 78"/>
                <a:gd name="T15" fmla="*/ 12 h 78"/>
                <a:gd name="T16" fmla="*/ 39 w 78"/>
                <a:gd name="T17" fmla="*/ 0 h 78"/>
                <a:gd name="T18" fmla="*/ 28 w 78"/>
                <a:gd name="T19" fmla="*/ 12 h 78"/>
                <a:gd name="T20" fmla="*/ 28 w 78"/>
                <a:gd name="T21" fmla="*/ 12 h 78"/>
                <a:gd name="T22" fmla="*/ 35 w 78"/>
                <a:gd name="T23" fmla="*/ 23 h 78"/>
                <a:gd name="T24" fmla="*/ 35 w 78"/>
                <a:gd name="T25" fmla="*/ 35 h 78"/>
                <a:gd name="T26" fmla="*/ 22 w 78"/>
                <a:gd name="T27" fmla="*/ 35 h 78"/>
                <a:gd name="T28" fmla="*/ 12 w 78"/>
                <a:gd name="T29" fmla="*/ 28 h 78"/>
                <a:gd name="T30" fmla="*/ 12 w 78"/>
                <a:gd name="T31" fmla="*/ 28 h 78"/>
                <a:gd name="T32" fmla="*/ 0 w 78"/>
                <a:gd name="T33" fmla="*/ 39 h 78"/>
                <a:gd name="T34" fmla="*/ 12 w 78"/>
                <a:gd name="T35" fmla="*/ 51 h 78"/>
                <a:gd name="T36" fmla="*/ 12 w 78"/>
                <a:gd name="T37" fmla="*/ 51 h 78"/>
                <a:gd name="T38" fmla="*/ 22 w 78"/>
                <a:gd name="T39" fmla="*/ 44 h 78"/>
                <a:gd name="T40" fmla="*/ 35 w 78"/>
                <a:gd name="T41" fmla="*/ 44 h 78"/>
                <a:gd name="T42" fmla="*/ 35 w 78"/>
                <a:gd name="T43" fmla="*/ 56 h 78"/>
                <a:gd name="T44" fmla="*/ 28 w 78"/>
                <a:gd name="T45" fmla="*/ 67 h 78"/>
                <a:gd name="T46" fmla="*/ 28 w 78"/>
                <a:gd name="T47" fmla="*/ 67 h 78"/>
                <a:gd name="T48" fmla="*/ 39 w 78"/>
                <a:gd name="T49" fmla="*/ 78 h 78"/>
                <a:gd name="T50" fmla="*/ 51 w 78"/>
                <a:gd name="T51" fmla="*/ 67 h 78"/>
                <a:gd name="T52" fmla="*/ 51 w 78"/>
                <a:gd name="T53" fmla="*/ 67 h 78"/>
                <a:gd name="T54" fmla="*/ 44 w 78"/>
                <a:gd name="T55" fmla="*/ 56 h 78"/>
                <a:gd name="T56" fmla="*/ 44 w 78"/>
                <a:gd name="T57" fmla="*/ 44 h 78"/>
                <a:gd name="T58" fmla="*/ 56 w 78"/>
                <a:gd name="T59" fmla="*/ 44 h 78"/>
                <a:gd name="T60" fmla="*/ 67 w 78"/>
                <a:gd name="T61" fmla="*/ 51 h 78"/>
                <a:gd name="T62" fmla="*/ 67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6"/>
                    <a:pt x="46" y="0"/>
                    <a:pt x="39" y="0"/>
                  </a:cubicBezTo>
                  <a:cubicBezTo>
                    <a:pt x="33" y="0"/>
                    <a:pt x="28" y="6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7"/>
                    <a:pt x="30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1"/>
                    <a:pt x="17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33"/>
                    <a:pt x="0" y="39"/>
                  </a:cubicBezTo>
                  <a:cubicBezTo>
                    <a:pt x="0" y="46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2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0" y="58"/>
                    <a:pt x="28" y="6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3"/>
                    <a:pt x="33" y="78"/>
                    <a:pt x="39" y="78"/>
                  </a:cubicBezTo>
                  <a:cubicBezTo>
                    <a:pt x="46" y="78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8" y="46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6" name="Freeform 131"/>
            <p:cNvSpPr>
              <a:spLocks/>
            </p:cNvSpPr>
            <p:nvPr/>
          </p:nvSpPr>
          <p:spPr bwMode="auto">
            <a:xfrm>
              <a:off x="6711950" y="1308100"/>
              <a:ext cx="63500" cy="61913"/>
            </a:xfrm>
            <a:custGeom>
              <a:avLst/>
              <a:gdLst>
                <a:gd name="T0" fmla="*/ 79 w 79"/>
                <a:gd name="T1" fmla="*/ 39 h 78"/>
                <a:gd name="T2" fmla="*/ 67 w 79"/>
                <a:gd name="T3" fmla="*/ 28 h 78"/>
                <a:gd name="T4" fmla="*/ 67 w 79"/>
                <a:gd name="T5" fmla="*/ 28 h 78"/>
                <a:gd name="T6" fmla="*/ 56 w 79"/>
                <a:gd name="T7" fmla="*/ 35 h 78"/>
                <a:gd name="T8" fmla="*/ 44 w 79"/>
                <a:gd name="T9" fmla="*/ 35 h 78"/>
                <a:gd name="T10" fmla="*/ 44 w 79"/>
                <a:gd name="T11" fmla="*/ 23 h 78"/>
                <a:gd name="T12" fmla="*/ 51 w 79"/>
                <a:gd name="T13" fmla="*/ 12 h 78"/>
                <a:gd name="T14" fmla="*/ 51 w 79"/>
                <a:gd name="T15" fmla="*/ 12 h 78"/>
                <a:gd name="T16" fmla="*/ 39 w 79"/>
                <a:gd name="T17" fmla="*/ 0 h 78"/>
                <a:gd name="T18" fmla="*/ 28 w 79"/>
                <a:gd name="T19" fmla="*/ 12 h 78"/>
                <a:gd name="T20" fmla="*/ 28 w 79"/>
                <a:gd name="T21" fmla="*/ 12 h 78"/>
                <a:gd name="T22" fmla="*/ 35 w 79"/>
                <a:gd name="T23" fmla="*/ 23 h 78"/>
                <a:gd name="T24" fmla="*/ 35 w 79"/>
                <a:gd name="T25" fmla="*/ 35 h 78"/>
                <a:gd name="T26" fmla="*/ 23 w 79"/>
                <a:gd name="T27" fmla="*/ 35 h 78"/>
                <a:gd name="T28" fmla="*/ 12 w 79"/>
                <a:gd name="T29" fmla="*/ 28 h 78"/>
                <a:gd name="T30" fmla="*/ 12 w 79"/>
                <a:gd name="T31" fmla="*/ 28 h 78"/>
                <a:gd name="T32" fmla="*/ 0 w 79"/>
                <a:gd name="T33" fmla="*/ 39 h 78"/>
                <a:gd name="T34" fmla="*/ 12 w 79"/>
                <a:gd name="T35" fmla="*/ 51 h 78"/>
                <a:gd name="T36" fmla="*/ 12 w 79"/>
                <a:gd name="T37" fmla="*/ 51 h 78"/>
                <a:gd name="T38" fmla="*/ 23 w 79"/>
                <a:gd name="T39" fmla="*/ 44 h 78"/>
                <a:gd name="T40" fmla="*/ 35 w 79"/>
                <a:gd name="T41" fmla="*/ 44 h 78"/>
                <a:gd name="T42" fmla="*/ 35 w 79"/>
                <a:gd name="T43" fmla="*/ 56 h 78"/>
                <a:gd name="T44" fmla="*/ 28 w 79"/>
                <a:gd name="T45" fmla="*/ 67 h 78"/>
                <a:gd name="T46" fmla="*/ 28 w 79"/>
                <a:gd name="T47" fmla="*/ 67 h 78"/>
                <a:gd name="T48" fmla="*/ 39 w 79"/>
                <a:gd name="T49" fmla="*/ 78 h 78"/>
                <a:gd name="T50" fmla="*/ 51 w 79"/>
                <a:gd name="T51" fmla="*/ 67 h 78"/>
                <a:gd name="T52" fmla="*/ 51 w 79"/>
                <a:gd name="T53" fmla="*/ 67 h 78"/>
                <a:gd name="T54" fmla="*/ 44 w 79"/>
                <a:gd name="T55" fmla="*/ 56 h 78"/>
                <a:gd name="T56" fmla="*/ 44 w 79"/>
                <a:gd name="T57" fmla="*/ 44 h 78"/>
                <a:gd name="T58" fmla="*/ 56 w 79"/>
                <a:gd name="T59" fmla="*/ 44 h 78"/>
                <a:gd name="T60" fmla="*/ 67 w 79"/>
                <a:gd name="T61" fmla="*/ 51 h 78"/>
                <a:gd name="T62" fmla="*/ 67 w 79"/>
                <a:gd name="T63" fmla="*/ 51 h 78"/>
                <a:gd name="T64" fmla="*/ 79 w 79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78">
                  <a:moveTo>
                    <a:pt x="79" y="39"/>
                  </a:moveTo>
                  <a:cubicBezTo>
                    <a:pt x="79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6"/>
                    <a:pt x="46" y="0"/>
                    <a:pt x="39" y="0"/>
                  </a:cubicBezTo>
                  <a:cubicBezTo>
                    <a:pt x="33" y="0"/>
                    <a:pt x="28" y="6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7"/>
                    <a:pt x="31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1"/>
                    <a:pt x="17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6" y="28"/>
                    <a:pt x="0" y="33"/>
                    <a:pt x="0" y="39"/>
                  </a:cubicBezTo>
                  <a:cubicBezTo>
                    <a:pt x="0" y="46"/>
                    <a:pt x="6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8"/>
                    <a:pt x="28" y="6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3"/>
                    <a:pt x="33" y="78"/>
                    <a:pt x="39" y="78"/>
                  </a:cubicBezTo>
                  <a:cubicBezTo>
                    <a:pt x="46" y="78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9" y="46"/>
                    <a:pt x="7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7" name="Freeform 132"/>
            <p:cNvSpPr>
              <a:spLocks/>
            </p:cNvSpPr>
            <p:nvPr/>
          </p:nvSpPr>
          <p:spPr bwMode="auto">
            <a:xfrm>
              <a:off x="6835775" y="1308100"/>
              <a:ext cx="63500" cy="61913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8 h 78"/>
                <a:gd name="T4" fmla="*/ 66 w 78"/>
                <a:gd name="T5" fmla="*/ 28 h 78"/>
                <a:gd name="T6" fmla="*/ 55 w 78"/>
                <a:gd name="T7" fmla="*/ 35 h 78"/>
                <a:gd name="T8" fmla="*/ 43 w 78"/>
                <a:gd name="T9" fmla="*/ 35 h 78"/>
                <a:gd name="T10" fmla="*/ 43 w 78"/>
                <a:gd name="T11" fmla="*/ 23 h 78"/>
                <a:gd name="T12" fmla="*/ 50 w 78"/>
                <a:gd name="T13" fmla="*/ 12 h 78"/>
                <a:gd name="T14" fmla="*/ 50 w 78"/>
                <a:gd name="T15" fmla="*/ 12 h 78"/>
                <a:gd name="T16" fmla="*/ 39 w 78"/>
                <a:gd name="T17" fmla="*/ 0 h 78"/>
                <a:gd name="T18" fmla="*/ 27 w 78"/>
                <a:gd name="T19" fmla="*/ 12 h 78"/>
                <a:gd name="T20" fmla="*/ 27 w 78"/>
                <a:gd name="T21" fmla="*/ 12 h 78"/>
                <a:gd name="T22" fmla="*/ 34 w 78"/>
                <a:gd name="T23" fmla="*/ 23 h 78"/>
                <a:gd name="T24" fmla="*/ 34 w 78"/>
                <a:gd name="T25" fmla="*/ 35 h 78"/>
                <a:gd name="T26" fmla="*/ 22 w 78"/>
                <a:gd name="T27" fmla="*/ 35 h 78"/>
                <a:gd name="T28" fmla="*/ 11 w 78"/>
                <a:gd name="T29" fmla="*/ 28 h 78"/>
                <a:gd name="T30" fmla="*/ 11 w 78"/>
                <a:gd name="T31" fmla="*/ 28 h 78"/>
                <a:gd name="T32" fmla="*/ 0 w 78"/>
                <a:gd name="T33" fmla="*/ 39 h 78"/>
                <a:gd name="T34" fmla="*/ 11 w 78"/>
                <a:gd name="T35" fmla="*/ 51 h 78"/>
                <a:gd name="T36" fmla="*/ 11 w 78"/>
                <a:gd name="T37" fmla="*/ 51 h 78"/>
                <a:gd name="T38" fmla="*/ 22 w 78"/>
                <a:gd name="T39" fmla="*/ 44 h 78"/>
                <a:gd name="T40" fmla="*/ 34 w 78"/>
                <a:gd name="T41" fmla="*/ 44 h 78"/>
                <a:gd name="T42" fmla="*/ 34 w 78"/>
                <a:gd name="T43" fmla="*/ 56 h 78"/>
                <a:gd name="T44" fmla="*/ 27 w 78"/>
                <a:gd name="T45" fmla="*/ 67 h 78"/>
                <a:gd name="T46" fmla="*/ 27 w 78"/>
                <a:gd name="T47" fmla="*/ 67 h 78"/>
                <a:gd name="T48" fmla="*/ 39 w 78"/>
                <a:gd name="T49" fmla="*/ 78 h 78"/>
                <a:gd name="T50" fmla="*/ 50 w 78"/>
                <a:gd name="T51" fmla="*/ 67 h 78"/>
                <a:gd name="T52" fmla="*/ 50 w 78"/>
                <a:gd name="T53" fmla="*/ 67 h 78"/>
                <a:gd name="T54" fmla="*/ 43 w 78"/>
                <a:gd name="T55" fmla="*/ 56 h 78"/>
                <a:gd name="T56" fmla="*/ 43 w 78"/>
                <a:gd name="T57" fmla="*/ 44 h 78"/>
                <a:gd name="T58" fmla="*/ 55 w 78"/>
                <a:gd name="T59" fmla="*/ 44 h 78"/>
                <a:gd name="T60" fmla="*/ 66 w 78"/>
                <a:gd name="T61" fmla="*/ 51 h 78"/>
                <a:gd name="T62" fmla="*/ 66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1" y="28"/>
                    <a:pt x="57" y="31"/>
                    <a:pt x="55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7" y="21"/>
                    <a:pt x="50" y="17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6"/>
                    <a:pt x="45" y="0"/>
                    <a:pt x="39" y="0"/>
                  </a:cubicBezTo>
                  <a:cubicBezTo>
                    <a:pt x="32" y="0"/>
                    <a:pt x="27" y="6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7"/>
                    <a:pt x="30" y="21"/>
                    <a:pt x="34" y="23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0" y="31"/>
                    <a:pt x="16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33"/>
                    <a:pt x="0" y="39"/>
                  </a:cubicBezTo>
                  <a:cubicBezTo>
                    <a:pt x="0" y="46"/>
                    <a:pt x="5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6" y="51"/>
                    <a:pt x="20" y="48"/>
                    <a:pt x="22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8"/>
                    <a:pt x="27" y="62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73"/>
                    <a:pt x="32" y="78"/>
                    <a:pt x="39" y="78"/>
                  </a:cubicBezTo>
                  <a:cubicBezTo>
                    <a:pt x="45" y="78"/>
                    <a:pt x="50" y="73"/>
                    <a:pt x="50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2"/>
                    <a:pt x="47" y="58"/>
                    <a:pt x="43" y="5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7" y="48"/>
                    <a:pt x="61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6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8" name="Freeform 133"/>
            <p:cNvSpPr>
              <a:spLocks/>
            </p:cNvSpPr>
            <p:nvPr/>
          </p:nvSpPr>
          <p:spPr bwMode="auto">
            <a:xfrm>
              <a:off x="6959600" y="1308100"/>
              <a:ext cx="63500" cy="61913"/>
            </a:xfrm>
            <a:custGeom>
              <a:avLst/>
              <a:gdLst>
                <a:gd name="T0" fmla="*/ 78 w 78"/>
                <a:gd name="T1" fmla="*/ 39 h 78"/>
                <a:gd name="T2" fmla="*/ 67 w 78"/>
                <a:gd name="T3" fmla="*/ 28 h 78"/>
                <a:gd name="T4" fmla="*/ 67 w 78"/>
                <a:gd name="T5" fmla="*/ 28 h 78"/>
                <a:gd name="T6" fmla="*/ 56 w 78"/>
                <a:gd name="T7" fmla="*/ 35 h 78"/>
                <a:gd name="T8" fmla="*/ 44 w 78"/>
                <a:gd name="T9" fmla="*/ 35 h 78"/>
                <a:gd name="T10" fmla="*/ 44 w 78"/>
                <a:gd name="T11" fmla="*/ 23 h 78"/>
                <a:gd name="T12" fmla="*/ 51 w 78"/>
                <a:gd name="T13" fmla="*/ 12 h 78"/>
                <a:gd name="T14" fmla="*/ 51 w 78"/>
                <a:gd name="T15" fmla="*/ 12 h 78"/>
                <a:gd name="T16" fmla="*/ 39 w 78"/>
                <a:gd name="T17" fmla="*/ 0 h 78"/>
                <a:gd name="T18" fmla="*/ 27 w 78"/>
                <a:gd name="T19" fmla="*/ 12 h 78"/>
                <a:gd name="T20" fmla="*/ 27 w 78"/>
                <a:gd name="T21" fmla="*/ 12 h 78"/>
                <a:gd name="T22" fmla="*/ 35 w 78"/>
                <a:gd name="T23" fmla="*/ 23 h 78"/>
                <a:gd name="T24" fmla="*/ 35 w 78"/>
                <a:gd name="T25" fmla="*/ 35 h 78"/>
                <a:gd name="T26" fmla="*/ 22 w 78"/>
                <a:gd name="T27" fmla="*/ 35 h 78"/>
                <a:gd name="T28" fmla="*/ 12 w 78"/>
                <a:gd name="T29" fmla="*/ 28 h 78"/>
                <a:gd name="T30" fmla="*/ 12 w 78"/>
                <a:gd name="T31" fmla="*/ 28 h 78"/>
                <a:gd name="T32" fmla="*/ 0 w 78"/>
                <a:gd name="T33" fmla="*/ 39 h 78"/>
                <a:gd name="T34" fmla="*/ 12 w 78"/>
                <a:gd name="T35" fmla="*/ 51 h 78"/>
                <a:gd name="T36" fmla="*/ 12 w 78"/>
                <a:gd name="T37" fmla="*/ 51 h 78"/>
                <a:gd name="T38" fmla="*/ 22 w 78"/>
                <a:gd name="T39" fmla="*/ 44 h 78"/>
                <a:gd name="T40" fmla="*/ 35 w 78"/>
                <a:gd name="T41" fmla="*/ 44 h 78"/>
                <a:gd name="T42" fmla="*/ 35 w 78"/>
                <a:gd name="T43" fmla="*/ 56 h 78"/>
                <a:gd name="T44" fmla="*/ 27 w 78"/>
                <a:gd name="T45" fmla="*/ 67 h 78"/>
                <a:gd name="T46" fmla="*/ 27 w 78"/>
                <a:gd name="T47" fmla="*/ 67 h 78"/>
                <a:gd name="T48" fmla="*/ 39 w 78"/>
                <a:gd name="T49" fmla="*/ 78 h 78"/>
                <a:gd name="T50" fmla="*/ 51 w 78"/>
                <a:gd name="T51" fmla="*/ 67 h 78"/>
                <a:gd name="T52" fmla="*/ 51 w 78"/>
                <a:gd name="T53" fmla="*/ 67 h 78"/>
                <a:gd name="T54" fmla="*/ 44 w 78"/>
                <a:gd name="T55" fmla="*/ 56 h 78"/>
                <a:gd name="T56" fmla="*/ 44 w 78"/>
                <a:gd name="T57" fmla="*/ 44 h 78"/>
                <a:gd name="T58" fmla="*/ 56 w 78"/>
                <a:gd name="T59" fmla="*/ 44 h 78"/>
                <a:gd name="T60" fmla="*/ 67 w 78"/>
                <a:gd name="T61" fmla="*/ 51 h 78"/>
                <a:gd name="T62" fmla="*/ 67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6"/>
                    <a:pt x="45" y="0"/>
                    <a:pt x="39" y="0"/>
                  </a:cubicBezTo>
                  <a:cubicBezTo>
                    <a:pt x="33" y="0"/>
                    <a:pt x="27" y="6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7"/>
                    <a:pt x="30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1"/>
                    <a:pt x="16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33"/>
                    <a:pt x="0" y="39"/>
                  </a:cubicBezTo>
                  <a:cubicBezTo>
                    <a:pt x="0" y="46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6" y="51"/>
                    <a:pt x="21" y="48"/>
                    <a:pt x="22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0" y="58"/>
                    <a:pt x="27" y="62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73"/>
                    <a:pt x="33" y="78"/>
                    <a:pt x="39" y="78"/>
                  </a:cubicBezTo>
                  <a:cubicBezTo>
                    <a:pt x="45" y="78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8" y="46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9" name="Freeform 134"/>
            <p:cNvSpPr>
              <a:spLocks/>
            </p:cNvSpPr>
            <p:nvPr/>
          </p:nvSpPr>
          <p:spPr bwMode="auto">
            <a:xfrm>
              <a:off x="7083425" y="1308100"/>
              <a:ext cx="61913" cy="61913"/>
            </a:xfrm>
            <a:custGeom>
              <a:avLst/>
              <a:gdLst>
                <a:gd name="T0" fmla="*/ 78 w 78"/>
                <a:gd name="T1" fmla="*/ 39 h 78"/>
                <a:gd name="T2" fmla="*/ 67 w 78"/>
                <a:gd name="T3" fmla="*/ 28 h 78"/>
                <a:gd name="T4" fmla="*/ 67 w 78"/>
                <a:gd name="T5" fmla="*/ 28 h 78"/>
                <a:gd name="T6" fmla="*/ 56 w 78"/>
                <a:gd name="T7" fmla="*/ 35 h 78"/>
                <a:gd name="T8" fmla="*/ 44 w 78"/>
                <a:gd name="T9" fmla="*/ 35 h 78"/>
                <a:gd name="T10" fmla="*/ 44 w 78"/>
                <a:gd name="T11" fmla="*/ 23 h 78"/>
                <a:gd name="T12" fmla="*/ 51 w 78"/>
                <a:gd name="T13" fmla="*/ 12 h 78"/>
                <a:gd name="T14" fmla="*/ 51 w 78"/>
                <a:gd name="T15" fmla="*/ 12 h 78"/>
                <a:gd name="T16" fmla="*/ 39 w 78"/>
                <a:gd name="T17" fmla="*/ 0 h 78"/>
                <a:gd name="T18" fmla="*/ 28 w 78"/>
                <a:gd name="T19" fmla="*/ 12 h 78"/>
                <a:gd name="T20" fmla="*/ 28 w 78"/>
                <a:gd name="T21" fmla="*/ 12 h 78"/>
                <a:gd name="T22" fmla="*/ 35 w 78"/>
                <a:gd name="T23" fmla="*/ 23 h 78"/>
                <a:gd name="T24" fmla="*/ 35 w 78"/>
                <a:gd name="T25" fmla="*/ 35 h 78"/>
                <a:gd name="T26" fmla="*/ 23 w 78"/>
                <a:gd name="T27" fmla="*/ 35 h 78"/>
                <a:gd name="T28" fmla="*/ 12 w 78"/>
                <a:gd name="T29" fmla="*/ 28 h 78"/>
                <a:gd name="T30" fmla="*/ 12 w 78"/>
                <a:gd name="T31" fmla="*/ 28 h 78"/>
                <a:gd name="T32" fmla="*/ 0 w 78"/>
                <a:gd name="T33" fmla="*/ 39 h 78"/>
                <a:gd name="T34" fmla="*/ 12 w 78"/>
                <a:gd name="T35" fmla="*/ 51 h 78"/>
                <a:gd name="T36" fmla="*/ 12 w 78"/>
                <a:gd name="T37" fmla="*/ 51 h 78"/>
                <a:gd name="T38" fmla="*/ 23 w 78"/>
                <a:gd name="T39" fmla="*/ 44 h 78"/>
                <a:gd name="T40" fmla="*/ 35 w 78"/>
                <a:gd name="T41" fmla="*/ 44 h 78"/>
                <a:gd name="T42" fmla="*/ 35 w 78"/>
                <a:gd name="T43" fmla="*/ 56 h 78"/>
                <a:gd name="T44" fmla="*/ 28 w 78"/>
                <a:gd name="T45" fmla="*/ 67 h 78"/>
                <a:gd name="T46" fmla="*/ 28 w 78"/>
                <a:gd name="T47" fmla="*/ 67 h 78"/>
                <a:gd name="T48" fmla="*/ 39 w 78"/>
                <a:gd name="T49" fmla="*/ 78 h 78"/>
                <a:gd name="T50" fmla="*/ 51 w 78"/>
                <a:gd name="T51" fmla="*/ 67 h 78"/>
                <a:gd name="T52" fmla="*/ 51 w 78"/>
                <a:gd name="T53" fmla="*/ 67 h 78"/>
                <a:gd name="T54" fmla="*/ 44 w 78"/>
                <a:gd name="T55" fmla="*/ 56 h 78"/>
                <a:gd name="T56" fmla="*/ 44 w 78"/>
                <a:gd name="T57" fmla="*/ 44 h 78"/>
                <a:gd name="T58" fmla="*/ 56 w 78"/>
                <a:gd name="T59" fmla="*/ 44 h 78"/>
                <a:gd name="T60" fmla="*/ 67 w 78"/>
                <a:gd name="T61" fmla="*/ 51 h 78"/>
                <a:gd name="T62" fmla="*/ 67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6"/>
                    <a:pt x="46" y="0"/>
                    <a:pt x="39" y="0"/>
                  </a:cubicBezTo>
                  <a:cubicBezTo>
                    <a:pt x="33" y="0"/>
                    <a:pt x="28" y="6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7"/>
                    <a:pt x="31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1"/>
                    <a:pt x="17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6" y="28"/>
                    <a:pt x="0" y="33"/>
                    <a:pt x="0" y="39"/>
                  </a:cubicBezTo>
                  <a:cubicBezTo>
                    <a:pt x="0" y="46"/>
                    <a:pt x="6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8"/>
                    <a:pt x="28" y="6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3"/>
                    <a:pt x="33" y="78"/>
                    <a:pt x="39" y="78"/>
                  </a:cubicBezTo>
                  <a:cubicBezTo>
                    <a:pt x="46" y="78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8" y="46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0" name="Freeform 135"/>
            <p:cNvSpPr>
              <a:spLocks/>
            </p:cNvSpPr>
            <p:nvPr/>
          </p:nvSpPr>
          <p:spPr bwMode="auto">
            <a:xfrm>
              <a:off x="7207250" y="1308100"/>
              <a:ext cx="63500" cy="61913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8 h 78"/>
                <a:gd name="T4" fmla="*/ 66 w 78"/>
                <a:gd name="T5" fmla="*/ 28 h 78"/>
                <a:gd name="T6" fmla="*/ 55 w 78"/>
                <a:gd name="T7" fmla="*/ 35 h 78"/>
                <a:gd name="T8" fmla="*/ 43 w 78"/>
                <a:gd name="T9" fmla="*/ 35 h 78"/>
                <a:gd name="T10" fmla="*/ 43 w 78"/>
                <a:gd name="T11" fmla="*/ 23 h 78"/>
                <a:gd name="T12" fmla="*/ 50 w 78"/>
                <a:gd name="T13" fmla="*/ 12 h 78"/>
                <a:gd name="T14" fmla="*/ 50 w 78"/>
                <a:gd name="T15" fmla="*/ 12 h 78"/>
                <a:gd name="T16" fmla="*/ 39 w 78"/>
                <a:gd name="T17" fmla="*/ 0 h 78"/>
                <a:gd name="T18" fmla="*/ 27 w 78"/>
                <a:gd name="T19" fmla="*/ 12 h 78"/>
                <a:gd name="T20" fmla="*/ 27 w 78"/>
                <a:gd name="T21" fmla="*/ 12 h 78"/>
                <a:gd name="T22" fmla="*/ 34 w 78"/>
                <a:gd name="T23" fmla="*/ 23 h 78"/>
                <a:gd name="T24" fmla="*/ 34 w 78"/>
                <a:gd name="T25" fmla="*/ 35 h 78"/>
                <a:gd name="T26" fmla="*/ 22 w 78"/>
                <a:gd name="T27" fmla="*/ 35 h 78"/>
                <a:gd name="T28" fmla="*/ 11 w 78"/>
                <a:gd name="T29" fmla="*/ 28 h 78"/>
                <a:gd name="T30" fmla="*/ 11 w 78"/>
                <a:gd name="T31" fmla="*/ 28 h 78"/>
                <a:gd name="T32" fmla="*/ 0 w 78"/>
                <a:gd name="T33" fmla="*/ 39 h 78"/>
                <a:gd name="T34" fmla="*/ 11 w 78"/>
                <a:gd name="T35" fmla="*/ 51 h 78"/>
                <a:gd name="T36" fmla="*/ 11 w 78"/>
                <a:gd name="T37" fmla="*/ 51 h 78"/>
                <a:gd name="T38" fmla="*/ 22 w 78"/>
                <a:gd name="T39" fmla="*/ 44 h 78"/>
                <a:gd name="T40" fmla="*/ 34 w 78"/>
                <a:gd name="T41" fmla="*/ 44 h 78"/>
                <a:gd name="T42" fmla="*/ 34 w 78"/>
                <a:gd name="T43" fmla="*/ 56 h 78"/>
                <a:gd name="T44" fmla="*/ 27 w 78"/>
                <a:gd name="T45" fmla="*/ 67 h 78"/>
                <a:gd name="T46" fmla="*/ 27 w 78"/>
                <a:gd name="T47" fmla="*/ 67 h 78"/>
                <a:gd name="T48" fmla="*/ 39 w 78"/>
                <a:gd name="T49" fmla="*/ 78 h 78"/>
                <a:gd name="T50" fmla="*/ 50 w 78"/>
                <a:gd name="T51" fmla="*/ 67 h 78"/>
                <a:gd name="T52" fmla="*/ 50 w 78"/>
                <a:gd name="T53" fmla="*/ 67 h 78"/>
                <a:gd name="T54" fmla="*/ 43 w 78"/>
                <a:gd name="T55" fmla="*/ 56 h 78"/>
                <a:gd name="T56" fmla="*/ 43 w 78"/>
                <a:gd name="T57" fmla="*/ 44 h 78"/>
                <a:gd name="T58" fmla="*/ 55 w 78"/>
                <a:gd name="T59" fmla="*/ 44 h 78"/>
                <a:gd name="T60" fmla="*/ 66 w 78"/>
                <a:gd name="T61" fmla="*/ 51 h 78"/>
                <a:gd name="T62" fmla="*/ 66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1" y="28"/>
                    <a:pt x="57" y="31"/>
                    <a:pt x="55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7" y="21"/>
                    <a:pt x="50" y="17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6"/>
                    <a:pt x="45" y="0"/>
                    <a:pt x="39" y="0"/>
                  </a:cubicBezTo>
                  <a:cubicBezTo>
                    <a:pt x="32" y="0"/>
                    <a:pt x="27" y="6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7"/>
                    <a:pt x="30" y="21"/>
                    <a:pt x="34" y="23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0" y="31"/>
                    <a:pt x="16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33"/>
                    <a:pt x="0" y="39"/>
                  </a:cubicBezTo>
                  <a:cubicBezTo>
                    <a:pt x="0" y="46"/>
                    <a:pt x="5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6" y="51"/>
                    <a:pt x="20" y="48"/>
                    <a:pt x="22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8"/>
                    <a:pt x="27" y="62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73"/>
                    <a:pt x="32" y="78"/>
                    <a:pt x="39" y="78"/>
                  </a:cubicBezTo>
                  <a:cubicBezTo>
                    <a:pt x="45" y="78"/>
                    <a:pt x="50" y="73"/>
                    <a:pt x="50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2"/>
                    <a:pt x="47" y="58"/>
                    <a:pt x="43" y="5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7" y="48"/>
                    <a:pt x="61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6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1" name="Freeform 136"/>
            <p:cNvSpPr>
              <a:spLocks/>
            </p:cNvSpPr>
            <p:nvPr/>
          </p:nvSpPr>
          <p:spPr bwMode="auto">
            <a:xfrm>
              <a:off x="7331075" y="1308100"/>
              <a:ext cx="61913" cy="61913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8 h 78"/>
                <a:gd name="T4" fmla="*/ 66 w 78"/>
                <a:gd name="T5" fmla="*/ 28 h 78"/>
                <a:gd name="T6" fmla="*/ 56 w 78"/>
                <a:gd name="T7" fmla="*/ 35 h 78"/>
                <a:gd name="T8" fmla="*/ 43 w 78"/>
                <a:gd name="T9" fmla="*/ 35 h 78"/>
                <a:gd name="T10" fmla="*/ 43 w 78"/>
                <a:gd name="T11" fmla="*/ 23 h 78"/>
                <a:gd name="T12" fmla="*/ 51 w 78"/>
                <a:gd name="T13" fmla="*/ 12 h 78"/>
                <a:gd name="T14" fmla="*/ 51 w 78"/>
                <a:gd name="T15" fmla="*/ 12 h 78"/>
                <a:gd name="T16" fmla="*/ 39 w 78"/>
                <a:gd name="T17" fmla="*/ 0 h 78"/>
                <a:gd name="T18" fmla="*/ 27 w 78"/>
                <a:gd name="T19" fmla="*/ 12 h 78"/>
                <a:gd name="T20" fmla="*/ 27 w 78"/>
                <a:gd name="T21" fmla="*/ 12 h 78"/>
                <a:gd name="T22" fmla="*/ 35 w 78"/>
                <a:gd name="T23" fmla="*/ 23 h 78"/>
                <a:gd name="T24" fmla="*/ 35 w 78"/>
                <a:gd name="T25" fmla="*/ 35 h 78"/>
                <a:gd name="T26" fmla="*/ 22 w 78"/>
                <a:gd name="T27" fmla="*/ 35 h 78"/>
                <a:gd name="T28" fmla="*/ 12 w 78"/>
                <a:gd name="T29" fmla="*/ 28 h 78"/>
                <a:gd name="T30" fmla="*/ 12 w 78"/>
                <a:gd name="T31" fmla="*/ 28 h 78"/>
                <a:gd name="T32" fmla="*/ 0 w 78"/>
                <a:gd name="T33" fmla="*/ 39 h 78"/>
                <a:gd name="T34" fmla="*/ 12 w 78"/>
                <a:gd name="T35" fmla="*/ 51 h 78"/>
                <a:gd name="T36" fmla="*/ 12 w 78"/>
                <a:gd name="T37" fmla="*/ 51 h 78"/>
                <a:gd name="T38" fmla="*/ 22 w 78"/>
                <a:gd name="T39" fmla="*/ 44 h 78"/>
                <a:gd name="T40" fmla="*/ 35 w 78"/>
                <a:gd name="T41" fmla="*/ 44 h 78"/>
                <a:gd name="T42" fmla="*/ 35 w 78"/>
                <a:gd name="T43" fmla="*/ 56 h 78"/>
                <a:gd name="T44" fmla="*/ 27 w 78"/>
                <a:gd name="T45" fmla="*/ 67 h 78"/>
                <a:gd name="T46" fmla="*/ 27 w 78"/>
                <a:gd name="T47" fmla="*/ 67 h 78"/>
                <a:gd name="T48" fmla="*/ 39 w 78"/>
                <a:gd name="T49" fmla="*/ 78 h 78"/>
                <a:gd name="T50" fmla="*/ 51 w 78"/>
                <a:gd name="T51" fmla="*/ 67 h 78"/>
                <a:gd name="T52" fmla="*/ 51 w 78"/>
                <a:gd name="T53" fmla="*/ 67 h 78"/>
                <a:gd name="T54" fmla="*/ 43 w 78"/>
                <a:gd name="T55" fmla="*/ 56 h 78"/>
                <a:gd name="T56" fmla="*/ 43 w 78"/>
                <a:gd name="T57" fmla="*/ 44 h 78"/>
                <a:gd name="T58" fmla="*/ 56 w 78"/>
                <a:gd name="T59" fmla="*/ 44 h 78"/>
                <a:gd name="T60" fmla="*/ 66 w 78"/>
                <a:gd name="T61" fmla="*/ 51 h 78"/>
                <a:gd name="T62" fmla="*/ 66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2" y="28"/>
                    <a:pt x="57" y="31"/>
                    <a:pt x="5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6"/>
                    <a:pt x="45" y="0"/>
                    <a:pt x="39" y="0"/>
                  </a:cubicBezTo>
                  <a:cubicBezTo>
                    <a:pt x="33" y="0"/>
                    <a:pt x="27" y="6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7"/>
                    <a:pt x="30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1"/>
                    <a:pt x="16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33"/>
                    <a:pt x="0" y="39"/>
                  </a:cubicBezTo>
                  <a:cubicBezTo>
                    <a:pt x="0" y="46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6" y="51"/>
                    <a:pt x="21" y="48"/>
                    <a:pt x="22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0" y="58"/>
                    <a:pt x="27" y="62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73"/>
                    <a:pt x="33" y="78"/>
                    <a:pt x="39" y="78"/>
                  </a:cubicBezTo>
                  <a:cubicBezTo>
                    <a:pt x="45" y="78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3" y="5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7" y="48"/>
                    <a:pt x="62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6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2" name="Freeform 137"/>
            <p:cNvSpPr>
              <a:spLocks/>
            </p:cNvSpPr>
            <p:nvPr/>
          </p:nvSpPr>
          <p:spPr bwMode="auto">
            <a:xfrm>
              <a:off x="7454900" y="1308100"/>
              <a:ext cx="61913" cy="61913"/>
            </a:xfrm>
            <a:custGeom>
              <a:avLst/>
              <a:gdLst>
                <a:gd name="T0" fmla="*/ 78 w 78"/>
                <a:gd name="T1" fmla="*/ 39 h 78"/>
                <a:gd name="T2" fmla="*/ 67 w 78"/>
                <a:gd name="T3" fmla="*/ 28 h 78"/>
                <a:gd name="T4" fmla="*/ 67 w 78"/>
                <a:gd name="T5" fmla="*/ 28 h 78"/>
                <a:gd name="T6" fmla="*/ 56 w 78"/>
                <a:gd name="T7" fmla="*/ 35 h 78"/>
                <a:gd name="T8" fmla="*/ 44 w 78"/>
                <a:gd name="T9" fmla="*/ 35 h 78"/>
                <a:gd name="T10" fmla="*/ 44 w 78"/>
                <a:gd name="T11" fmla="*/ 23 h 78"/>
                <a:gd name="T12" fmla="*/ 51 w 78"/>
                <a:gd name="T13" fmla="*/ 12 h 78"/>
                <a:gd name="T14" fmla="*/ 51 w 78"/>
                <a:gd name="T15" fmla="*/ 12 h 78"/>
                <a:gd name="T16" fmla="*/ 39 w 78"/>
                <a:gd name="T17" fmla="*/ 0 h 78"/>
                <a:gd name="T18" fmla="*/ 28 w 78"/>
                <a:gd name="T19" fmla="*/ 12 h 78"/>
                <a:gd name="T20" fmla="*/ 28 w 78"/>
                <a:gd name="T21" fmla="*/ 12 h 78"/>
                <a:gd name="T22" fmla="*/ 35 w 78"/>
                <a:gd name="T23" fmla="*/ 23 h 78"/>
                <a:gd name="T24" fmla="*/ 35 w 78"/>
                <a:gd name="T25" fmla="*/ 35 h 78"/>
                <a:gd name="T26" fmla="*/ 23 w 78"/>
                <a:gd name="T27" fmla="*/ 35 h 78"/>
                <a:gd name="T28" fmla="*/ 12 w 78"/>
                <a:gd name="T29" fmla="*/ 28 h 78"/>
                <a:gd name="T30" fmla="*/ 12 w 78"/>
                <a:gd name="T31" fmla="*/ 28 h 78"/>
                <a:gd name="T32" fmla="*/ 0 w 78"/>
                <a:gd name="T33" fmla="*/ 39 h 78"/>
                <a:gd name="T34" fmla="*/ 12 w 78"/>
                <a:gd name="T35" fmla="*/ 51 h 78"/>
                <a:gd name="T36" fmla="*/ 12 w 78"/>
                <a:gd name="T37" fmla="*/ 51 h 78"/>
                <a:gd name="T38" fmla="*/ 23 w 78"/>
                <a:gd name="T39" fmla="*/ 44 h 78"/>
                <a:gd name="T40" fmla="*/ 35 w 78"/>
                <a:gd name="T41" fmla="*/ 44 h 78"/>
                <a:gd name="T42" fmla="*/ 35 w 78"/>
                <a:gd name="T43" fmla="*/ 56 h 78"/>
                <a:gd name="T44" fmla="*/ 28 w 78"/>
                <a:gd name="T45" fmla="*/ 67 h 78"/>
                <a:gd name="T46" fmla="*/ 28 w 78"/>
                <a:gd name="T47" fmla="*/ 67 h 78"/>
                <a:gd name="T48" fmla="*/ 39 w 78"/>
                <a:gd name="T49" fmla="*/ 78 h 78"/>
                <a:gd name="T50" fmla="*/ 51 w 78"/>
                <a:gd name="T51" fmla="*/ 67 h 78"/>
                <a:gd name="T52" fmla="*/ 51 w 78"/>
                <a:gd name="T53" fmla="*/ 67 h 78"/>
                <a:gd name="T54" fmla="*/ 44 w 78"/>
                <a:gd name="T55" fmla="*/ 56 h 78"/>
                <a:gd name="T56" fmla="*/ 44 w 78"/>
                <a:gd name="T57" fmla="*/ 44 h 78"/>
                <a:gd name="T58" fmla="*/ 56 w 78"/>
                <a:gd name="T59" fmla="*/ 44 h 78"/>
                <a:gd name="T60" fmla="*/ 67 w 78"/>
                <a:gd name="T61" fmla="*/ 51 h 78"/>
                <a:gd name="T62" fmla="*/ 67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6"/>
                    <a:pt x="46" y="0"/>
                    <a:pt x="39" y="0"/>
                  </a:cubicBezTo>
                  <a:cubicBezTo>
                    <a:pt x="33" y="0"/>
                    <a:pt x="28" y="6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7"/>
                    <a:pt x="31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1"/>
                    <a:pt x="17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33"/>
                    <a:pt x="0" y="39"/>
                  </a:cubicBezTo>
                  <a:cubicBezTo>
                    <a:pt x="0" y="46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8"/>
                    <a:pt x="28" y="6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3"/>
                    <a:pt x="33" y="78"/>
                    <a:pt x="39" y="78"/>
                  </a:cubicBezTo>
                  <a:cubicBezTo>
                    <a:pt x="46" y="78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8" y="46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3" name="Freeform 138"/>
            <p:cNvSpPr>
              <a:spLocks/>
            </p:cNvSpPr>
            <p:nvPr/>
          </p:nvSpPr>
          <p:spPr bwMode="auto">
            <a:xfrm>
              <a:off x="7577138" y="1308100"/>
              <a:ext cx="65088" cy="61913"/>
            </a:xfrm>
            <a:custGeom>
              <a:avLst/>
              <a:gdLst>
                <a:gd name="T0" fmla="*/ 79 w 79"/>
                <a:gd name="T1" fmla="*/ 39 h 78"/>
                <a:gd name="T2" fmla="*/ 67 w 79"/>
                <a:gd name="T3" fmla="*/ 28 h 78"/>
                <a:gd name="T4" fmla="*/ 67 w 79"/>
                <a:gd name="T5" fmla="*/ 28 h 78"/>
                <a:gd name="T6" fmla="*/ 56 w 79"/>
                <a:gd name="T7" fmla="*/ 35 h 78"/>
                <a:gd name="T8" fmla="*/ 44 w 79"/>
                <a:gd name="T9" fmla="*/ 35 h 78"/>
                <a:gd name="T10" fmla="*/ 44 w 79"/>
                <a:gd name="T11" fmla="*/ 23 h 78"/>
                <a:gd name="T12" fmla="*/ 51 w 79"/>
                <a:gd name="T13" fmla="*/ 12 h 78"/>
                <a:gd name="T14" fmla="*/ 51 w 79"/>
                <a:gd name="T15" fmla="*/ 12 h 78"/>
                <a:gd name="T16" fmla="*/ 40 w 79"/>
                <a:gd name="T17" fmla="*/ 0 h 78"/>
                <a:gd name="T18" fmla="*/ 28 w 79"/>
                <a:gd name="T19" fmla="*/ 12 h 78"/>
                <a:gd name="T20" fmla="*/ 28 w 79"/>
                <a:gd name="T21" fmla="*/ 12 h 78"/>
                <a:gd name="T22" fmla="*/ 35 w 79"/>
                <a:gd name="T23" fmla="*/ 23 h 78"/>
                <a:gd name="T24" fmla="*/ 35 w 79"/>
                <a:gd name="T25" fmla="*/ 35 h 78"/>
                <a:gd name="T26" fmla="*/ 23 w 79"/>
                <a:gd name="T27" fmla="*/ 35 h 78"/>
                <a:gd name="T28" fmla="*/ 12 w 79"/>
                <a:gd name="T29" fmla="*/ 28 h 78"/>
                <a:gd name="T30" fmla="*/ 12 w 79"/>
                <a:gd name="T31" fmla="*/ 28 h 78"/>
                <a:gd name="T32" fmla="*/ 0 w 79"/>
                <a:gd name="T33" fmla="*/ 39 h 78"/>
                <a:gd name="T34" fmla="*/ 12 w 79"/>
                <a:gd name="T35" fmla="*/ 51 h 78"/>
                <a:gd name="T36" fmla="*/ 12 w 79"/>
                <a:gd name="T37" fmla="*/ 51 h 78"/>
                <a:gd name="T38" fmla="*/ 23 w 79"/>
                <a:gd name="T39" fmla="*/ 44 h 78"/>
                <a:gd name="T40" fmla="*/ 35 w 79"/>
                <a:gd name="T41" fmla="*/ 44 h 78"/>
                <a:gd name="T42" fmla="*/ 35 w 79"/>
                <a:gd name="T43" fmla="*/ 56 h 78"/>
                <a:gd name="T44" fmla="*/ 28 w 79"/>
                <a:gd name="T45" fmla="*/ 67 h 78"/>
                <a:gd name="T46" fmla="*/ 28 w 79"/>
                <a:gd name="T47" fmla="*/ 67 h 78"/>
                <a:gd name="T48" fmla="*/ 40 w 79"/>
                <a:gd name="T49" fmla="*/ 78 h 78"/>
                <a:gd name="T50" fmla="*/ 51 w 79"/>
                <a:gd name="T51" fmla="*/ 67 h 78"/>
                <a:gd name="T52" fmla="*/ 51 w 79"/>
                <a:gd name="T53" fmla="*/ 67 h 78"/>
                <a:gd name="T54" fmla="*/ 44 w 79"/>
                <a:gd name="T55" fmla="*/ 56 h 78"/>
                <a:gd name="T56" fmla="*/ 44 w 79"/>
                <a:gd name="T57" fmla="*/ 44 h 78"/>
                <a:gd name="T58" fmla="*/ 56 w 79"/>
                <a:gd name="T59" fmla="*/ 44 h 78"/>
                <a:gd name="T60" fmla="*/ 67 w 79"/>
                <a:gd name="T61" fmla="*/ 51 h 78"/>
                <a:gd name="T62" fmla="*/ 67 w 79"/>
                <a:gd name="T63" fmla="*/ 51 h 78"/>
                <a:gd name="T64" fmla="*/ 79 w 79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78">
                  <a:moveTo>
                    <a:pt x="79" y="39"/>
                  </a:moveTo>
                  <a:cubicBezTo>
                    <a:pt x="79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6"/>
                    <a:pt x="46" y="0"/>
                    <a:pt x="40" y="0"/>
                  </a:cubicBezTo>
                  <a:cubicBezTo>
                    <a:pt x="33" y="0"/>
                    <a:pt x="28" y="6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7"/>
                    <a:pt x="31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1"/>
                    <a:pt x="17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6" y="28"/>
                    <a:pt x="0" y="33"/>
                    <a:pt x="0" y="39"/>
                  </a:cubicBezTo>
                  <a:cubicBezTo>
                    <a:pt x="0" y="46"/>
                    <a:pt x="6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8"/>
                    <a:pt x="28" y="6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3"/>
                    <a:pt x="33" y="78"/>
                    <a:pt x="40" y="78"/>
                  </a:cubicBezTo>
                  <a:cubicBezTo>
                    <a:pt x="46" y="78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9" y="46"/>
                    <a:pt x="7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4" name="Freeform 139"/>
            <p:cNvSpPr>
              <a:spLocks/>
            </p:cNvSpPr>
            <p:nvPr/>
          </p:nvSpPr>
          <p:spPr bwMode="auto">
            <a:xfrm>
              <a:off x="5970588" y="1431925"/>
              <a:ext cx="61913" cy="61913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7 h 78"/>
                <a:gd name="T4" fmla="*/ 66 w 78"/>
                <a:gd name="T5" fmla="*/ 27 h 78"/>
                <a:gd name="T6" fmla="*/ 55 w 78"/>
                <a:gd name="T7" fmla="*/ 34 h 78"/>
                <a:gd name="T8" fmla="*/ 43 w 78"/>
                <a:gd name="T9" fmla="*/ 34 h 78"/>
                <a:gd name="T10" fmla="*/ 43 w 78"/>
                <a:gd name="T11" fmla="*/ 22 h 78"/>
                <a:gd name="T12" fmla="*/ 50 w 78"/>
                <a:gd name="T13" fmla="*/ 11 h 78"/>
                <a:gd name="T14" fmla="*/ 50 w 78"/>
                <a:gd name="T15" fmla="*/ 11 h 78"/>
                <a:gd name="T16" fmla="*/ 39 w 78"/>
                <a:gd name="T17" fmla="*/ 0 h 78"/>
                <a:gd name="T18" fmla="*/ 27 w 78"/>
                <a:gd name="T19" fmla="*/ 11 h 78"/>
                <a:gd name="T20" fmla="*/ 27 w 78"/>
                <a:gd name="T21" fmla="*/ 11 h 78"/>
                <a:gd name="T22" fmla="*/ 34 w 78"/>
                <a:gd name="T23" fmla="*/ 22 h 78"/>
                <a:gd name="T24" fmla="*/ 34 w 78"/>
                <a:gd name="T25" fmla="*/ 34 h 78"/>
                <a:gd name="T26" fmla="*/ 22 w 78"/>
                <a:gd name="T27" fmla="*/ 34 h 78"/>
                <a:gd name="T28" fmla="*/ 11 w 78"/>
                <a:gd name="T29" fmla="*/ 27 h 78"/>
                <a:gd name="T30" fmla="*/ 11 w 78"/>
                <a:gd name="T31" fmla="*/ 27 h 78"/>
                <a:gd name="T32" fmla="*/ 0 w 78"/>
                <a:gd name="T33" fmla="*/ 39 h 78"/>
                <a:gd name="T34" fmla="*/ 11 w 78"/>
                <a:gd name="T35" fmla="*/ 50 h 78"/>
                <a:gd name="T36" fmla="*/ 11 w 78"/>
                <a:gd name="T37" fmla="*/ 50 h 78"/>
                <a:gd name="T38" fmla="*/ 22 w 78"/>
                <a:gd name="T39" fmla="*/ 43 h 78"/>
                <a:gd name="T40" fmla="*/ 34 w 78"/>
                <a:gd name="T41" fmla="*/ 43 h 78"/>
                <a:gd name="T42" fmla="*/ 34 w 78"/>
                <a:gd name="T43" fmla="*/ 55 h 78"/>
                <a:gd name="T44" fmla="*/ 27 w 78"/>
                <a:gd name="T45" fmla="*/ 66 h 78"/>
                <a:gd name="T46" fmla="*/ 27 w 78"/>
                <a:gd name="T47" fmla="*/ 66 h 78"/>
                <a:gd name="T48" fmla="*/ 39 w 78"/>
                <a:gd name="T49" fmla="*/ 78 h 78"/>
                <a:gd name="T50" fmla="*/ 50 w 78"/>
                <a:gd name="T51" fmla="*/ 66 h 78"/>
                <a:gd name="T52" fmla="*/ 50 w 78"/>
                <a:gd name="T53" fmla="*/ 66 h 78"/>
                <a:gd name="T54" fmla="*/ 43 w 78"/>
                <a:gd name="T55" fmla="*/ 55 h 78"/>
                <a:gd name="T56" fmla="*/ 43 w 78"/>
                <a:gd name="T57" fmla="*/ 43 h 78"/>
                <a:gd name="T58" fmla="*/ 55 w 78"/>
                <a:gd name="T59" fmla="*/ 43 h 78"/>
                <a:gd name="T60" fmla="*/ 66 w 78"/>
                <a:gd name="T61" fmla="*/ 50 h 78"/>
                <a:gd name="T62" fmla="*/ 66 w 78"/>
                <a:gd name="T63" fmla="*/ 50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2"/>
                    <a:pt x="73" y="27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1" y="27"/>
                    <a:pt x="57" y="30"/>
                    <a:pt x="55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7" y="20"/>
                    <a:pt x="50" y="16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5"/>
                    <a:pt x="45" y="0"/>
                    <a:pt x="39" y="0"/>
                  </a:cubicBezTo>
                  <a:cubicBezTo>
                    <a:pt x="32" y="0"/>
                    <a:pt x="27" y="5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6"/>
                    <a:pt x="30" y="20"/>
                    <a:pt x="34" y="22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0"/>
                    <a:pt x="16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7"/>
                    <a:pt x="0" y="32"/>
                    <a:pt x="0" y="39"/>
                  </a:cubicBezTo>
                  <a:cubicBezTo>
                    <a:pt x="0" y="45"/>
                    <a:pt x="5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6" y="50"/>
                    <a:pt x="20" y="47"/>
                    <a:pt x="22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0" y="57"/>
                    <a:pt x="27" y="61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73"/>
                    <a:pt x="32" y="78"/>
                    <a:pt x="39" y="78"/>
                  </a:cubicBezTo>
                  <a:cubicBezTo>
                    <a:pt x="45" y="78"/>
                    <a:pt x="50" y="73"/>
                    <a:pt x="50" y="66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0" y="61"/>
                    <a:pt x="47" y="57"/>
                    <a:pt x="43" y="55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7" y="47"/>
                    <a:pt x="61" y="50"/>
                    <a:pt x="66" y="50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73" y="50"/>
                    <a:pt x="78" y="45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5" name="Freeform 140"/>
            <p:cNvSpPr>
              <a:spLocks/>
            </p:cNvSpPr>
            <p:nvPr/>
          </p:nvSpPr>
          <p:spPr bwMode="auto">
            <a:xfrm>
              <a:off x="6092825" y="1431925"/>
              <a:ext cx="63500" cy="61913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7 h 78"/>
                <a:gd name="T4" fmla="*/ 66 w 78"/>
                <a:gd name="T5" fmla="*/ 27 h 78"/>
                <a:gd name="T6" fmla="*/ 56 w 78"/>
                <a:gd name="T7" fmla="*/ 34 h 78"/>
                <a:gd name="T8" fmla="*/ 43 w 78"/>
                <a:gd name="T9" fmla="*/ 34 h 78"/>
                <a:gd name="T10" fmla="*/ 43 w 78"/>
                <a:gd name="T11" fmla="*/ 22 h 78"/>
                <a:gd name="T12" fmla="*/ 51 w 78"/>
                <a:gd name="T13" fmla="*/ 11 h 78"/>
                <a:gd name="T14" fmla="*/ 51 w 78"/>
                <a:gd name="T15" fmla="*/ 11 h 78"/>
                <a:gd name="T16" fmla="*/ 39 w 78"/>
                <a:gd name="T17" fmla="*/ 0 h 78"/>
                <a:gd name="T18" fmla="*/ 27 w 78"/>
                <a:gd name="T19" fmla="*/ 11 h 78"/>
                <a:gd name="T20" fmla="*/ 27 w 78"/>
                <a:gd name="T21" fmla="*/ 11 h 78"/>
                <a:gd name="T22" fmla="*/ 35 w 78"/>
                <a:gd name="T23" fmla="*/ 22 h 78"/>
                <a:gd name="T24" fmla="*/ 35 w 78"/>
                <a:gd name="T25" fmla="*/ 34 h 78"/>
                <a:gd name="T26" fmla="*/ 22 w 78"/>
                <a:gd name="T27" fmla="*/ 34 h 78"/>
                <a:gd name="T28" fmla="*/ 12 w 78"/>
                <a:gd name="T29" fmla="*/ 27 h 78"/>
                <a:gd name="T30" fmla="*/ 12 w 78"/>
                <a:gd name="T31" fmla="*/ 27 h 78"/>
                <a:gd name="T32" fmla="*/ 0 w 78"/>
                <a:gd name="T33" fmla="*/ 39 h 78"/>
                <a:gd name="T34" fmla="*/ 12 w 78"/>
                <a:gd name="T35" fmla="*/ 50 h 78"/>
                <a:gd name="T36" fmla="*/ 12 w 78"/>
                <a:gd name="T37" fmla="*/ 50 h 78"/>
                <a:gd name="T38" fmla="*/ 22 w 78"/>
                <a:gd name="T39" fmla="*/ 43 h 78"/>
                <a:gd name="T40" fmla="*/ 35 w 78"/>
                <a:gd name="T41" fmla="*/ 43 h 78"/>
                <a:gd name="T42" fmla="*/ 35 w 78"/>
                <a:gd name="T43" fmla="*/ 55 h 78"/>
                <a:gd name="T44" fmla="*/ 27 w 78"/>
                <a:gd name="T45" fmla="*/ 66 h 78"/>
                <a:gd name="T46" fmla="*/ 27 w 78"/>
                <a:gd name="T47" fmla="*/ 66 h 78"/>
                <a:gd name="T48" fmla="*/ 39 w 78"/>
                <a:gd name="T49" fmla="*/ 78 h 78"/>
                <a:gd name="T50" fmla="*/ 51 w 78"/>
                <a:gd name="T51" fmla="*/ 66 h 78"/>
                <a:gd name="T52" fmla="*/ 51 w 78"/>
                <a:gd name="T53" fmla="*/ 66 h 78"/>
                <a:gd name="T54" fmla="*/ 43 w 78"/>
                <a:gd name="T55" fmla="*/ 55 h 78"/>
                <a:gd name="T56" fmla="*/ 43 w 78"/>
                <a:gd name="T57" fmla="*/ 43 h 78"/>
                <a:gd name="T58" fmla="*/ 56 w 78"/>
                <a:gd name="T59" fmla="*/ 43 h 78"/>
                <a:gd name="T60" fmla="*/ 66 w 78"/>
                <a:gd name="T61" fmla="*/ 50 h 78"/>
                <a:gd name="T62" fmla="*/ 66 w 78"/>
                <a:gd name="T63" fmla="*/ 50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2"/>
                    <a:pt x="73" y="27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2" y="27"/>
                    <a:pt x="57" y="30"/>
                    <a:pt x="56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8" y="20"/>
                    <a:pt x="51" y="16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5"/>
                    <a:pt x="45" y="0"/>
                    <a:pt x="39" y="0"/>
                  </a:cubicBezTo>
                  <a:cubicBezTo>
                    <a:pt x="33" y="0"/>
                    <a:pt x="27" y="5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6"/>
                    <a:pt x="30" y="20"/>
                    <a:pt x="35" y="2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0"/>
                    <a:pt x="16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5" y="27"/>
                    <a:pt x="0" y="32"/>
                    <a:pt x="0" y="39"/>
                  </a:cubicBezTo>
                  <a:cubicBezTo>
                    <a:pt x="0" y="45"/>
                    <a:pt x="5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6" y="50"/>
                    <a:pt x="21" y="47"/>
                    <a:pt x="22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0" y="57"/>
                    <a:pt x="27" y="61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73"/>
                    <a:pt x="33" y="78"/>
                    <a:pt x="39" y="78"/>
                  </a:cubicBezTo>
                  <a:cubicBezTo>
                    <a:pt x="45" y="78"/>
                    <a:pt x="51" y="73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1"/>
                    <a:pt x="48" y="57"/>
                    <a:pt x="43" y="55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7" y="47"/>
                    <a:pt x="62" y="50"/>
                    <a:pt x="66" y="50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73" y="50"/>
                    <a:pt x="78" y="45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6" name="Freeform 141"/>
            <p:cNvSpPr>
              <a:spLocks/>
            </p:cNvSpPr>
            <p:nvPr/>
          </p:nvSpPr>
          <p:spPr bwMode="auto">
            <a:xfrm>
              <a:off x="6216650" y="1431925"/>
              <a:ext cx="63500" cy="61913"/>
            </a:xfrm>
            <a:custGeom>
              <a:avLst/>
              <a:gdLst>
                <a:gd name="T0" fmla="*/ 78 w 78"/>
                <a:gd name="T1" fmla="*/ 39 h 78"/>
                <a:gd name="T2" fmla="*/ 67 w 78"/>
                <a:gd name="T3" fmla="*/ 27 h 78"/>
                <a:gd name="T4" fmla="*/ 67 w 78"/>
                <a:gd name="T5" fmla="*/ 27 h 78"/>
                <a:gd name="T6" fmla="*/ 56 w 78"/>
                <a:gd name="T7" fmla="*/ 34 h 78"/>
                <a:gd name="T8" fmla="*/ 44 w 78"/>
                <a:gd name="T9" fmla="*/ 34 h 78"/>
                <a:gd name="T10" fmla="*/ 44 w 78"/>
                <a:gd name="T11" fmla="*/ 22 h 78"/>
                <a:gd name="T12" fmla="*/ 51 w 78"/>
                <a:gd name="T13" fmla="*/ 11 h 78"/>
                <a:gd name="T14" fmla="*/ 51 w 78"/>
                <a:gd name="T15" fmla="*/ 11 h 78"/>
                <a:gd name="T16" fmla="*/ 39 w 78"/>
                <a:gd name="T17" fmla="*/ 0 h 78"/>
                <a:gd name="T18" fmla="*/ 28 w 78"/>
                <a:gd name="T19" fmla="*/ 11 h 78"/>
                <a:gd name="T20" fmla="*/ 28 w 78"/>
                <a:gd name="T21" fmla="*/ 11 h 78"/>
                <a:gd name="T22" fmla="*/ 35 w 78"/>
                <a:gd name="T23" fmla="*/ 22 h 78"/>
                <a:gd name="T24" fmla="*/ 35 w 78"/>
                <a:gd name="T25" fmla="*/ 34 h 78"/>
                <a:gd name="T26" fmla="*/ 23 w 78"/>
                <a:gd name="T27" fmla="*/ 34 h 78"/>
                <a:gd name="T28" fmla="*/ 12 w 78"/>
                <a:gd name="T29" fmla="*/ 27 h 78"/>
                <a:gd name="T30" fmla="*/ 12 w 78"/>
                <a:gd name="T31" fmla="*/ 27 h 78"/>
                <a:gd name="T32" fmla="*/ 0 w 78"/>
                <a:gd name="T33" fmla="*/ 39 h 78"/>
                <a:gd name="T34" fmla="*/ 12 w 78"/>
                <a:gd name="T35" fmla="*/ 50 h 78"/>
                <a:gd name="T36" fmla="*/ 12 w 78"/>
                <a:gd name="T37" fmla="*/ 50 h 78"/>
                <a:gd name="T38" fmla="*/ 23 w 78"/>
                <a:gd name="T39" fmla="*/ 43 h 78"/>
                <a:gd name="T40" fmla="*/ 35 w 78"/>
                <a:gd name="T41" fmla="*/ 43 h 78"/>
                <a:gd name="T42" fmla="*/ 35 w 78"/>
                <a:gd name="T43" fmla="*/ 55 h 78"/>
                <a:gd name="T44" fmla="*/ 28 w 78"/>
                <a:gd name="T45" fmla="*/ 66 h 78"/>
                <a:gd name="T46" fmla="*/ 28 w 78"/>
                <a:gd name="T47" fmla="*/ 66 h 78"/>
                <a:gd name="T48" fmla="*/ 39 w 78"/>
                <a:gd name="T49" fmla="*/ 78 h 78"/>
                <a:gd name="T50" fmla="*/ 51 w 78"/>
                <a:gd name="T51" fmla="*/ 66 h 78"/>
                <a:gd name="T52" fmla="*/ 51 w 78"/>
                <a:gd name="T53" fmla="*/ 66 h 78"/>
                <a:gd name="T54" fmla="*/ 44 w 78"/>
                <a:gd name="T55" fmla="*/ 55 h 78"/>
                <a:gd name="T56" fmla="*/ 44 w 78"/>
                <a:gd name="T57" fmla="*/ 43 h 78"/>
                <a:gd name="T58" fmla="*/ 56 w 78"/>
                <a:gd name="T59" fmla="*/ 43 h 78"/>
                <a:gd name="T60" fmla="*/ 67 w 78"/>
                <a:gd name="T61" fmla="*/ 50 h 78"/>
                <a:gd name="T62" fmla="*/ 67 w 78"/>
                <a:gd name="T63" fmla="*/ 50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2"/>
                    <a:pt x="73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2" y="27"/>
                    <a:pt x="58" y="30"/>
                    <a:pt x="56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8" y="20"/>
                    <a:pt x="51" y="16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5"/>
                    <a:pt x="46" y="0"/>
                    <a:pt x="39" y="0"/>
                  </a:cubicBezTo>
                  <a:cubicBezTo>
                    <a:pt x="33" y="0"/>
                    <a:pt x="28" y="5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6"/>
                    <a:pt x="31" y="20"/>
                    <a:pt x="35" y="2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1" y="30"/>
                    <a:pt x="17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5" y="27"/>
                    <a:pt x="0" y="32"/>
                    <a:pt x="0" y="39"/>
                  </a:cubicBezTo>
                  <a:cubicBezTo>
                    <a:pt x="0" y="45"/>
                    <a:pt x="5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7" y="50"/>
                    <a:pt x="21" y="47"/>
                    <a:pt x="23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1" y="57"/>
                    <a:pt x="28" y="61"/>
                    <a:pt x="28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73"/>
                    <a:pt x="33" y="78"/>
                    <a:pt x="39" y="78"/>
                  </a:cubicBezTo>
                  <a:cubicBezTo>
                    <a:pt x="46" y="78"/>
                    <a:pt x="51" y="73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1"/>
                    <a:pt x="48" y="57"/>
                    <a:pt x="44" y="55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8" y="47"/>
                    <a:pt x="62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73" y="50"/>
                    <a:pt x="78" y="45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7" name="Freeform 142"/>
            <p:cNvSpPr>
              <a:spLocks/>
            </p:cNvSpPr>
            <p:nvPr/>
          </p:nvSpPr>
          <p:spPr bwMode="auto">
            <a:xfrm>
              <a:off x="6340475" y="1431925"/>
              <a:ext cx="63500" cy="61913"/>
            </a:xfrm>
            <a:custGeom>
              <a:avLst/>
              <a:gdLst>
                <a:gd name="T0" fmla="*/ 79 w 79"/>
                <a:gd name="T1" fmla="*/ 39 h 78"/>
                <a:gd name="T2" fmla="*/ 67 w 79"/>
                <a:gd name="T3" fmla="*/ 27 h 78"/>
                <a:gd name="T4" fmla="*/ 67 w 79"/>
                <a:gd name="T5" fmla="*/ 27 h 78"/>
                <a:gd name="T6" fmla="*/ 56 w 79"/>
                <a:gd name="T7" fmla="*/ 34 h 78"/>
                <a:gd name="T8" fmla="*/ 44 w 79"/>
                <a:gd name="T9" fmla="*/ 34 h 78"/>
                <a:gd name="T10" fmla="*/ 44 w 79"/>
                <a:gd name="T11" fmla="*/ 22 h 78"/>
                <a:gd name="T12" fmla="*/ 51 w 79"/>
                <a:gd name="T13" fmla="*/ 11 h 78"/>
                <a:gd name="T14" fmla="*/ 51 w 79"/>
                <a:gd name="T15" fmla="*/ 11 h 78"/>
                <a:gd name="T16" fmla="*/ 40 w 79"/>
                <a:gd name="T17" fmla="*/ 0 h 78"/>
                <a:gd name="T18" fmla="*/ 28 w 79"/>
                <a:gd name="T19" fmla="*/ 11 h 78"/>
                <a:gd name="T20" fmla="*/ 28 w 79"/>
                <a:gd name="T21" fmla="*/ 11 h 78"/>
                <a:gd name="T22" fmla="*/ 35 w 79"/>
                <a:gd name="T23" fmla="*/ 22 h 78"/>
                <a:gd name="T24" fmla="*/ 35 w 79"/>
                <a:gd name="T25" fmla="*/ 34 h 78"/>
                <a:gd name="T26" fmla="*/ 23 w 79"/>
                <a:gd name="T27" fmla="*/ 34 h 78"/>
                <a:gd name="T28" fmla="*/ 12 w 79"/>
                <a:gd name="T29" fmla="*/ 27 h 78"/>
                <a:gd name="T30" fmla="*/ 12 w 79"/>
                <a:gd name="T31" fmla="*/ 27 h 78"/>
                <a:gd name="T32" fmla="*/ 0 w 79"/>
                <a:gd name="T33" fmla="*/ 39 h 78"/>
                <a:gd name="T34" fmla="*/ 12 w 79"/>
                <a:gd name="T35" fmla="*/ 50 h 78"/>
                <a:gd name="T36" fmla="*/ 12 w 79"/>
                <a:gd name="T37" fmla="*/ 50 h 78"/>
                <a:gd name="T38" fmla="*/ 23 w 79"/>
                <a:gd name="T39" fmla="*/ 43 h 78"/>
                <a:gd name="T40" fmla="*/ 35 w 79"/>
                <a:gd name="T41" fmla="*/ 43 h 78"/>
                <a:gd name="T42" fmla="*/ 35 w 79"/>
                <a:gd name="T43" fmla="*/ 55 h 78"/>
                <a:gd name="T44" fmla="*/ 28 w 79"/>
                <a:gd name="T45" fmla="*/ 66 h 78"/>
                <a:gd name="T46" fmla="*/ 28 w 79"/>
                <a:gd name="T47" fmla="*/ 66 h 78"/>
                <a:gd name="T48" fmla="*/ 40 w 79"/>
                <a:gd name="T49" fmla="*/ 78 h 78"/>
                <a:gd name="T50" fmla="*/ 51 w 79"/>
                <a:gd name="T51" fmla="*/ 66 h 78"/>
                <a:gd name="T52" fmla="*/ 51 w 79"/>
                <a:gd name="T53" fmla="*/ 66 h 78"/>
                <a:gd name="T54" fmla="*/ 44 w 79"/>
                <a:gd name="T55" fmla="*/ 55 h 78"/>
                <a:gd name="T56" fmla="*/ 44 w 79"/>
                <a:gd name="T57" fmla="*/ 43 h 78"/>
                <a:gd name="T58" fmla="*/ 56 w 79"/>
                <a:gd name="T59" fmla="*/ 43 h 78"/>
                <a:gd name="T60" fmla="*/ 67 w 79"/>
                <a:gd name="T61" fmla="*/ 50 h 78"/>
                <a:gd name="T62" fmla="*/ 67 w 79"/>
                <a:gd name="T63" fmla="*/ 50 h 78"/>
                <a:gd name="T64" fmla="*/ 79 w 79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78">
                  <a:moveTo>
                    <a:pt x="79" y="39"/>
                  </a:moveTo>
                  <a:cubicBezTo>
                    <a:pt x="79" y="32"/>
                    <a:pt x="73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2" y="27"/>
                    <a:pt x="58" y="30"/>
                    <a:pt x="56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8" y="20"/>
                    <a:pt x="51" y="16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5"/>
                    <a:pt x="46" y="0"/>
                    <a:pt x="40" y="0"/>
                  </a:cubicBezTo>
                  <a:cubicBezTo>
                    <a:pt x="33" y="0"/>
                    <a:pt x="28" y="5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6"/>
                    <a:pt x="31" y="20"/>
                    <a:pt x="35" y="2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1" y="30"/>
                    <a:pt x="17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6" y="27"/>
                    <a:pt x="0" y="32"/>
                    <a:pt x="0" y="39"/>
                  </a:cubicBezTo>
                  <a:cubicBezTo>
                    <a:pt x="0" y="45"/>
                    <a:pt x="6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7" y="50"/>
                    <a:pt x="21" y="47"/>
                    <a:pt x="23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1" y="57"/>
                    <a:pt x="28" y="61"/>
                    <a:pt x="28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73"/>
                    <a:pt x="33" y="78"/>
                    <a:pt x="40" y="78"/>
                  </a:cubicBezTo>
                  <a:cubicBezTo>
                    <a:pt x="46" y="78"/>
                    <a:pt x="51" y="73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1"/>
                    <a:pt x="48" y="57"/>
                    <a:pt x="44" y="55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8" y="47"/>
                    <a:pt x="62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73" y="50"/>
                    <a:pt x="79" y="45"/>
                    <a:pt x="7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8" name="Freeform 143"/>
            <p:cNvSpPr>
              <a:spLocks/>
            </p:cNvSpPr>
            <p:nvPr/>
          </p:nvSpPr>
          <p:spPr bwMode="auto">
            <a:xfrm>
              <a:off x="6464300" y="1431925"/>
              <a:ext cx="63500" cy="61913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7 h 78"/>
                <a:gd name="T4" fmla="*/ 66 w 78"/>
                <a:gd name="T5" fmla="*/ 27 h 78"/>
                <a:gd name="T6" fmla="*/ 56 w 78"/>
                <a:gd name="T7" fmla="*/ 34 h 78"/>
                <a:gd name="T8" fmla="*/ 43 w 78"/>
                <a:gd name="T9" fmla="*/ 34 h 78"/>
                <a:gd name="T10" fmla="*/ 43 w 78"/>
                <a:gd name="T11" fmla="*/ 22 h 78"/>
                <a:gd name="T12" fmla="*/ 51 w 78"/>
                <a:gd name="T13" fmla="*/ 11 h 78"/>
                <a:gd name="T14" fmla="*/ 51 w 78"/>
                <a:gd name="T15" fmla="*/ 11 h 78"/>
                <a:gd name="T16" fmla="*/ 39 w 78"/>
                <a:gd name="T17" fmla="*/ 0 h 78"/>
                <a:gd name="T18" fmla="*/ 27 w 78"/>
                <a:gd name="T19" fmla="*/ 11 h 78"/>
                <a:gd name="T20" fmla="*/ 27 w 78"/>
                <a:gd name="T21" fmla="*/ 11 h 78"/>
                <a:gd name="T22" fmla="*/ 34 w 78"/>
                <a:gd name="T23" fmla="*/ 22 h 78"/>
                <a:gd name="T24" fmla="*/ 34 w 78"/>
                <a:gd name="T25" fmla="*/ 34 h 78"/>
                <a:gd name="T26" fmla="*/ 22 w 78"/>
                <a:gd name="T27" fmla="*/ 34 h 78"/>
                <a:gd name="T28" fmla="*/ 11 w 78"/>
                <a:gd name="T29" fmla="*/ 27 h 78"/>
                <a:gd name="T30" fmla="*/ 11 w 78"/>
                <a:gd name="T31" fmla="*/ 27 h 78"/>
                <a:gd name="T32" fmla="*/ 0 w 78"/>
                <a:gd name="T33" fmla="*/ 39 h 78"/>
                <a:gd name="T34" fmla="*/ 11 w 78"/>
                <a:gd name="T35" fmla="*/ 50 h 78"/>
                <a:gd name="T36" fmla="*/ 11 w 78"/>
                <a:gd name="T37" fmla="*/ 50 h 78"/>
                <a:gd name="T38" fmla="*/ 22 w 78"/>
                <a:gd name="T39" fmla="*/ 43 h 78"/>
                <a:gd name="T40" fmla="*/ 34 w 78"/>
                <a:gd name="T41" fmla="*/ 43 h 78"/>
                <a:gd name="T42" fmla="*/ 34 w 78"/>
                <a:gd name="T43" fmla="*/ 55 h 78"/>
                <a:gd name="T44" fmla="*/ 27 w 78"/>
                <a:gd name="T45" fmla="*/ 66 h 78"/>
                <a:gd name="T46" fmla="*/ 27 w 78"/>
                <a:gd name="T47" fmla="*/ 66 h 78"/>
                <a:gd name="T48" fmla="*/ 39 w 78"/>
                <a:gd name="T49" fmla="*/ 78 h 78"/>
                <a:gd name="T50" fmla="*/ 51 w 78"/>
                <a:gd name="T51" fmla="*/ 66 h 78"/>
                <a:gd name="T52" fmla="*/ 51 w 78"/>
                <a:gd name="T53" fmla="*/ 66 h 78"/>
                <a:gd name="T54" fmla="*/ 43 w 78"/>
                <a:gd name="T55" fmla="*/ 55 h 78"/>
                <a:gd name="T56" fmla="*/ 43 w 78"/>
                <a:gd name="T57" fmla="*/ 43 h 78"/>
                <a:gd name="T58" fmla="*/ 56 w 78"/>
                <a:gd name="T59" fmla="*/ 43 h 78"/>
                <a:gd name="T60" fmla="*/ 66 w 78"/>
                <a:gd name="T61" fmla="*/ 50 h 78"/>
                <a:gd name="T62" fmla="*/ 66 w 78"/>
                <a:gd name="T63" fmla="*/ 50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2"/>
                    <a:pt x="73" y="27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1" y="27"/>
                    <a:pt x="57" y="30"/>
                    <a:pt x="56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8" y="20"/>
                    <a:pt x="51" y="16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5"/>
                    <a:pt x="45" y="0"/>
                    <a:pt x="39" y="0"/>
                  </a:cubicBezTo>
                  <a:cubicBezTo>
                    <a:pt x="32" y="0"/>
                    <a:pt x="27" y="5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6"/>
                    <a:pt x="30" y="20"/>
                    <a:pt x="34" y="22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0"/>
                    <a:pt x="16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7"/>
                    <a:pt x="0" y="32"/>
                    <a:pt x="0" y="39"/>
                  </a:cubicBezTo>
                  <a:cubicBezTo>
                    <a:pt x="0" y="45"/>
                    <a:pt x="5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6" y="50"/>
                    <a:pt x="20" y="47"/>
                    <a:pt x="22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0" y="57"/>
                    <a:pt x="27" y="61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73"/>
                    <a:pt x="32" y="78"/>
                    <a:pt x="39" y="78"/>
                  </a:cubicBezTo>
                  <a:cubicBezTo>
                    <a:pt x="45" y="78"/>
                    <a:pt x="51" y="73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1"/>
                    <a:pt x="48" y="57"/>
                    <a:pt x="43" y="55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7" y="47"/>
                    <a:pt x="61" y="50"/>
                    <a:pt x="66" y="50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73" y="50"/>
                    <a:pt x="78" y="45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9" name="Freeform 144"/>
            <p:cNvSpPr>
              <a:spLocks/>
            </p:cNvSpPr>
            <p:nvPr/>
          </p:nvSpPr>
          <p:spPr bwMode="auto">
            <a:xfrm>
              <a:off x="6588125" y="1431925"/>
              <a:ext cx="63500" cy="61913"/>
            </a:xfrm>
            <a:custGeom>
              <a:avLst/>
              <a:gdLst>
                <a:gd name="T0" fmla="*/ 78 w 78"/>
                <a:gd name="T1" fmla="*/ 39 h 78"/>
                <a:gd name="T2" fmla="*/ 67 w 78"/>
                <a:gd name="T3" fmla="*/ 27 h 78"/>
                <a:gd name="T4" fmla="*/ 67 w 78"/>
                <a:gd name="T5" fmla="*/ 27 h 78"/>
                <a:gd name="T6" fmla="*/ 56 w 78"/>
                <a:gd name="T7" fmla="*/ 34 h 78"/>
                <a:gd name="T8" fmla="*/ 44 w 78"/>
                <a:gd name="T9" fmla="*/ 34 h 78"/>
                <a:gd name="T10" fmla="*/ 44 w 78"/>
                <a:gd name="T11" fmla="*/ 22 h 78"/>
                <a:gd name="T12" fmla="*/ 51 w 78"/>
                <a:gd name="T13" fmla="*/ 11 h 78"/>
                <a:gd name="T14" fmla="*/ 51 w 78"/>
                <a:gd name="T15" fmla="*/ 11 h 78"/>
                <a:gd name="T16" fmla="*/ 39 w 78"/>
                <a:gd name="T17" fmla="*/ 0 h 78"/>
                <a:gd name="T18" fmla="*/ 28 w 78"/>
                <a:gd name="T19" fmla="*/ 11 h 78"/>
                <a:gd name="T20" fmla="*/ 28 w 78"/>
                <a:gd name="T21" fmla="*/ 11 h 78"/>
                <a:gd name="T22" fmla="*/ 35 w 78"/>
                <a:gd name="T23" fmla="*/ 22 h 78"/>
                <a:gd name="T24" fmla="*/ 35 w 78"/>
                <a:gd name="T25" fmla="*/ 34 h 78"/>
                <a:gd name="T26" fmla="*/ 22 w 78"/>
                <a:gd name="T27" fmla="*/ 34 h 78"/>
                <a:gd name="T28" fmla="*/ 12 w 78"/>
                <a:gd name="T29" fmla="*/ 27 h 78"/>
                <a:gd name="T30" fmla="*/ 12 w 78"/>
                <a:gd name="T31" fmla="*/ 27 h 78"/>
                <a:gd name="T32" fmla="*/ 0 w 78"/>
                <a:gd name="T33" fmla="*/ 39 h 78"/>
                <a:gd name="T34" fmla="*/ 12 w 78"/>
                <a:gd name="T35" fmla="*/ 50 h 78"/>
                <a:gd name="T36" fmla="*/ 12 w 78"/>
                <a:gd name="T37" fmla="*/ 50 h 78"/>
                <a:gd name="T38" fmla="*/ 22 w 78"/>
                <a:gd name="T39" fmla="*/ 43 h 78"/>
                <a:gd name="T40" fmla="*/ 35 w 78"/>
                <a:gd name="T41" fmla="*/ 43 h 78"/>
                <a:gd name="T42" fmla="*/ 35 w 78"/>
                <a:gd name="T43" fmla="*/ 55 h 78"/>
                <a:gd name="T44" fmla="*/ 28 w 78"/>
                <a:gd name="T45" fmla="*/ 66 h 78"/>
                <a:gd name="T46" fmla="*/ 28 w 78"/>
                <a:gd name="T47" fmla="*/ 66 h 78"/>
                <a:gd name="T48" fmla="*/ 39 w 78"/>
                <a:gd name="T49" fmla="*/ 78 h 78"/>
                <a:gd name="T50" fmla="*/ 51 w 78"/>
                <a:gd name="T51" fmla="*/ 66 h 78"/>
                <a:gd name="T52" fmla="*/ 51 w 78"/>
                <a:gd name="T53" fmla="*/ 66 h 78"/>
                <a:gd name="T54" fmla="*/ 44 w 78"/>
                <a:gd name="T55" fmla="*/ 55 h 78"/>
                <a:gd name="T56" fmla="*/ 44 w 78"/>
                <a:gd name="T57" fmla="*/ 43 h 78"/>
                <a:gd name="T58" fmla="*/ 56 w 78"/>
                <a:gd name="T59" fmla="*/ 43 h 78"/>
                <a:gd name="T60" fmla="*/ 67 w 78"/>
                <a:gd name="T61" fmla="*/ 50 h 78"/>
                <a:gd name="T62" fmla="*/ 67 w 78"/>
                <a:gd name="T63" fmla="*/ 50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2"/>
                    <a:pt x="73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2" y="27"/>
                    <a:pt x="58" y="30"/>
                    <a:pt x="56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8" y="20"/>
                    <a:pt x="51" y="16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5"/>
                    <a:pt x="46" y="0"/>
                    <a:pt x="39" y="0"/>
                  </a:cubicBezTo>
                  <a:cubicBezTo>
                    <a:pt x="33" y="0"/>
                    <a:pt x="28" y="5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6"/>
                    <a:pt x="30" y="20"/>
                    <a:pt x="35" y="2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0"/>
                    <a:pt x="17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5" y="27"/>
                    <a:pt x="0" y="32"/>
                    <a:pt x="0" y="39"/>
                  </a:cubicBezTo>
                  <a:cubicBezTo>
                    <a:pt x="0" y="45"/>
                    <a:pt x="5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7" y="50"/>
                    <a:pt x="21" y="47"/>
                    <a:pt x="22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0" y="57"/>
                    <a:pt x="28" y="61"/>
                    <a:pt x="28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73"/>
                    <a:pt x="33" y="78"/>
                    <a:pt x="39" y="78"/>
                  </a:cubicBezTo>
                  <a:cubicBezTo>
                    <a:pt x="46" y="78"/>
                    <a:pt x="51" y="73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1"/>
                    <a:pt x="48" y="57"/>
                    <a:pt x="44" y="55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8" y="47"/>
                    <a:pt x="62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73" y="50"/>
                    <a:pt x="78" y="45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0" name="Freeform 145"/>
            <p:cNvSpPr>
              <a:spLocks/>
            </p:cNvSpPr>
            <p:nvPr/>
          </p:nvSpPr>
          <p:spPr bwMode="auto">
            <a:xfrm>
              <a:off x="6711950" y="1431925"/>
              <a:ext cx="63500" cy="61913"/>
            </a:xfrm>
            <a:custGeom>
              <a:avLst/>
              <a:gdLst>
                <a:gd name="T0" fmla="*/ 79 w 79"/>
                <a:gd name="T1" fmla="*/ 39 h 78"/>
                <a:gd name="T2" fmla="*/ 67 w 79"/>
                <a:gd name="T3" fmla="*/ 27 h 78"/>
                <a:gd name="T4" fmla="*/ 67 w 79"/>
                <a:gd name="T5" fmla="*/ 27 h 78"/>
                <a:gd name="T6" fmla="*/ 56 w 79"/>
                <a:gd name="T7" fmla="*/ 34 h 78"/>
                <a:gd name="T8" fmla="*/ 44 w 79"/>
                <a:gd name="T9" fmla="*/ 34 h 78"/>
                <a:gd name="T10" fmla="*/ 44 w 79"/>
                <a:gd name="T11" fmla="*/ 22 h 78"/>
                <a:gd name="T12" fmla="*/ 51 w 79"/>
                <a:gd name="T13" fmla="*/ 11 h 78"/>
                <a:gd name="T14" fmla="*/ 51 w 79"/>
                <a:gd name="T15" fmla="*/ 11 h 78"/>
                <a:gd name="T16" fmla="*/ 39 w 79"/>
                <a:gd name="T17" fmla="*/ 0 h 78"/>
                <a:gd name="T18" fmla="*/ 28 w 79"/>
                <a:gd name="T19" fmla="*/ 11 h 78"/>
                <a:gd name="T20" fmla="*/ 28 w 79"/>
                <a:gd name="T21" fmla="*/ 11 h 78"/>
                <a:gd name="T22" fmla="*/ 35 w 79"/>
                <a:gd name="T23" fmla="*/ 22 h 78"/>
                <a:gd name="T24" fmla="*/ 35 w 79"/>
                <a:gd name="T25" fmla="*/ 34 h 78"/>
                <a:gd name="T26" fmla="*/ 23 w 79"/>
                <a:gd name="T27" fmla="*/ 34 h 78"/>
                <a:gd name="T28" fmla="*/ 12 w 79"/>
                <a:gd name="T29" fmla="*/ 27 h 78"/>
                <a:gd name="T30" fmla="*/ 12 w 79"/>
                <a:gd name="T31" fmla="*/ 27 h 78"/>
                <a:gd name="T32" fmla="*/ 0 w 79"/>
                <a:gd name="T33" fmla="*/ 39 h 78"/>
                <a:gd name="T34" fmla="*/ 12 w 79"/>
                <a:gd name="T35" fmla="*/ 50 h 78"/>
                <a:gd name="T36" fmla="*/ 12 w 79"/>
                <a:gd name="T37" fmla="*/ 50 h 78"/>
                <a:gd name="T38" fmla="*/ 23 w 79"/>
                <a:gd name="T39" fmla="*/ 43 h 78"/>
                <a:gd name="T40" fmla="*/ 35 w 79"/>
                <a:gd name="T41" fmla="*/ 43 h 78"/>
                <a:gd name="T42" fmla="*/ 35 w 79"/>
                <a:gd name="T43" fmla="*/ 55 h 78"/>
                <a:gd name="T44" fmla="*/ 28 w 79"/>
                <a:gd name="T45" fmla="*/ 66 h 78"/>
                <a:gd name="T46" fmla="*/ 28 w 79"/>
                <a:gd name="T47" fmla="*/ 66 h 78"/>
                <a:gd name="T48" fmla="*/ 39 w 79"/>
                <a:gd name="T49" fmla="*/ 78 h 78"/>
                <a:gd name="T50" fmla="*/ 51 w 79"/>
                <a:gd name="T51" fmla="*/ 66 h 78"/>
                <a:gd name="T52" fmla="*/ 51 w 79"/>
                <a:gd name="T53" fmla="*/ 66 h 78"/>
                <a:gd name="T54" fmla="*/ 44 w 79"/>
                <a:gd name="T55" fmla="*/ 55 h 78"/>
                <a:gd name="T56" fmla="*/ 44 w 79"/>
                <a:gd name="T57" fmla="*/ 43 h 78"/>
                <a:gd name="T58" fmla="*/ 56 w 79"/>
                <a:gd name="T59" fmla="*/ 43 h 78"/>
                <a:gd name="T60" fmla="*/ 67 w 79"/>
                <a:gd name="T61" fmla="*/ 50 h 78"/>
                <a:gd name="T62" fmla="*/ 67 w 79"/>
                <a:gd name="T63" fmla="*/ 50 h 78"/>
                <a:gd name="T64" fmla="*/ 79 w 79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78">
                  <a:moveTo>
                    <a:pt x="79" y="39"/>
                  </a:moveTo>
                  <a:cubicBezTo>
                    <a:pt x="79" y="32"/>
                    <a:pt x="73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2" y="27"/>
                    <a:pt x="58" y="30"/>
                    <a:pt x="56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8" y="20"/>
                    <a:pt x="51" y="16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5"/>
                    <a:pt x="46" y="0"/>
                    <a:pt x="39" y="0"/>
                  </a:cubicBezTo>
                  <a:cubicBezTo>
                    <a:pt x="33" y="0"/>
                    <a:pt x="28" y="5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6"/>
                    <a:pt x="31" y="20"/>
                    <a:pt x="35" y="2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1" y="30"/>
                    <a:pt x="17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6" y="27"/>
                    <a:pt x="0" y="32"/>
                    <a:pt x="0" y="39"/>
                  </a:cubicBezTo>
                  <a:cubicBezTo>
                    <a:pt x="0" y="45"/>
                    <a:pt x="6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7" y="50"/>
                    <a:pt x="21" y="47"/>
                    <a:pt x="23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1" y="57"/>
                    <a:pt x="28" y="61"/>
                    <a:pt x="28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73"/>
                    <a:pt x="33" y="78"/>
                    <a:pt x="39" y="78"/>
                  </a:cubicBezTo>
                  <a:cubicBezTo>
                    <a:pt x="46" y="78"/>
                    <a:pt x="51" y="73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1"/>
                    <a:pt x="48" y="57"/>
                    <a:pt x="44" y="55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8" y="47"/>
                    <a:pt x="62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73" y="50"/>
                    <a:pt x="79" y="45"/>
                    <a:pt x="7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1" name="Freeform 146"/>
            <p:cNvSpPr>
              <a:spLocks/>
            </p:cNvSpPr>
            <p:nvPr/>
          </p:nvSpPr>
          <p:spPr bwMode="auto">
            <a:xfrm>
              <a:off x="6835775" y="1431925"/>
              <a:ext cx="63500" cy="61913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7 h 78"/>
                <a:gd name="T4" fmla="*/ 66 w 78"/>
                <a:gd name="T5" fmla="*/ 27 h 78"/>
                <a:gd name="T6" fmla="*/ 55 w 78"/>
                <a:gd name="T7" fmla="*/ 34 h 78"/>
                <a:gd name="T8" fmla="*/ 43 w 78"/>
                <a:gd name="T9" fmla="*/ 34 h 78"/>
                <a:gd name="T10" fmla="*/ 43 w 78"/>
                <a:gd name="T11" fmla="*/ 22 h 78"/>
                <a:gd name="T12" fmla="*/ 50 w 78"/>
                <a:gd name="T13" fmla="*/ 11 h 78"/>
                <a:gd name="T14" fmla="*/ 50 w 78"/>
                <a:gd name="T15" fmla="*/ 11 h 78"/>
                <a:gd name="T16" fmla="*/ 39 w 78"/>
                <a:gd name="T17" fmla="*/ 0 h 78"/>
                <a:gd name="T18" fmla="*/ 27 w 78"/>
                <a:gd name="T19" fmla="*/ 11 h 78"/>
                <a:gd name="T20" fmla="*/ 27 w 78"/>
                <a:gd name="T21" fmla="*/ 11 h 78"/>
                <a:gd name="T22" fmla="*/ 34 w 78"/>
                <a:gd name="T23" fmla="*/ 22 h 78"/>
                <a:gd name="T24" fmla="*/ 34 w 78"/>
                <a:gd name="T25" fmla="*/ 34 h 78"/>
                <a:gd name="T26" fmla="*/ 22 w 78"/>
                <a:gd name="T27" fmla="*/ 34 h 78"/>
                <a:gd name="T28" fmla="*/ 11 w 78"/>
                <a:gd name="T29" fmla="*/ 27 h 78"/>
                <a:gd name="T30" fmla="*/ 11 w 78"/>
                <a:gd name="T31" fmla="*/ 27 h 78"/>
                <a:gd name="T32" fmla="*/ 0 w 78"/>
                <a:gd name="T33" fmla="*/ 39 h 78"/>
                <a:gd name="T34" fmla="*/ 11 w 78"/>
                <a:gd name="T35" fmla="*/ 50 h 78"/>
                <a:gd name="T36" fmla="*/ 11 w 78"/>
                <a:gd name="T37" fmla="*/ 50 h 78"/>
                <a:gd name="T38" fmla="*/ 22 w 78"/>
                <a:gd name="T39" fmla="*/ 43 h 78"/>
                <a:gd name="T40" fmla="*/ 34 w 78"/>
                <a:gd name="T41" fmla="*/ 43 h 78"/>
                <a:gd name="T42" fmla="*/ 34 w 78"/>
                <a:gd name="T43" fmla="*/ 55 h 78"/>
                <a:gd name="T44" fmla="*/ 27 w 78"/>
                <a:gd name="T45" fmla="*/ 66 h 78"/>
                <a:gd name="T46" fmla="*/ 27 w 78"/>
                <a:gd name="T47" fmla="*/ 66 h 78"/>
                <a:gd name="T48" fmla="*/ 39 w 78"/>
                <a:gd name="T49" fmla="*/ 78 h 78"/>
                <a:gd name="T50" fmla="*/ 50 w 78"/>
                <a:gd name="T51" fmla="*/ 66 h 78"/>
                <a:gd name="T52" fmla="*/ 50 w 78"/>
                <a:gd name="T53" fmla="*/ 66 h 78"/>
                <a:gd name="T54" fmla="*/ 43 w 78"/>
                <a:gd name="T55" fmla="*/ 55 h 78"/>
                <a:gd name="T56" fmla="*/ 43 w 78"/>
                <a:gd name="T57" fmla="*/ 43 h 78"/>
                <a:gd name="T58" fmla="*/ 55 w 78"/>
                <a:gd name="T59" fmla="*/ 43 h 78"/>
                <a:gd name="T60" fmla="*/ 66 w 78"/>
                <a:gd name="T61" fmla="*/ 50 h 78"/>
                <a:gd name="T62" fmla="*/ 66 w 78"/>
                <a:gd name="T63" fmla="*/ 50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2"/>
                    <a:pt x="73" y="27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1" y="27"/>
                    <a:pt x="57" y="30"/>
                    <a:pt x="55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7" y="20"/>
                    <a:pt x="50" y="16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5"/>
                    <a:pt x="45" y="0"/>
                    <a:pt x="39" y="0"/>
                  </a:cubicBezTo>
                  <a:cubicBezTo>
                    <a:pt x="32" y="0"/>
                    <a:pt x="27" y="5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6"/>
                    <a:pt x="30" y="20"/>
                    <a:pt x="34" y="22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0"/>
                    <a:pt x="16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7"/>
                    <a:pt x="0" y="32"/>
                    <a:pt x="0" y="39"/>
                  </a:cubicBezTo>
                  <a:cubicBezTo>
                    <a:pt x="0" y="45"/>
                    <a:pt x="5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6" y="50"/>
                    <a:pt x="20" y="47"/>
                    <a:pt x="22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0" y="57"/>
                    <a:pt x="27" y="61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73"/>
                    <a:pt x="32" y="78"/>
                    <a:pt x="39" y="78"/>
                  </a:cubicBezTo>
                  <a:cubicBezTo>
                    <a:pt x="45" y="78"/>
                    <a:pt x="50" y="73"/>
                    <a:pt x="50" y="66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0" y="61"/>
                    <a:pt x="47" y="57"/>
                    <a:pt x="43" y="55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7" y="47"/>
                    <a:pt x="61" y="50"/>
                    <a:pt x="66" y="50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73" y="50"/>
                    <a:pt x="78" y="45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2" name="Freeform 147"/>
            <p:cNvSpPr>
              <a:spLocks/>
            </p:cNvSpPr>
            <p:nvPr/>
          </p:nvSpPr>
          <p:spPr bwMode="auto">
            <a:xfrm>
              <a:off x="6959600" y="1431925"/>
              <a:ext cx="63500" cy="61913"/>
            </a:xfrm>
            <a:custGeom>
              <a:avLst/>
              <a:gdLst>
                <a:gd name="T0" fmla="*/ 78 w 78"/>
                <a:gd name="T1" fmla="*/ 39 h 78"/>
                <a:gd name="T2" fmla="*/ 67 w 78"/>
                <a:gd name="T3" fmla="*/ 27 h 78"/>
                <a:gd name="T4" fmla="*/ 67 w 78"/>
                <a:gd name="T5" fmla="*/ 27 h 78"/>
                <a:gd name="T6" fmla="*/ 56 w 78"/>
                <a:gd name="T7" fmla="*/ 34 h 78"/>
                <a:gd name="T8" fmla="*/ 44 w 78"/>
                <a:gd name="T9" fmla="*/ 34 h 78"/>
                <a:gd name="T10" fmla="*/ 44 w 78"/>
                <a:gd name="T11" fmla="*/ 22 h 78"/>
                <a:gd name="T12" fmla="*/ 51 w 78"/>
                <a:gd name="T13" fmla="*/ 11 h 78"/>
                <a:gd name="T14" fmla="*/ 51 w 78"/>
                <a:gd name="T15" fmla="*/ 11 h 78"/>
                <a:gd name="T16" fmla="*/ 39 w 78"/>
                <a:gd name="T17" fmla="*/ 0 h 78"/>
                <a:gd name="T18" fmla="*/ 27 w 78"/>
                <a:gd name="T19" fmla="*/ 11 h 78"/>
                <a:gd name="T20" fmla="*/ 27 w 78"/>
                <a:gd name="T21" fmla="*/ 11 h 78"/>
                <a:gd name="T22" fmla="*/ 35 w 78"/>
                <a:gd name="T23" fmla="*/ 22 h 78"/>
                <a:gd name="T24" fmla="*/ 35 w 78"/>
                <a:gd name="T25" fmla="*/ 34 h 78"/>
                <a:gd name="T26" fmla="*/ 22 w 78"/>
                <a:gd name="T27" fmla="*/ 34 h 78"/>
                <a:gd name="T28" fmla="*/ 12 w 78"/>
                <a:gd name="T29" fmla="*/ 27 h 78"/>
                <a:gd name="T30" fmla="*/ 12 w 78"/>
                <a:gd name="T31" fmla="*/ 27 h 78"/>
                <a:gd name="T32" fmla="*/ 0 w 78"/>
                <a:gd name="T33" fmla="*/ 39 h 78"/>
                <a:gd name="T34" fmla="*/ 12 w 78"/>
                <a:gd name="T35" fmla="*/ 50 h 78"/>
                <a:gd name="T36" fmla="*/ 12 w 78"/>
                <a:gd name="T37" fmla="*/ 50 h 78"/>
                <a:gd name="T38" fmla="*/ 22 w 78"/>
                <a:gd name="T39" fmla="*/ 43 h 78"/>
                <a:gd name="T40" fmla="*/ 35 w 78"/>
                <a:gd name="T41" fmla="*/ 43 h 78"/>
                <a:gd name="T42" fmla="*/ 35 w 78"/>
                <a:gd name="T43" fmla="*/ 55 h 78"/>
                <a:gd name="T44" fmla="*/ 27 w 78"/>
                <a:gd name="T45" fmla="*/ 66 h 78"/>
                <a:gd name="T46" fmla="*/ 27 w 78"/>
                <a:gd name="T47" fmla="*/ 66 h 78"/>
                <a:gd name="T48" fmla="*/ 39 w 78"/>
                <a:gd name="T49" fmla="*/ 78 h 78"/>
                <a:gd name="T50" fmla="*/ 51 w 78"/>
                <a:gd name="T51" fmla="*/ 66 h 78"/>
                <a:gd name="T52" fmla="*/ 51 w 78"/>
                <a:gd name="T53" fmla="*/ 66 h 78"/>
                <a:gd name="T54" fmla="*/ 44 w 78"/>
                <a:gd name="T55" fmla="*/ 55 h 78"/>
                <a:gd name="T56" fmla="*/ 44 w 78"/>
                <a:gd name="T57" fmla="*/ 43 h 78"/>
                <a:gd name="T58" fmla="*/ 56 w 78"/>
                <a:gd name="T59" fmla="*/ 43 h 78"/>
                <a:gd name="T60" fmla="*/ 67 w 78"/>
                <a:gd name="T61" fmla="*/ 50 h 78"/>
                <a:gd name="T62" fmla="*/ 67 w 78"/>
                <a:gd name="T63" fmla="*/ 50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2"/>
                    <a:pt x="73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2" y="27"/>
                    <a:pt x="58" y="30"/>
                    <a:pt x="56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8" y="20"/>
                    <a:pt x="51" y="16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5"/>
                    <a:pt x="45" y="0"/>
                    <a:pt x="39" y="0"/>
                  </a:cubicBezTo>
                  <a:cubicBezTo>
                    <a:pt x="33" y="0"/>
                    <a:pt x="27" y="5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6"/>
                    <a:pt x="30" y="20"/>
                    <a:pt x="35" y="2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0"/>
                    <a:pt x="16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5" y="27"/>
                    <a:pt x="0" y="32"/>
                    <a:pt x="0" y="39"/>
                  </a:cubicBezTo>
                  <a:cubicBezTo>
                    <a:pt x="0" y="45"/>
                    <a:pt x="5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6" y="50"/>
                    <a:pt x="21" y="47"/>
                    <a:pt x="22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0" y="57"/>
                    <a:pt x="27" y="61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73"/>
                    <a:pt x="33" y="78"/>
                    <a:pt x="39" y="78"/>
                  </a:cubicBezTo>
                  <a:cubicBezTo>
                    <a:pt x="45" y="78"/>
                    <a:pt x="51" y="73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1"/>
                    <a:pt x="48" y="57"/>
                    <a:pt x="44" y="55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8" y="47"/>
                    <a:pt x="62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73" y="50"/>
                    <a:pt x="78" y="45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3" name="Freeform 148"/>
            <p:cNvSpPr>
              <a:spLocks/>
            </p:cNvSpPr>
            <p:nvPr/>
          </p:nvSpPr>
          <p:spPr bwMode="auto">
            <a:xfrm>
              <a:off x="7083425" y="1431925"/>
              <a:ext cx="61913" cy="61913"/>
            </a:xfrm>
            <a:custGeom>
              <a:avLst/>
              <a:gdLst>
                <a:gd name="T0" fmla="*/ 78 w 78"/>
                <a:gd name="T1" fmla="*/ 39 h 78"/>
                <a:gd name="T2" fmla="*/ 67 w 78"/>
                <a:gd name="T3" fmla="*/ 27 h 78"/>
                <a:gd name="T4" fmla="*/ 67 w 78"/>
                <a:gd name="T5" fmla="*/ 27 h 78"/>
                <a:gd name="T6" fmla="*/ 56 w 78"/>
                <a:gd name="T7" fmla="*/ 34 h 78"/>
                <a:gd name="T8" fmla="*/ 44 w 78"/>
                <a:gd name="T9" fmla="*/ 34 h 78"/>
                <a:gd name="T10" fmla="*/ 44 w 78"/>
                <a:gd name="T11" fmla="*/ 22 h 78"/>
                <a:gd name="T12" fmla="*/ 51 w 78"/>
                <a:gd name="T13" fmla="*/ 11 h 78"/>
                <a:gd name="T14" fmla="*/ 51 w 78"/>
                <a:gd name="T15" fmla="*/ 11 h 78"/>
                <a:gd name="T16" fmla="*/ 39 w 78"/>
                <a:gd name="T17" fmla="*/ 0 h 78"/>
                <a:gd name="T18" fmla="*/ 28 w 78"/>
                <a:gd name="T19" fmla="*/ 11 h 78"/>
                <a:gd name="T20" fmla="*/ 28 w 78"/>
                <a:gd name="T21" fmla="*/ 11 h 78"/>
                <a:gd name="T22" fmla="*/ 35 w 78"/>
                <a:gd name="T23" fmla="*/ 22 h 78"/>
                <a:gd name="T24" fmla="*/ 35 w 78"/>
                <a:gd name="T25" fmla="*/ 34 h 78"/>
                <a:gd name="T26" fmla="*/ 23 w 78"/>
                <a:gd name="T27" fmla="*/ 34 h 78"/>
                <a:gd name="T28" fmla="*/ 12 w 78"/>
                <a:gd name="T29" fmla="*/ 27 h 78"/>
                <a:gd name="T30" fmla="*/ 12 w 78"/>
                <a:gd name="T31" fmla="*/ 27 h 78"/>
                <a:gd name="T32" fmla="*/ 0 w 78"/>
                <a:gd name="T33" fmla="*/ 39 h 78"/>
                <a:gd name="T34" fmla="*/ 12 w 78"/>
                <a:gd name="T35" fmla="*/ 50 h 78"/>
                <a:gd name="T36" fmla="*/ 12 w 78"/>
                <a:gd name="T37" fmla="*/ 50 h 78"/>
                <a:gd name="T38" fmla="*/ 23 w 78"/>
                <a:gd name="T39" fmla="*/ 43 h 78"/>
                <a:gd name="T40" fmla="*/ 35 w 78"/>
                <a:gd name="T41" fmla="*/ 43 h 78"/>
                <a:gd name="T42" fmla="*/ 35 w 78"/>
                <a:gd name="T43" fmla="*/ 55 h 78"/>
                <a:gd name="T44" fmla="*/ 28 w 78"/>
                <a:gd name="T45" fmla="*/ 66 h 78"/>
                <a:gd name="T46" fmla="*/ 28 w 78"/>
                <a:gd name="T47" fmla="*/ 66 h 78"/>
                <a:gd name="T48" fmla="*/ 39 w 78"/>
                <a:gd name="T49" fmla="*/ 78 h 78"/>
                <a:gd name="T50" fmla="*/ 51 w 78"/>
                <a:gd name="T51" fmla="*/ 66 h 78"/>
                <a:gd name="T52" fmla="*/ 51 w 78"/>
                <a:gd name="T53" fmla="*/ 66 h 78"/>
                <a:gd name="T54" fmla="*/ 44 w 78"/>
                <a:gd name="T55" fmla="*/ 55 h 78"/>
                <a:gd name="T56" fmla="*/ 44 w 78"/>
                <a:gd name="T57" fmla="*/ 43 h 78"/>
                <a:gd name="T58" fmla="*/ 56 w 78"/>
                <a:gd name="T59" fmla="*/ 43 h 78"/>
                <a:gd name="T60" fmla="*/ 67 w 78"/>
                <a:gd name="T61" fmla="*/ 50 h 78"/>
                <a:gd name="T62" fmla="*/ 67 w 78"/>
                <a:gd name="T63" fmla="*/ 50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2"/>
                    <a:pt x="73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2" y="27"/>
                    <a:pt x="58" y="30"/>
                    <a:pt x="56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8" y="20"/>
                    <a:pt x="51" y="16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5"/>
                    <a:pt x="46" y="0"/>
                    <a:pt x="39" y="0"/>
                  </a:cubicBezTo>
                  <a:cubicBezTo>
                    <a:pt x="33" y="0"/>
                    <a:pt x="28" y="5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6"/>
                    <a:pt x="31" y="20"/>
                    <a:pt x="35" y="2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1" y="30"/>
                    <a:pt x="17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6" y="27"/>
                    <a:pt x="0" y="32"/>
                    <a:pt x="0" y="39"/>
                  </a:cubicBezTo>
                  <a:cubicBezTo>
                    <a:pt x="0" y="45"/>
                    <a:pt x="6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7" y="50"/>
                    <a:pt x="21" y="47"/>
                    <a:pt x="23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1" y="57"/>
                    <a:pt x="28" y="61"/>
                    <a:pt x="28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73"/>
                    <a:pt x="33" y="78"/>
                    <a:pt x="39" y="78"/>
                  </a:cubicBezTo>
                  <a:cubicBezTo>
                    <a:pt x="46" y="78"/>
                    <a:pt x="51" y="73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1"/>
                    <a:pt x="48" y="57"/>
                    <a:pt x="44" y="55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8" y="47"/>
                    <a:pt x="62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73" y="50"/>
                    <a:pt x="78" y="45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4" name="Freeform 149"/>
            <p:cNvSpPr>
              <a:spLocks/>
            </p:cNvSpPr>
            <p:nvPr/>
          </p:nvSpPr>
          <p:spPr bwMode="auto">
            <a:xfrm>
              <a:off x="7207250" y="1431925"/>
              <a:ext cx="63500" cy="61913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7 h 78"/>
                <a:gd name="T4" fmla="*/ 66 w 78"/>
                <a:gd name="T5" fmla="*/ 27 h 78"/>
                <a:gd name="T6" fmla="*/ 55 w 78"/>
                <a:gd name="T7" fmla="*/ 34 h 78"/>
                <a:gd name="T8" fmla="*/ 43 w 78"/>
                <a:gd name="T9" fmla="*/ 34 h 78"/>
                <a:gd name="T10" fmla="*/ 43 w 78"/>
                <a:gd name="T11" fmla="*/ 22 h 78"/>
                <a:gd name="T12" fmla="*/ 50 w 78"/>
                <a:gd name="T13" fmla="*/ 11 h 78"/>
                <a:gd name="T14" fmla="*/ 50 w 78"/>
                <a:gd name="T15" fmla="*/ 11 h 78"/>
                <a:gd name="T16" fmla="*/ 39 w 78"/>
                <a:gd name="T17" fmla="*/ 0 h 78"/>
                <a:gd name="T18" fmla="*/ 27 w 78"/>
                <a:gd name="T19" fmla="*/ 11 h 78"/>
                <a:gd name="T20" fmla="*/ 27 w 78"/>
                <a:gd name="T21" fmla="*/ 11 h 78"/>
                <a:gd name="T22" fmla="*/ 34 w 78"/>
                <a:gd name="T23" fmla="*/ 22 h 78"/>
                <a:gd name="T24" fmla="*/ 34 w 78"/>
                <a:gd name="T25" fmla="*/ 34 h 78"/>
                <a:gd name="T26" fmla="*/ 22 w 78"/>
                <a:gd name="T27" fmla="*/ 34 h 78"/>
                <a:gd name="T28" fmla="*/ 11 w 78"/>
                <a:gd name="T29" fmla="*/ 27 h 78"/>
                <a:gd name="T30" fmla="*/ 11 w 78"/>
                <a:gd name="T31" fmla="*/ 27 h 78"/>
                <a:gd name="T32" fmla="*/ 0 w 78"/>
                <a:gd name="T33" fmla="*/ 39 h 78"/>
                <a:gd name="T34" fmla="*/ 11 w 78"/>
                <a:gd name="T35" fmla="*/ 50 h 78"/>
                <a:gd name="T36" fmla="*/ 11 w 78"/>
                <a:gd name="T37" fmla="*/ 50 h 78"/>
                <a:gd name="T38" fmla="*/ 22 w 78"/>
                <a:gd name="T39" fmla="*/ 43 h 78"/>
                <a:gd name="T40" fmla="*/ 34 w 78"/>
                <a:gd name="T41" fmla="*/ 43 h 78"/>
                <a:gd name="T42" fmla="*/ 34 w 78"/>
                <a:gd name="T43" fmla="*/ 55 h 78"/>
                <a:gd name="T44" fmla="*/ 27 w 78"/>
                <a:gd name="T45" fmla="*/ 66 h 78"/>
                <a:gd name="T46" fmla="*/ 27 w 78"/>
                <a:gd name="T47" fmla="*/ 66 h 78"/>
                <a:gd name="T48" fmla="*/ 39 w 78"/>
                <a:gd name="T49" fmla="*/ 78 h 78"/>
                <a:gd name="T50" fmla="*/ 50 w 78"/>
                <a:gd name="T51" fmla="*/ 66 h 78"/>
                <a:gd name="T52" fmla="*/ 50 w 78"/>
                <a:gd name="T53" fmla="*/ 66 h 78"/>
                <a:gd name="T54" fmla="*/ 43 w 78"/>
                <a:gd name="T55" fmla="*/ 55 h 78"/>
                <a:gd name="T56" fmla="*/ 43 w 78"/>
                <a:gd name="T57" fmla="*/ 43 h 78"/>
                <a:gd name="T58" fmla="*/ 55 w 78"/>
                <a:gd name="T59" fmla="*/ 43 h 78"/>
                <a:gd name="T60" fmla="*/ 66 w 78"/>
                <a:gd name="T61" fmla="*/ 50 h 78"/>
                <a:gd name="T62" fmla="*/ 66 w 78"/>
                <a:gd name="T63" fmla="*/ 50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2"/>
                    <a:pt x="73" y="27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1" y="27"/>
                    <a:pt x="57" y="30"/>
                    <a:pt x="55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7" y="20"/>
                    <a:pt x="50" y="16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5"/>
                    <a:pt x="45" y="0"/>
                    <a:pt x="39" y="0"/>
                  </a:cubicBezTo>
                  <a:cubicBezTo>
                    <a:pt x="32" y="0"/>
                    <a:pt x="27" y="5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6"/>
                    <a:pt x="30" y="20"/>
                    <a:pt x="34" y="22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0"/>
                    <a:pt x="16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7"/>
                    <a:pt x="0" y="32"/>
                    <a:pt x="0" y="39"/>
                  </a:cubicBezTo>
                  <a:cubicBezTo>
                    <a:pt x="0" y="45"/>
                    <a:pt x="5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6" y="50"/>
                    <a:pt x="20" y="47"/>
                    <a:pt x="22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0" y="57"/>
                    <a:pt x="27" y="61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73"/>
                    <a:pt x="32" y="78"/>
                    <a:pt x="39" y="78"/>
                  </a:cubicBezTo>
                  <a:cubicBezTo>
                    <a:pt x="45" y="78"/>
                    <a:pt x="50" y="73"/>
                    <a:pt x="50" y="66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0" y="61"/>
                    <a:pt x="47" y="57"/>
                    <a:pt x="43" y="55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7" y="47"/>
                    <a:pt x="61" y="50"/>
                    <a:pt x="66" y="50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73" y="50"/>
                    <a:pt x="78" y="45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5" name="Freeform 150"/>
            <p:cNvSpPr>
              <a:spLocks/>
            </p:cNvSpPr>
            <p:nvPr/>
          </p:nvSpPr>
          <p:spPr bwMode="auto">
            <a:xfrm>
              <a:off x="7331075" y="1431925"/>
              <a:ext cx="61913" cy="61913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7 h 78"/>
                <a:gd name="T4" fmla="*/ 66 w 78"/>
                <a:gd name="T5" fmla="*/ 27 h 78"/>
                <a:gd name="T6" fmla="*/ 56 w 78"/>
                <a:gd name="T7" fmla="*/ 34 h 78"/>
                <a:gd name="T8" fmla="*/ 43 w 78"/>
                <a:gd name="T9" fmla="*/ 34 h 78"/>
                <a:gd name="T10" fmla="*/ 43 w 78"/>
                <a:gd name="T11" fmla="*/ 22 h 78"/>
                <a:gd name="T12" fmla="*/ 51 w 78"/>
                <a:gd name="T13" fmla="*/ 11 h 78"/>
                <a:gd name="T14" fmla="*/ 51 w 78"/>
                <a:gd name="T15" fmla="*/ 11 h 78"/>
                <a:gd name="T16" fmla="*/ 39 w 78"/>
                <a:gd name="T17" fmla="*/ 0 h 78"/>
                <a:gd name="T18" fmla="*/ 27 w 78"/>
                <a:gd name="T19" fmla="*/ 11 h 78"/>
                <a:gd name="T20" fmla="*/ 27 w 78"/>
                <a:gd name="T21" fmla="*/ 11 h 78"/>
                <a:gd name="T22" fmla="*/ 35 w 78"/>
                <a:gd name="T23" fmla="*/ 22 h 78"/>
                <a:gd name="T24" fmla="*/ 35 w 78"/>
                <a:gd name="T25" fmla="*/ 34 h 78"/>
                <a:gd name="T26" fmla="*/ 22 w 78"/>
                <a:gd name="T27" fmla="*/ 34 h 78"/>
                <a:gd name="T28" fmla="*/ 12 w 78"/>
                <a:gd name="T29" fmla="*/ 27 h 78"/>
                <a:gd name="T30" fmla="*/ 12 w 78"/>
                <a:gd name="T31" fmla="*/ 27 h 78"/>
                <a:gd name="T32" fmla="*/ 0 w 78"/>
                <a:gd name="T33" fmla="*/ 39 h 78"/>
                <a:gd name="T34" fmla="*/ 12 w 78"/>
                <a:gd name="T35" fmla="*/ 50 h 78"/>
                <a:gd name="T36" fmla="*/ 12 w 78"/>
                <a:gd name="T37" fmla="*/ 50 h 78"/>
                <a:gd name="T38" fmla="*/ 22 w 78"/>
                <a:gd name="T39" fmla="*/ 43 h 78"/>
                <a:gd name="T40" fmla="*/ 35 w 78"/>
                <a:gd name="T41" fmla="*/ 43 h 78"/>
                <a:gd name="T42" fmla="*/ 35 w 78"/>
                <a:gd name="T43" fmla="*/ 55 h 78"/>
                <a:gd name="T44" fmla="*/ 27 w 78"/>
                <a:gd name="T45" fmla="*/ 66 h 78"/>
                <a:gd name="T46" fmla="*/ 27 w 78"/>
                <a:gd name="T47" fmla="*/ 66 h 78"/>
                <a:gd name="T48" fmla="*/ 39 w 78"/>
                <a:gd name="T49" fmla="*/ 78 h 78"/>
                <a:gd name="T50" fmla="*/ 51 w 78"/>
                <a:gd name="T51" fmla="*/ 66 h 78"/>
                <a:gd name="T52" fmla="*/ 51 w 78"/>
                <a:gd name="T53" fmla="*/ 66 h 78"/>
                <a:gd name="T54" fmla="*/ 43 w 78"/>
                <a:gd name="T55" fmla="*/ 55 h 78"/>
                <a:gd name="T56" fmla="*/ 43 w 78"/>
                <a:gd name="T57" fmla="*/ 43 h 78"/>
                <a:gd name="T58" fmla="*/ 56 w 78"/>
                <a:gd name="T59" fmla="*/ 43 h 78"/>
                <a:gd name="T60" fmla="*/ 66 w 78"/>
                <a:gd name="T61" fmla="*/ 50 h 78"/>
                <a:gd name="T62" fmla="*/ 66 w 78"/>
                <a:gd name="T63" fmla="*/ 50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2"/>
                    <a:pt x="73" y="27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2" y="27"/>
                    <a:pt x="57" y="30"/>
                    <a:pt x="56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8" y="20"/>
                    <a:pt x="51" y="16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5"/>
                    <a:pt x="45" y="0"/>
                    <a:pt x="39" y="0"/>
                  </a:cubicBezTo>
                  <a:cubicBezTo>
                    <a:pt x="33" y="0"/>
                    <a:pt x="27" y="5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6"/>
                    <a:pt x="30" y="20"/>
                    <a:pt x="35" y="2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0"/>
                    <a:pt x="16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5" y="27"/>
                    <a:pt x="0" y="32"/>
                    <a:pt x="0" y="39"/>
                  </a:cubicBezTo>
                  <a:cubicBezTo>
                    <a:pt x="0" y="45"/>
                    <a:pt x="5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6" y="50"/>
                    <a:pt x="21" y="47"/>
                    <a:pt x="22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0" y="57"/>
                    <a:pt x="27" y="61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73"/>
                    <a:pt x="33" y="78"/>
                    <a:pt x="39" y="78"/>
                  </a:cubicBezTo>
                  <a:cubicBezTo>
                    <a:pt x="45" y="78"/>
                    <a:pt x="51" y="73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1"/>
                    <a:pt x="48" y="57"/>
                    <a:pt x="43" y="55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7" y="47"/>
                    <a:pt x="62" y="50"/>
                    <a:pt x="66" y="50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73" y="50"/>
                    <a:pt x="78" y="45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6" name="Freeform 151"/>
            <p:cNvSpPr>
              <a:spLocks/>
            </p:cNvSpPr>
            <p:nvPr/>
          </p:nvSpPr>
          <p:spPr bwMode="auto">
            <a:xfrm>
              <a:off x="7454900" y="1431925"/>
              <a:ext cx="61913" cy="61913"/>
            </a:xfrm>
            <a:custGeom>
              <a:avLst/>
              <a:gdLst>
                <a:gd name="T0" fmla="*/ 78 w 78"/>
                <a:gd name="T1" fmla="*/ 39 h 78"/>
                <a:gd name="T2" fmla="*/ 67 w 78"/>
                <a:gd name="T3" fmla="*/ 27 h 78"/>
                <a:gd name="T4" fmla="*/ 67 w 78"/>
                <a:gd name="T5" fmla="*/ 27 h 78"/>
                <a:gd name="T6" fmla="*/ 56 w 78"/>
                <a:gd name="T7" fmla="*/ 34 h 78"/>
                <a:gd name="T8" fmla="*/ 44 w 78"/>
                <a:gd name="T9" fmla="*/ 34 h 78"/>
                <a:gd name="T10" fmla="*/ 44 w 78"/>
                <a:gd name="T11" fmla="*/ 22 h 78"/>
                <a:gd name="T12" fmla="*/ 51 w 78"/>
                <a:gd name="T13" fmla="*/ 11 h 78"/>
                <a:gd name="T14" fmla="*/ 51 w 78"/>
                <a:gd name="T15" fmla="*/ 11 h 78"/>
                <a:gd name="T16" fmla="*/ 39 w 78"/>
                <a:gd name="T17" fmla="*/ 0 h 78"/>
                <a:gd name="T18" fmla="*/ 28 w 78"/>
                <a:gd name="T19" fmla="*/ 11 h 78"/>
                <a:gd name="T20" fmla="*/ 28 w 78"/>
                <a:gd name="T21" fmla="*/ 11 h 78"/>
                <a:gd name="T22" fmla="*/ 35 w 78"/>
                <a:gd name="T23" fmla="*/ 22 h 78"/>
                <a:gd name="T24" fmla="*/ 35 w 78"/>
                <a:gd name="T25" fmla="*/ 34 h 78"/>
                <a:gd name="T26" fmla="*/ 23 w 78"/>
                <a:gd name="T27" fmla="*/ 34 h 78"/>
                <a:gd name="T28" fmla="*/ 12 w 78"/>
                <a:gd name="T29" fmla="*/ 27 h 78"/>
                <a:gd name="T30" fmla="*/ 12 w 78"/>
                <a:gd name="T31" fmla="*/ 27 h 78"/>
                <a:gd name="T32" fmla="*/ 0 w 78"/>
                <a:gd name="T33" fmla="*/ 39 h 78"/>
                <a:gd name="T34" fmla="*/ 12 w 78"/>
                <a:gd name="T35" fmla="*/ 50 h 78"/>
                <a:gd name="T36" fmla="*/ 12 w 78"/>
                <a:gd name="T37" fmla="*/ 50 h 78"/>
                <a:gd name="T38" fmla="*/ 23 w 78"/>
                <a:gd name="T39" fmla="*/ 43 h 78"/>
                <a:gd name="T40" fmla="*/ 35 w 78"/>
                <a:gd name="T41" fmla="*/ 43 h 78"/>
                <a:gd name="T42" fmla="*/ 35 w 78"/>
                <a:gd name="T43" fmla="*/ 55 h 78"/>
                <a:gd name="T44" fmla="*/ 28 w 78"/>
                <a:gd name="T45" fmla="*/ 66 h 78"/>
                <a:gd name="T46" fmla="*/ 28 w 78"/>
                <a:gd name="T47" fmla="*/ 66 h 78"/>
                <a:gd name="T48" fmla="*/ 39 w 78"/>
                <a:gd name="T49" fmla="*/ 78 h 78"/>
                <a:gd name="T50" fmla="*/ 51 w 78"/>
                <a:gd name="T51" fmla="*/ 66 h 78"/>
                <a:gd name="T52" fmla="*/ 51 w 78"/>
                <a:gd name="T53" fmla="*/ 66 h 78"/>
                <a:gd name="T54" fmla="*/ 44 w 78"/>
                <a:gd name="T55" fmla="*/ 55 h 78"/>
                <a:gd name="T56" fmla="*/ 44 w 78"/>
                <a:gd name="T57" fmla="*/ 43 h 78"/>
                <a:gd name="T58" fmla="*/ 56 w 78"/>
                <a:gd name="T59" fmla="*/ 43 h 78"/>
                <a:gd name="T60" fmla="*/ 67 w 78"/>
                <a:gd name="T61" fmla="*/ 50 h 78"/>
                <a:gd name="T62" fmla="*/ 67 w 78"/>
                <a:gd name="T63" fmla="*/ 50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2"/>
                    <a:pt x="73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2" y="27"/>
                    <a:pt x="58" y="30"/>
                    <a:pt x="56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8" y="20"/>
                    <a:pt x="51" y="16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5"/>
                    <a:pt x="46" y="0"/>
                    <a:pt x="39" y="0"/>
                  </a:cubicBezTo>
                  <a:cubicBezTo>
                    <a:pt x="33" y="0"/>
                    <a:pt x="28" y="5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6"/>
                    <a:pt x="31" y="20"/>
                    <a:pt x="35" y="2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1" y="30"/>
                    <a:pt x="17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5" y="27"/>
                    <a:pt x="0" y="32"/>
                    <a:pt x="0" y="39"/>
                  </a:cubicBezTo>
                  <a:cubicBezTo>
                    <a:pt x="0" y="45"/>
                    <a:pt x="5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7" y="50"/>
                    <a:pt x="21" y="47"/>
                    <a:pt x="23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1" y="57"/>
                    <a:pt x="28" y="61"/>
                    <a:pt x="28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73"/>
                    <a:pt x="33" y="78"/>
                    <a:pt x="39" y="78"/>
                  </a:cubicBezTo>
                  <a:cubicBezTo>
                    <a:pt x="46" y="78"/>
                    <a:pt x="51" y="73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1"/>
                    <a:pt x="48" y="57"/>
                    <a:pt x="44" y="55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8" y="47"/>
                    <a:pt x="62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73" y="50"/>
                    <a:pt x="78" y="45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7" name="Freeform 152"/>
            <p:cNvSpPr>
              <a:spLocks/>
            </p:cNvSpPr>
            <p:nvPr/>
          </p:nvSpPr>
          <p:spPr bwMode="auto">
            <a:xfrm>
              <a:off x="7577138" y="1431925"/>
              <a:ext cx="65088" cy="61913"/>
            </a:xfrm>
            <a:custGeom>
              <a:avLst/>
              <a:gdLst>
                <a:gd name="T0" fmla="*/ 79 w 79"/>
                <a:gd name="T1" fmla="*/ 39 h 78"/>
                <a:gd name="T2" fmla="*/ 67 w 79"/>
                <a:gd name="T3" fmla="*/ 27 h 78"/>
                <a:gd name="T4" fmla="*/ 67 w 79"/>
                <a:gd name="T5" fmla="*/ 27 h 78"/>
                <a:gd name="T6" fmla="*/ 56 w 79"/>
                <a:gd name="T7" fmla="*/ 34 h 78"/>
                <a:gd name="T8" fmla="*/ 44 w 79"/>
                <a:gd name="T9" fmla="*/ 34 h 78"/>
                <a:gd name="T10" fmla="*/ 44 w 79"/>
                <a:gd name="T11" fmla="*/ 22 h 78"/>
                <a:gd name="T12" fmla="*/ 51 w 79"/>
                <a:gd name="T13" fmla="*/ 11 h 78"/>
                <a:gd name="T14" fmla="*/ 51 w 79"/>
                <a:gd name="T15" fmla="*/ 11 h 78"/>
                <a:gd name="T16" fmla="*/ 40 w 79"/>
                <a:gd name="T17" fmla="*/ 0 h 78"/>
                <a:gd name="T18" fmla="*/ 28 w 79"/>
                <a:gd name="T19" fmla="*/ 11 h 78"/>
                <a:gd name="T20" fmla="*/ 28 w 79"/>
                <a:gd name="T21" fmla="*/ 11 h 78"/>
                <a:gd name="T22" fmla="*/ 35 w 79"/>
                <a:gd name="T23" fmla="*/ 22 h 78"/>
                <a:gd name="T24" fmla="*/ 35 w 79"/>
                <a:gd name="T25" fmla="*/ 34 h 78"/>
                <a:gd name="T26" fmla="*/ 23 w 79"/>
                <a:gd name="T27" fmla="*/ 34 h 78"/>
                <a:gd name="T28" fmla="*/ 12 w 79"/>
                <a:gd name="T29" fmla="*/ 27 h 78"/>
                <a:gd name="T30" fmla="*/ 12 w 79"/>
                <a:gd name="T31" fmla="*/ 27 h 78"/>
                <a:gd name="T32" fmla="*/ 0 w 79"/>
                <a:gd name="T33" fmla="*/ 39 h 78"/>
                <a:gd name="T34" fmla="*/ 12 w 79"/>
                <a:gd name="T35" fmla="*/ 50 h 78"/>
                <a:gd name="T36" fmla="*/ 12 w 79"/>
                <a:gd name="T37" fmla="*/ 50 h 78"/>
                <a:gd name="T38" fmla="*/ 23 w 79"/>
                <a:gd name="T39" fmla="*/ 43 h 78"/>
                <a:gd name="T40" fmla="*/ 35 w 79"/>
                <a:gd name="T41" fmla="*/ 43 h 78"/>
                <a:gd name="T42" fmla="*/ 35 w 79"/>
                <a:gd name="T43" fmla="*/ 55 h 78"/>
                <a:gd name="T44" fmla="*/ 28 w 79"/>
                <a:gd name="T45" fmla="*/ 66 h 78"/>
                <a:gd name="T46" fmla="*/ 28 w 79"/>
                <a:gd name="T47" fmla="*/ 66 h 78"/>
                <a:gd name="T48" fmla="*/ 40 w 79"/>
                <a:gd name="T49" fmla="*/ 78 h 78"/>
                <a:gd name="T50" fmla="*/ 51 w 79"/>
                <a:gd name="T51" fmla="*/ 66 h 78"/>
                <a:gd name="T52" fmla="*/ 51 w 79"/>
                <a:gd name="T53" fmla="*/ 66 h 78"/>
                <a:gd name="T54" fmla="*/ 44 w 79"/>
                <a:gd name="T55" fmla="*/ 55 h 78"/>
                <a:gd name="T56" fmla="*/ 44 w 79"/>
                <a:gd name="T57" fmla="*/ 43 h 78"/>
                <a:gd name="T58" fmla="*/ 56 w 79"/>
                <a:gd name="T59" fmla="*/ 43 h 78"/>
                <a:gd name="T60" fmla="*/ 67 w 79"/>
                <a:gd name="T61" fmla="*/ 50 h 78"/>
                <a:gd name="T62" fmla="*/ 67 w 79"/>
                <a:gd name="T63" fmla="*/ 50 h 78"/>
                <a:gd name="T64" fmla="*/ 79 w 79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78">
                  <a:moveTo>
                    <a:pt x="79" y="39"/>
                  </a:moveTo>
                  <a:cubicBezTo>
                    <a:pt x="79" y="32"/>
                    <a:pt x="73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2" y="27"/>
                    <a:pt x="58" y="30"/>
                    <a:pt x="56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8" y="20"/>
                    <a:pt x="51" y="16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5"/>
                    <a:pt x="46" y="0"/>
                    <a:pt x="40" y="0"/>
                  </a:cubicBezTo>
                  <a:cubicBezTo>
                    <a:pt x="33" y="0"/>
                    <a:pt x="28" y="5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6"/>
                    <a:pt x="31" y="20"/>
                    <a:pt x="35" y="2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1" y="30"/>
                    <a:pt x="17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6" y="27"/>
                    <a:pt x="0" y="32"/>
                    <a:pt x="0" y="39"/>
                  </a:cubicBezTo>
                  <a:cubicBezTo>
                    <a:pt x="0" y="45"/>
                    <a:pt x="6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7" y="50"/>
                    <a:pt x="21" y="47"/>
                    <a:pt x="23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1" y="57"/>
                    <a:pt x="28" y="61"/>
                    <a:pt x="28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73"/>
                    <a:pt x="33" y="78"/>
                    <a:pt x="40" y="78"/>
                  </a:cubicBezTo>
                  <a:cubicBezTo>
                    <a:pt x="46" y="78"/>
                    <a:pt x="51" y="73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1"/>
                    <a:pt x="48" y="57"/>
                    <a:pt x="44" y="55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8" y="47"/>
                    <a:pt x="62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73" y="50"/>
                    <a:pt x="79" y="45"/>
                    <a:pt x="7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8" name="Freeform 153"/>
            <p:cNvSpPr>
              <a:spLocks/>
            </p:cNvSpPr>
            <p:nvPr/>
          </p:nvSpPr>
          <p:spPr bwMode="auto">
            <a:xfrm>
              <a:off x="5970588" y="1555750"/>
              <a:ext cx="61913" cy="61913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7 h 78"/>
                <a:gd name="T4" fmla="*/ 66 w 78"/>
                <a:gd name="T5" fmla="*/ 27 h 78"/>
                <a:gd name="T6" fmla="*/ 55 w 78"/>
                <a:gd name="T7" fmla="*/ 34 h 78"/>
                <a:gd name="T8" fmla="*/ 43 w 78"/>
                <a:gd name="T9" fmla="*/ 34 h 78"/>
                <a:gd name="T10" fmla="*/ 43 w 78"/>
                <a:gd name="T11" fmla="*/ 22 h 78"/>
                <a:gd name="T12" fmla="*/ 50 w 78"/>
                <a:gd name="T13" fmla="*/ 11 h 78"/>
                <a:gd name="T14" fmla="*/ 50 w 78"/>
                <a:gd name="T15" fmla="*/ 11 h 78"/>
                <a:gd name="T16" fmla="*/ 39 w 78"/>
                <a:gd name="T17" fmla="*/ 0 h 78"/>
                <a:gd name="T18" fmla="*/ 27 w 78"/>
                <a:gd name="T19" fmla="*/ 11 h 78"/>
                <a:gd name="T20" fmla="*/ 27 w 78"/>
                <a:gd name="T21" fmla="*/ 11 h 78"/>
                <a:gd name="T22" fmla="*/ 34 w 78"/>
                <a:gd name="T23" fmla="*/ 22 h 78"/>
                <a:gd name="T24" fmla="*/ 34 w 78"/>
                <a:gd name="T25" fmla="*/ 34 h 78"/>
                <a:gd name="T26" fmla="*/ 22 w 78"/>
                <a:gd name="T27" fmla="*/ 34 h 78"/>
                <a:gd name="T28" fmla="*/ 11 w 78"/>
                <a:gd name="T29" fmla="*/ 27 h 78"/>
                <a:gd name="T30" fmla="*/ 11 w 78"/>
                <a:gd name="T31" fmla="*/ 27 h 78"/>
                <a:gd name="T32" fmla="*/ 0 w 78"/>
                <a:gd name="T33" fmla="*/ 39 h 78"/>
                <a:gd name="T34" fmla="*/ 11 w 78"/>
                <a:gd name="T35" fmla="*/ 51 h 78"/>
                <a:gd name="T36" fmla="*/ 11 w 78"/>
                <a:gd name="T37" fmla="*/ 51 h 78"/>
                <a:gd name="T38" fmla="*/ 22 w 78"/>
                <a:gd name="T39" fmla="*/ 43 h 78"/>
                <a:gd name="T40" fmla="*/ 34 w 78"/>
                <a:gd name="T41" fmla="*/ 43 h 78"/>
                <a:gd name="T42" fmla="*/ 34 w 78"/>
                <a:gd name="T43" fmla="*/ 56 h 78"/>
                <a:gd name="T44" fmla="*/ 27 w 78"/>
                <a:gd name="T45" fmla="*/ 66 h 78"/>
                <a:gd name="T46" fmla="*/ 27 w 78"/>
                <a:gd name="T47" fmla="*/ 66 h 78"/>
                <a:gd name="T48" fmla="*/ 39 w 78"/>
                <a:gd name="T49" fmla="*/ 78 h 78"/>
                <a:gd name="T50" fmla="*/ 50 w 78"/>
                <a:gd name="T51" fmla="*/ 66 h 78"/>
                <a:gd name="T52" fmla="*/ 50 w 78"/>
                <a:gd name="T53" fmla="*/ 66 h 78"/>
                <a:gd name="T54" fmla="*/ 43 w 78"/>
                <a:gd name="T55" fmla="*/ 56 h 78"/>
                <a:gd name="T56" fmla="*/ 43 w 78"/>
                <a:gd name="T57" fmla="*/ 43 h 78"/>
                <a:gd name="T58" fmla="*/ 55 w 78"/>
                <a:gd name="T59" fmla="*/ 43 h 78"/>
                <a:gd name="T60" fmla="*/ 66 w 78"/>
                <a:gd name="T61" fmla="*/ 51 h 78"/>
                <a:gd name="T62" fmla="*/ 66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7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1" y="27"/>
                    <a:pt x="57" y="30"/>
                    <a:pt x="55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7" y="20"/>
                    <a:pt x="50" y="16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5"/>
                    <a:pt x="45" y="0"/>
                    <a:pt x="39" y="0"/>
                  </a:cubicBezTo>
                  <a:cubicBezTo>
                    <a:pt x="32" y="0"/>
                    <a:pt x="27" y="5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6"/>
                    <a:pt x="30" y="20"/>
                    <a:pt x="34" y="22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0"/>
                    <a:pt x="16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7"/>
                    <a:pt x="0" y="33"/>
                    <a:pt x="0" y="39"/>
                  </a:cubicBezTo>
                  <a:cubicBezTo>
                    <a:pt x="0" y="45"/>
                    <a:pt x="5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6" y="51"/>
                    <a:pt x="20" y="48"/>
                    <a:pt x="22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7"/>
                    <a:pt x="27" y="62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73"/>
                    <a:pt x="32" y="78"/>
                    <a:pt x="39" y="78"/>
                  </a:cubicBezTo>
                  <a:cubicBezTo>
                    <a:pt x="45" y="78"/>
                    <a:pt x="50" y="73"/>
                    <a:pt x="50" y="66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0" y="62"/>
                    <a:pt x="47" y="57"/>
                    <a:pt x="43" y="56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7" y="48"/>
                    <a:pt x="61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5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9" name="Freeform 154"/>
            <p:cNvSpPr>
              <a:spLocks/>
            </p:cNvSpPr>
            <p:nvPr/>
          </p:nvSpPr>
          <p:spPr bwMode="auto">
            <a:xfrm>
              <a:off x="6092825" y="1555750"/>
              <a:ext cx="63500" cy="61913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7 h 78"/>
                <a:gd name="T4" fmla="*/ 66 w 78"/>
                <a:gd name="T5" fmla="*/ 27 h 78"/>
                <a:gd name="T6" fmla="*/ 56 w 78"/>
                <a:gd name="T7" fmla="*/ 34 h 78"/>
                <a:gd name="T8" fmla="*/ 43 w 78"/>
                <a:gd name="T9" fmla="*/ 34 h 78"/>
                <a:gd name="T10" fmla="*/ 43 w 78"/>
                <a:gd name="T11" fmla="*/ 22 h 78"/>
                <a:gd name="T12" fmla="*/ 51 w 78"/>
                <a:gd name="T13" fmla="*/ 11 h 78"/>
                <a:gd name="T14" fmla="*/ 51 w 78"/>
                <a:gd name="T15" fmla="*/ 11 h 78"/>
                <a:gd name="T16" fmla="*/ 39 w 78"/>
                <a:gd name="T17" fmla="*/ 0 h 78"/>
                <a:gd name="T18" fmla="*/ 27 w 78"/>
                <a:gd name="T19" fmla="*/ 11 h 78"/>
                <a:gd name="T20" fmla="*/ 27 w 78"/>
                <a:gd name="T21" fmla="*/ 11 h 78"/>
                <a:gd name="T22" fmla="*/ 35 w 78"/>
                <a:gd name="T23" fmla="*/ 22 h 78"/>
                <a:gd name="T24" fmla="*/ 35 w 78"/>
                <a:gd name="T25" fmla="*/ 34 h 78"/>
                <a:gd name="T26" fmla="*/ 22 w 78"/>
                <a:gd name="T27" fmla="*/ 34 h 78"/>
                <a:gd name="T28" fmla="*/ 12 w 78"/>
                <a:gd name="T29" fmla="*/ 27 h 78"/>
                <a:gd name="T30" fmla="*/ 12 w 78"/>
                <a:gd name="T31" fmla="*/ 27 h 78"/>
                <a:gd name="T32" fmla="*/ 0 w 78"/>
                <a:gd name="T33" fmla="*/ 39 h 78"/>
                <a:gd name="T34" fmla="*/ 12 w 78"/>
                <a:gd name="T35" fmla="*/ 51 h 78"/>
                <a:gd name="T36" fmla="*/ 12 w 78"/>
                <a:gd name="T37" fmla="*/ 51 h 78"/>
                <a:gd name="T38" fmla="*/ 22 w 78"/>
                <a:gd name="T39" fmla="*/ 43 h 78"/>
                <a:gd name="T40" fmla="*/ 35 w 78"/>
                <a:gd name="T41" fmla="*/ 43 h 78"/>
                <a:gd name="T42" fmla="*/ 35 w 78"/>
                <a:gd name="T43" fmla="*/ 56 h 78"/>
                <a:gd name="T44" fmla="*/ 27 w 78"/>
                <a:gd name="T45" fmla="*/ 66 h 78"/>
                <a:gd name="T46" fmla="*/ 27 w 78"/>
                <a:gd name="T47" fmla="*/ 66 h 78"/>
                <a:gd name="T48" fmla="*/ 39 w 78"/>
                <a:gd name="T49" fmla="*/ 78 h 78"/>
                <a:gd name="T50" fmla="*/ 51 w 78"/>
                <a:gd name="T51" fmla="*/ 66 h 78"/>
                <a:gd name="T52" fmla="*/ 51 w 78"/>
                <a:gd name="T53" fmla="*/ 66 h 78"/>
                <a:gd name="T54" fmla="*/ 43 w 78"/>
                <a:gd name="T55" fmla="*/ 56 h 78"/>
                <a:gd name="T56" fmla="*/ 43 w 78"/>
                <a:gd name="T57" fmla="*/ 43 h 78"/>
                <a:gd name="T58" fmla="*/ 56 w 78"/>
                <a:gd name="T59" fmla="*/ 43 h 78"/>
                <a:gd name="T60" fmla="*/ 66 w 78"/>
                <a:gd name="T61" fmla="*/ 51 h 78"/>
                <a:gd name="T62" fmla="*/ 66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7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2" y="27"/>
                    <a:pt x="57" y="30"/>
                    <a:pt x="56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8" y="20"/>
                    <a:pt x="51" y="16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5"/>
                    <a:pt x="45" y="0"/>
                    <a:pt x="39" y="0"/>
                  </a:cubicBezTo>
                  <a:cubicBezTo>
                    <a:pt x="33" y="0"/>
                    <a:pt x="27" y="5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6"/>
                    <a:pt x="30" y="20"/>
                    <a:pt x="35" y="2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0"/>
                    <a:pt x="16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5" y="27"/>
                    <a:pt x="0" y="33"/>
                    <a:pt x="0" y="39"/>
                  </a:cubicBezTo>
                  <a:cubicBezTo>
                    <a:pt x="0" y="45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6" y="51"/>
                    <a:pt x="21" y="48"/>
                    <a:pt x="22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0" y="57"/>
                    <a:pt x="27" y="62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73"/>
                    <a:pt x="33" y="78"/>
                    <a:pt x="39" y="78"/>
                  </a:cubicBezTo>
                  <a:cubicBezTo>
                    <a:pt x="45" y="78"/>
                    <a:pt x="51" y="73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2"/>
                    <a:pt x="48" y="57"/>
                    <a:pt x="43" y="56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7" y="48"/>
                    <a:pt x="62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5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0" name="Freeform 155"/>
            <p:cNvSpPr>
              <a:spLocks/>
            </p:cNvSpPr>
            <p:nvPr/>
          </p:nvSpPr>
          <p:spPr bwMode="auto">
            <a:xfrm>
              <a:off x="6216650" y="1555750"/>
              <a:ext cx="63500" cy="61913"/>
            </a:xfrm>
            <a:custGeom>
              <a:avLst/>
              <a:gdLst>
                <a:gd name="T0" fmla="*/ 78 w 78"/>
                <a:gd name="T1" fmla="*/ 39 h 78"/>
                <a:gd name="T2" fmla="*/ 67 w 78"/>
                <a:gd name="T3" fmla="*/ 27 h 78"/>
                <a:gd name="T4" fmla="*/ 67 w 78"/>
                <a:gd name="T5" fmla="*/ 27 h 78"/>
                <a:gd name="T6" fmla="*/ 56 w 78"/>
                <a:gd name="T7" fmla="*/ 34 h 78"/>
                <a:gd name="T8" fmla="*/ 44 w 78"/>
                <a:gd name="T9" fmla="*/ 34 h 78"/>
                <a:gd name="T10" fmla="*/ 44 w 78"/>
                <a:gd name="T11" fmla="*/ 22 h 78"/>
                <a:gd name="T12" fmla="*/ 51 w 78"/>
                <a:gd name="T13" fmla="*/ 11 h 78"/>
                <a:gd name="T14" fmla="*/ 51 w 78"/>
                <a:gd name="T15" fmla="*/ 11 h 78"/>
                <a:gd name="T16" fmla="*/ 39 w 78"/>
                <a:gd name="T17" fmla="*/ 0 h 78"/>
                <a:gd name="T18" fmla="*/ 28 w 78"/>
                <a:gd name="T19" fmla="*/ 11 h 78"/>
                <a:gd name="T20" fmla="*/ 28 w 78"/>
                <a:gd name="T21" fmla="*/ 11 h 78"/>
                <a:gd name="T22" fmla="*/ 35 w 78"/>
                <a:gd name="T23" fmla="*/ 22 h 78"/>
                <a:gd name="T24" fmla="*/ 35 w 78"/>
                <a:gd name="T25" fmla="*/ 34 h 78"/>
                <a:gd name="T26" fmla="*/ 23 w 78"/>
                <a:gd name="T27" fmla="*/ 34 h 78"/>
                <a:gd name="T28" fmla="*/ 12 w 78"/>
                <a:gd name="T29" fmla="*/ 27 h 78"/>
                <a:gd name="T30" fmla="*/ 12 w 78"/>
                <a:gd name="T31" fmla="*/ 27 h 78"/>
                <a:gd name="T32" fmla="*/ 0 w 78"/>
                <a:gd name="T33" fmla="*/ 39 h 78"/>
                <a:gd name="T34" fmla="*/ 12 w 78"/>
                <a:gd name="T35" fmla="*/ 51 h 78"/>
                <a:gd name="T36" fmla="*/ 12 w 78"/>
                <a:gd name="T37" fmla="*/ 51 h 78"/>
                <a:gd name="T38" fmla="*/ 23 w 78"/>
                <a:gd name="T39" fmla="*/ 43 h 78"/>
                <a:gd name="T40" fmla="*/ 35 w 78"/>
                <a:gd name="T41" fmla="*/ 43 h 78"/>
                <a:gd name="T42" fmla="*/ 35 w 78"/>
                <a:gd name="T43" fmla="*/ 56 h 78"/>
                <a:gd name="T44" fmla="*/ 28 w 78"/>
                <a:gd name="T45" fmla="*/ 66 h 78"/>
                <a:gd name="T46" fmla="*/ 28 w 78"/>
                <a:gd name="T47" fmla="*/ 66 h 78"/>
                <a:gd name="T48" fmla="*/ 39 w 78"/>
                <a:gd name="T49" fmla="*/ 78 h 78"/>
                <a:gd name="T50" fmla="*/ 51 w 78"/>
                <a:gd name="T51" fmla="*/ 66 h 78"/>
                <a:gd name="T52" fmla="*/ 51 w 78"/>
                <a:gd name="T53" fmla="*/ 66 h 78"/>
                <a:gd name="T54" fmla="*/ 44 w 78"/>
                <a:gd name="T55" fmla="*/ 56 h 78"/>
                <a:gd name="T56" fmla="*/ 44 w 78"/>
                <a:gd name="T57" fmla="*/ 43 h 78"/>
                <a:gd name="T58" fmla="*/ 56 w 78"/>
                <a:gd name="T59" fmla="*/ 43 h 78"/>
                <a:gd name="T60" fmla="*/ 67 w 78"/>
                <a:gd name="T61" fmla="*/ 51 h 78"/>
                <a:gd name="T62" fmla="*/ 67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2" y="27"/>
                    <a:pt x="58" y="30"/>
                    <a:pt x="56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8" y="20"/>
                    <a:pt x="51" y="16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5"/>
                    <a:pt x="46" y="0"/>
                    <a:pt x="39" y="0"/>
                  </a:cubicBezTo>
                  <a:cubicBezTo>
                    <a:pt x="33" y="0"/>
                    <a:pt x="28" y="5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6"/>
                    <a:pt x="31" y="20"/>
                    <a:pt x="35" y="2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1" y="30"/>
                    <a:pt x="17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5" y="27"/>
                    <a:pt x="0" y="33"/>
                    <a:pt x="0" y="39"/>
                  </a:cubicBezTo>
                  <a:cubicBezTo>
                    <a:pt x="0" y="45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7"/>
                    <a:pt x="28" y="62"/>
                    <a:pt x="28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73"/>
                    <a:pt x="33" y="78"/>
                    <a:pt x="39" y="78"/>
                  </a:cubicBezTo>
                  <a:cubicBezTo>
                    <a:pt x="46" y="78"/>
                    <a:pt x="51" y="73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2"/>
                    <a:pt x="48" y="57"/>
                    <a:pt x="44" y="56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8" y="45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1" name="Freeform 156"/>
            <p:cNvSpPr>
              <a:spLocks/>
            </p:cNvSpPr>
            <p:nvPr/>
          </p:nvSpPr>
          <p:spPr bwMode="auto">
            <a:xfrm>
              <a:off x="6340475" y="1555750"/>
              <a:ext cx="63500" cy="61913"/>
            </a:xfrm>
            <a:custGeom>
              <a:avLst/>
              <a:gdLst>
                <a:gd name="T0" fmla="*/ 79 w 79"/>
                <a:gd name="T1" fmla="*/ 39 h 78"/>
                <a:gd name="T2" fmla="*/ 67 w 79"/>
                <a:gd name="T3" fmla="*/ 27 h 78"/>
                <a:gd name="T4" fmla="*/ 67 w 79"/>
                <a:gd name="T5" fmla="*/ 27 h 78"/>
                <a:gd name="T6" fmla="*/ 56 w 79"/>
                <a:gd name="T7" fmla="*/ 34 h 78"/>
                <a:gd name="T8" fmla="*/ 44 w 79"/>
                <a:gd name="T9" fmla="*/ 34 h 78"/>
                <a:gd name="T10" fmla="*/ 44 w 79"/>
                <a:gd name="T11" fmla="*/ 22 h 78"/>
                <a:gd name="T12" fmla="*/ 51 w 79"/>
                <a:gd name="T13" fmla="*/ 11 h 78"/>
                <a:gd name="T14" fmla="*/ 51 w 79"/>
                <a:gd name="T15" fmla="*/ 11 h 78"/>
                <a:gd name="T16" fmla="*/ 40 w 79"/>
                <a:gd name="T17" fmla="*/ 0 h 78"/>
                <a:gd name="T18" fmla="*/ 28 w 79"/>
                <a:gd name="T19" fmla="*/ 11 h 78"/>
                <a:gd name="T20" fmla="*/ 28 w 79"/>
                <a:gd name="T21" fmla="*/ 11 h 78"/>
                <a:gd name="T22" fmla="*/ 35 w 79"/>
                <a:gd name="T23" fmla="*/ 22 h 78"/>
                <a:gd name="T24" fmla="*/ 35 w 79"/>
                <a:gd name="T25" fmla="*/ 34 h 78"/>
                <a:gd name="T26" fmla="*/ 23 w 79"/>
                <a:gd name="T27" fmla="*/ 34 h 78"/>
                <a:gd name="T28" fmla="*/ 12 w 79"/>
                <a:gd name="T29" fmla="*/ 27 h 78"/>
                <a:gd name="T30" fmla="*/ 12 w 79"/>
                <a:gd name="T31" fmla="*/ 27 h 78"/>
                <a:gd name="T32" fmla="*/ 0 w 79"/>
                <a:gd name="T33" fmla="*/ 39 h 78"/>
                <a:gd name="T34" fmla="*/ 12 w 79"/>
                <a:gd name="T35" fmla="*/ 51 h 78"/>
                <a:gd name="T36" fmla="*/ 12 w 79"/>
                <a:gd name="T37" fmla="*/ 51 h 78"/>
                <a:gd name="T38" fmla="*/ 23 w 79"/>
                <a:gd name="T39" fmla="*/ 43 h 78"/>
                <a:gd name="T40" fmla="*/ 35 w 79"/>
                <a:gd name="T41" fmla="*/ 43 h 78"/>
                <a:gd name="T42" fmla="*/ 35 w 79"/>
                <a:gd name="T43" fmla="*/ 56 h 78"/>
                <a:gd name="T44" fmla="*/ 28 w 79"/>
                <a:gd name="T45" fmla="*/ 66 h 78"/>
                <a:gd name="T46" fmla="*/ 28 w 79"/>
                <a:gd name="T47" fmla="*/ 66 h 78"/>
                <a:gd name="T48" fmla="*/ 40 w 79"/>
                <a:gd name="T49" fmla="*/ 78 h 78"/>
                <a:gd name="T50" fmla="*/ 51 w 79"/>
                <a:gd name="T51" fmla="*/ 66 h 78"/>
                <a:gd name="T52" fmla="*/ 51 w 79"/>
                <a:gd name="T53" fmla="*/ 66 h 78"/>
                <a:gd name="T54" fmla="*/ 44 w 79"/>
                <a:gd name="T55" fmla="*/ 56 h 78"/>
                <a:gd name="T56" fmla="*/ 44 w 79"/>
                <a:gd name="T57" fmla="*/ 43 h 78"/>
                <a:gd name="T58" fmla="*/ 56 w 79"/>
                <a:gd name="T59" fmla="*/ 43 h 78"/>
                <a:gd name="T60" fmla="*/ 67 w 79"/>
                <a:gd name="T61" fmla="*/ 51 h 78"/>
                <a:gd name="T62" fmla="*/ 67 w 79"/>
                <a:gd name="T63" fmla="*/ 51 h 78"/>
                <a:gd name="T64" fmla="*/ 79 w 79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78">
                  <a:moveTo>
                    <a:pt x="79" y="39"/>
                  </a:moveTo>
                  <a:cubicBezTo>
                    <a:pt x="79" y="33"/>
                    <a:pt x="73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2" y="27"/>
                    <a:pt x="58" y="30"/>
                    <a:pt x="56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8" y="20"/>
                    <a:pt x="51" y="16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5"/>
                    <a:pt x="46" y="0"/>
                    <a:pt x="40" y="0"/>
                  </a:cubicBezTo>
                  <a:cubicBezTo>
                    <a:pt x="33" y="0"/>
                    <a:pt x="28" y="5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6"/>
                    <a:pt x="31" y="20"/>
                    <a:pt x="35" y="2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1" y="30"/>
                    <a:pt x="17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6" y="27"/>
                    <a:pt x="0" y="33"/>
                    <a:pt x="0" y="39"/>
                  </a:cubicBezTo>
                  <a:cubicBezTo>
                    <a:pt x="0" y="45"/>
                    <a:pt x="6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7"/>
                    <a:pt x="28" y="62"/>
                    <a:pt x="28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73"/>
                    <a:pt x="33" y="78"/>
                    <a:pt x="40" y="78"/>
                  </a:cubicBezTo>
                  <a:cubicBezTo>
                    <a:pt x="46" y="78"/>
                    <a:pt x="51" y="73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2"/>
                    <a:pt x="48" y="57"/>
                    <a:pt x="44" y="56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9" y="45"/>
                    <a:pt x="7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2" name="Freeform 157"/>
            <p:cNvSpPr>
              <a:spLocks/>
            </p:cNvSpPr>
            <p:nvPr/>
          </p:nvSpPr>
          <p:spPr bwMode="auto">
            <a:xfrm>
              <a:off x="6464300" y="1555750"/>
              <a:ext cx="63500" cy="61913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7 h 78"/>
                <a:gd name="T4" fmla="*/ 66 w 78"/>
                <a:gd name="T5" fmla="*/ 27 h 78"/>
                <a:gd name="T6" fmla="*/ 56 w 78"/>
                <a:gd name="T7" fmla="*/ 34 h 78"/>
                <a:gd name="T8" fmla="*/ 43 w 78"/>
                <a:gd name="T9" fmla="*/ 34 h 78"/>
                <a:gd name="T10" fmla="*/ 43 w 78"/>
                <a:gd name="T11" fmla="*/ 22 h 78"/>
                <a:gd name="T12" fmla="*/ 51 w 78"/>
                <a:gd name="T13" fmla="*/ 11 h 78"/>
                <a:gd name="T14" fmla="*/ 51 w 78"/>
                <a:gd name="T15" fmla="*/ 11 h 78"/>
                <a:gd name="T16" fmla="*/ 39 w 78"/>
                <a:gd name="T17" fmla="*/ 0 h 78"/>
                <a:gd name="T18" fmla="*/ 27 w 78"/>
                <a:gd name="T19" fmla="*/ 11 h 78"/>
                <a:gd name="T20" fmla="*/ 27 w 78"/>
                <a:gd name="T21" fmla="*/ 11 h 78"/>
                <a:gd name="T22" fmla="*/ 34 w 78"/>
                <a:gd name="T23" fmla="*/ 22 h 78"/>
                <a:gd name="T24" fmla="*/ 34 w 78"/>
                <a:gd name="T25" fmla="*/ 34 h 78"/>
                <a:gd name="T26" fmla="*/ 22 w 78"/>
                <a:gd name="T27" fmla="*/ 34 h 78"/>
                <a:gd name="T28" fmla="*/ 11 w 78"/>
                <a:gd name="T29" fmla="*/ 27 h 78"/>
                <a:gd name="T30" fmla="*/ 11 w 78"/>
                <a:gd name="T31" fmla="*/ 27 h 78"/>
                <a:gd name="T32" fmla="*/ 0 w 78"/>
                <a:gd name="T33" fmla="*/ 39 h 78"/>
                <a:gd name="T34" fmla="*/ 11 w 78"/>
                <a:gd name="T35" fmla="*/ 51 h 78"/>
                <a:gd name="T36" fmla="*/ 11 w 78"/>
                <a:gd name="T37" fmla="*/ 51 h 78"/>
                <a:gd name="T38" fmla="*/ 22 w 78"/>
                <a:gd name="T39" fmla="*/ 43 h 78"/>
                <a:gd name="T40" fmla="*/ 34 w 78"/>
                <a:gd name="T41" fmla="*/ 43 h 78"/>
                <a:gd name="T42" fmla="*/ 34 w 78"/>
                <a:gd name="T43" fmla="*/ 56 h 78"/>
                <a:gd name="T44" fmla="*/ 27 w 78"/>
                <a:gd name="T45" fmla="*/ 66 h 78"/>
                <a:gd name="T46" fmla="*/ 27 w 78"/>
                <a:gd name="T47" fmla="*/ 66 h 78"/>
                <a:gd name="T48" fmla="*/ 39 w 78"/>
                <a:gd name="T49" fmla="*/ 78 h 78"/>
                <a:gd name="T50" fmla="*/ 51 w 78"/>
                <a:gd name="T51" fmla="*/ 66 h 78"/>
                <a:gd name="T52" fmla="*/ 51 w 78"/>
                <a:gd name="T53" fmla="*/ 66 h 78"/>
                <a:gd name="T54" fmla="*/ 43 w 78"/>
                <a:gd name="T55" fmla="*/ 56 h 78"/>
                <a:gd name="T56" fmla="*/ 43 w 78"/>
                <a:gd name="T57" fmla="*/ 43 h 78"/>
                <a:gd name="T58" fmla="*/ 56 w 78"/>
                <a:gd name="T59" fmla="*/ 43 h 78"/>
                <a:gd name="T60" fmla="*/ 66 w 78"/>
                <a:gd name="T61" fmla="*/ 51 h 78"/>
                <a:gd name="T62" fmla="*/ 66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7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1" y="27"/>
                    <a:pt x="57" y="30"/>
                    <a:pt x="56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8" y="20"/>
                    <a:pt x="51" y="16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5"/>
                    <a:pt x="45" y="0"/>
                    <a:pt x="39" y="0"/>
                  </a:cubicBezTo>
                  <a:cubicBezTo>
                    <a:pt x="32" y="0"/>
                    <a:pt x="27" y="5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6"/>
                    <a:pt x="30" y="20"/>
                    <a:pt x="34" y="22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0"/>
                    <a:pt x="16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7"/>
                    <a:pt x="0" y="33"/>
                    <a:pt x="0" y="39"/>
                  </a:cubicBezTo>
                  <a:cubicBezTo>
                    <a:pt x="0" y="45"/>
                    <a:pt x="5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6" y="51"/>
                    <a:pt x="20" y="48"/>
                    <a:pt x="22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7"/>
                    <a:pt x="27" y="62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73"/>
                    <a:pt x="32" y="78"/>
                    <a:pt x="39" y="78"/>
                  </a:cubicBezTo>
                  <a:cubicBezTo>
                    <a:pt x="45" y="78"/>
                    <a:pt x="51" y="73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2"/>
                    <a:pt x="48" y="57"/>
                    <a:pt x="43" y="56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7" y="48"/>
                    <a:pt x="61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5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3" name="Freeform 158"/>
            <p:cNvSpPr>
              <a:spLocks/>
            </p:cNvSpPr>
            <p:nvPr/>
          </p:nvSpPr>
          <p:spPr bwMode="auto">
            <a:xfrm>
              <a:off x="6588125" y="1555750"/>
              <a:ext cx="63500" cy="61913"/>
            </a:xfrm>
            <a:custGeom>
              <a:avLst/>
              <a:gdLst>
                <a:gd name="T0" fmla="*/ 78 w 78"/>
                <a:gd name="T1" fmla="*/ 39 h 78"/>
                <a:gd name="T2" fmla="*/ 67 w 78"/>
                <a:gd name="T3" fmla="*/ 27 h 78"/>
                <a:gd name="T4" fmla="*/ 67 w 78"/>
                <a:gd name="T5" fmla="*/ 27 h 78"/>
                <a:gd name="T6" fmla="*/ 56 w 78"/>
                <a:gd name="T7" fmla="*/ 34 h 78"/>
                <a:gd name="T8" fmla="*/ 44 w 78"/>
                <a:gd name="T9" fmla="*/ 34 h 78"/>
                <a:gd name="T10" fmla="*/ 44 w 78"/>
                <a:gd name="T11" fmla="*/ 22 h 78"/>
                <a:gd name="T12" fmla="*/ 51 w 78"/>
                <a:gd name="T13" fmla="*/ 11 h 78"/>
                <a:gd name="T14" fmla="*/ 51 w 78"/>
                <a:gd name="T15" fmla="*/ 11 h 78"/>
                <a:gd name="T16" fmla="*/ 39 w 78"/>
                <a:gd name="T17" fmla="*/ 0 h 78"/>
                <a:gd name="T18" fmla="*/ 28 w 78"/>
                <a:gd name="T19" fmla="*/ 11 h 78"/>
                <a:gd name="T20" fmla="*/ 28 w 78"/>
                <a:gd name="T21" fmla="*/ 11 h 78"/>
                <a:gd name="T22" fmla="*/ 35 w 78"/>
                <a:gd name="T23" fmla="*/ 22 h 78"/>
                <a:gd name="T24" fmla="*/ 35 w 78"/>
                <a:gd name="T25" fmla="*/ 34 h 78"/>
                <a:gd name="T26" fmla="*/ 22 w 78"/>
                <a:gd name="T27" fmla="*/ 34 h 78"/>
                <a:gd name="T28" fmla="*/ 12 w 78"/>
                <a:gd name="T29" fmla="*/ 27 h 78"/>
                <a:gd name="T30" fmla="*/ 12 w 78"/>
                <a:gd name="T31" fmla="*/ 27 h 78"/>
                <a:gd name="T32" fmla="*/ 0 w 78"/>
                <a:gd name="T33" fmla="*/ 39 h 78"/>
                <a:gd name="T34" fmla="*/ 12 w 78"/>
                <a:gd name="T35" fmla="*/ 51 h 78"/>
                <a:gd name="T36" fmla="*/ 12 w 78"/>
                <a:gd name="T37" fmla="*/ 51 h 78"/>
                <a:gd name="T38" fmla="*/ 22 w 78"/>
                <a:gd name="T39" fmla="*/ 43 h 78"/>
                <a:gd name="T40" fmla="*/ 35 w 78"/>
                <a:gd name="T41" fmla="*/ 43 h 78"/>
                <a:gd name="T42" fmla="*/ 35 w 78"/>
                <a:gd name="T43" fmla="*/ 56 h 78"/>
                <a:gd name="T44" fmla="*/ 28 w 78"/>
                <a:gd name="T45" fmla="*/ 66 h 78"/>
                <a:gd name="T46" fmla="*/ 28 w 78"/>
                <a:gd name="T47" fmla="*/ 66 h 78"/>
                <a:gd name="T48" fmla="*/ 39 w 78"/>
                <a:gd name="T49" fmla="*/ 78 h 78"/>
                <a:gd name="T50" fmla="*/ 51 w 78"/>
                <a:gd name="T51" fmla="*/ 66 h 78"/>
                <a:gd name="T52" fmla="*/ 51 w 78"/>
                <a:gd name="T53" fmla="*/ 66 h 78"/>
                <a:gd name="T54" fmla="*/ 44 w 78"/>
                <a:gd name="T55" fmla="*/ 56 h 78"/>
                <a:gd name="T56" fmla="*/ 44 w 78"/>
                <a:gd name="T57" fmla="*/ 43 h 78"/>
                <a:gd name="T58" fmla="*/ 56 w 78"/>
                <a:gd name="T59" fmla="*/ 43 h 78"/>
                <a:gd name="T60" fmla="*/ 67 w 78"/>
                <a:gd name="T61" fmla="*/ 51 h 78"/>
                <a:gd name="T62" fmla="*/ 67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2" y="27"/>
                    <a:pt x="58" y="30"/>
                    <a:pt x="56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8" y="20"/>
                    <a:pt x="51" y="16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5"/>
                    <a:pt x="46" y="0"/>
                    <a:pt x="39" y="0"/>
                  </a:cubicBezTo>
                  <a:cubicBezTo>
                    <a:pt x="33" y="0"/>
                    <a:pt x="28" y="5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6"/>
                    <a:pt x="30" y="20"/>
                    <a:pt x="35" y="2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0"/>
                    <a:pt x="17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5" y="27"/>
                    <a:pt x="0" y="33"/>
                    <a:pt x="0" y="39"/>
                  </a:cubicBezTo>
                  <a:cubicBezTo>
                    <a:pt x="0" y="45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2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0" y="57"/>
                    <a:pt x="28" y="62"/>
                    <a:pt x="28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73"/>
                    <a:pt x="33" y="78"/>
                    <a:pt x="39" y="78"/>
                  </a:cubicBezTo>
                  <a:cubicBezTo>
                    <a:pt x="46" y="78"/>
                    <a:pt x="51" y="73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2"/>
                    <a:pt x="48" y="57"/>
                    <a:pt x="44" y="56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8" y="45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4" name="Freeform 159"/>
            <p:cNvSpPr>
              <a:spLocks/>
            </p:cNvSpPr>
            <p:nvPr/>
          </p:nvSpPr>
          <p:spPr bwMode="auto">
            <a:xfrm>
              <a:off x="6711950" y="1555750"/>
              <a:ext cx="63500" cy="61913"/>
            </a:xfrm>
            <a:custGeom>
              <a:avLst/>
              <a:gdLst>
                <a:gd name="T0" fmla="*/ 79 w 79"/>
                <a:gd name="T1" fmla="*/ 39 h 78"/>
                <a:gd name="T2" fmla="*/ 67 w 79"/>
                <a:gd name="T3" fmla="*/ 27 h 78"/>
                <a:gd name="T4" fmla="*/ 67 w 79"/>
                <a:gd name="T5" fmla="*/ 27 h 78"/>
                <a:gd name="T6" fmla="*/ 56 w 79"/>
                <a:gd name="T7" fmla="*/ 34 h 78"/>
                <a:gd name="T8" fmla="*/ 44 w 79"/>
                <a:gd name="T9" fmla="*/ 34 h 78"/>
                <a:gd name="T10" fmla="*/ 44 w 79"/>
                <a:gd name="T11" fmla="*/ 22 h 78"/>
                <a:gd name="T12" fmla="*/ 51 w 79"/>
                <a:gd name="T13" fmla="*/ 11 h 78"/>
                <a:gd name="T14" fmla="*/ 51 w 79"/>
                <a:gd name="T15" fmla="*/ 11 h 78"/>
                <a:gd name="T16" fmla="*/ 39 w 79"/>
                <a:gd name="T17" fmla="*/ 0 h 78"/>
                <a:gd name="T18" fmla="*/ 28 w 79"/>
                <a:gd name="T19" fmla="*/ 11 h 78"/>
                <a:gd name="T20" fmla="*/ 28 w 79"/>
                <a:gd name="T21" fmla="*/ 11 h 78"/>
                <a:gd name="T22" fmla="*/ 35 w 79"/>
                <a:gd name="T23" fmla="*/ 22 h 78"/>
                <a:gd name="T24" fmla="*/ 35 w 79"/>
                <a:gd name="T25" fmla="*/ 34 h 78"/>
                <a:gd name="T26" fmla="*/ 23 w 79"/>
                <a:gd name="T27" fmla="*/ 34 h 78"/>
                <a:gd name="T28" fmla="*/ 12 w 79"/>
                <a:gd name="T29" fmla="*/ 27 h 78"/>
                <a:gd name="T30" fmla="*/ 12 w 79"/>
                <a:gd name="T31" fmla="*/ 27 h 78"/>
                <a:gd name="T32" fmla="*/ 0 w 79"/>
                <a:gd name="T33" fmla="*/ 39 h 78"/>
                <a:gd name="T34" fmla="*/ 12 w 79"/>
                <a:gd name="T35" fmla="*/ 51 h 78"/>
                <a:gd name="T36" fmla="*/ 12 w 79"/>
                <a:gd name="T37" fmla="*/ 51 h 78"/>
                <a:gd name="T38" fmla="*/ 23 w 79"/>
                <a:gd name="T39" fmla="*/ 43 h 78"/>
                <a:gd name="T40" fmla="*/ 35 w 79"/>
                <a:gd name="T41" fmla="*/ 43 h 78"/>
                <a:gd name="T42" fmla="*/ 35 w 79"/>
                <a:gd name="T43" fmla="*/ 56 h 78"/>
                <a:gd name="T44" fmla="*/ 28 w 79"/>
                <a:gd name="T45" fmla="*/ 66 h 78"/>
                <a:gd name="T46" fmla="*/ 28 w 79"/>
                <a:gd name="T47" fmla="*/ 66 h 78"/>
                <a:gd name="T48" fmla="*/ 39 w 79"/>
                <a:gd name="T49" fmla="*/ 78 h 78"/>
                <a:gd name="T50" fmla="*/ 51 w 79"/>
                <a:gd name="T51" fmla="*/ 66 h 78"/>
                <a:gd name="T52" fmla="*/ 51 w 79"/>
                <a:gd name="T53" fmla="*/ 66 h 78"/>
                <a:gd name="T54" fmla="*/ 44 w 79"/>
                <a:gd name="T55" fmla="*/ 56 h 78"/>
                <a:gd name="T56" fmla="*/ 44 w 79"/>
                <a:gd name="T57" fmla="*/ 43 h 78"/>
                <a:gd name="T58" fmla="*/ 56 w 79"/>
                <a:gd name="T59" fmla="*/ 43 h 78"/>
                <a:gd name="T60" fmla="*/ 67 w 79"/>
                <a:gd name="T61" fmla="*/ 51 h 78"/>
                <a:gd name="T62" fmla="*/ 67 w 79"/>
                <a:gd name="T63" fmla="*/ 51 h 78"/>
                <a:gd name="T64" fmla="*/ 79 w 79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78">
                  <a:moveTo>
                    <a:pt x="79" y="39"/>
                  </a:moveTo>
                  <a:cubicBezTo>
                    <a:pt x="79" y="33"/>
                    <a:pt x="73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2" y="27"/>
                    <a:pt x="58" y="30"/>
                    <a:pt x="56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8" y="20"/>
                    <a:pt x="51" y="16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5"/>
                    <a:pt x="46" y="0"/>
                    <a:pt x="39" y="0"/>
                  </a:cubicBezTo>
                  <a:cubicBezTo>
                    <a:pt x="33" y="0"/>
                    <a:pt x="28" y="5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6"/>
                    <a:pt x="31" y="20"/>
                    <a:pt x="35" y="2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1" y="30"/>
                    <a:pt x="17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6" y="27"/>
                    <a:pt x="0" y="33"/>
                    <a:pt x="0" y="39"/>
                  </a:cubicBezTo>
                  <a:cubicBezTo>
                    <a:pt x="0" y="45"/>
                    <a:pt x="6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7"/>
                    <a:pt x="28" y="62"/>
                    <a:pt x="28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73"/>
                    <a:pt x="33" y="78"/>
                    <a:pt x="39" y="78"/>
                  </a:cubicBezTo>
                  <a:cubicBezTo>
                    <a:pt x="46" y="78"/>
                    <a:pt x="51" y="73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2"/>
                    <a:pt x="48" y="57"/>
                    <a:pt x="44" y="56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9" y="45"/>
                    <a:pt x="7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5" name="Freeform 160"/>
            <p:cNvSpPr>
              <a:spLocks/>
            </p:cNvSpPr>
            <p:nvPr/>
          </p:nvSpPr>
          <p:spPr bwMode="auto">
            <a:xfrm>
              <a:off x="6835775" y="1555750"/>
              <a:ext cx="63500" cy="61913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7 h 78"/>
                <a:gd name="T4" fmla="*/ 66 w 78"/>
                <a:gd name="T5" fmla="*/ 27 h 78"/>
                <a:gd name="T6" fmla="*/ 55 w 78"/>
                <a:gd name="T7" fmla="*/ 34 h 78"/>
                <a:gd name="T8" fmla="*/ 43 w 78"/>
                <a:gd name="T9" fmla="*/ 34 h 78"/>
                <a:gd name="T10" fmla="*/ 43 w 78"/>
                <a:gd name="T11" fmla="*/ 22 h 78"/>
                <a:gd name="T12" fmla="*/ 50 w 78"/>
                <a:gd name="T13" fmla="*/ 11 h 78"/>
                <a:gd name="T14" fmla="*/ 50 w 78"/>
                <a:gd name="T15" fmla="*/ 11 h 78"/>
                <a:gd name="T16" fmla="*/ 39 w 78"/>
                <a:gd name="T17" fmla="*/ 0 h 78"/>
                <a:gd name="T18" fmla="*/ 27 w 78"/>
                <a:gd name="T19" fmla="*/ 11 h 78"/>
                <a:gd name="T20" fmla="*/ 27 w 78"/>
                <a:gd name="T21" fmla="*/ 11 h 78"/>
                <a:gd name="T22" fmla="*/ 34 w 78"/>
                <a:gd name="T23" fmla="*/ 22 h 78"/>
                <a:gd name="T24" fmla="*/ 34 w 78"/>
                <a:gd name="T25" fmla="*/ 34 h 78"/>
                <a:gd name="T26" fmla="*/ 22 w 78"/>
                <a:gd name="T27" fmla="*/ 34 h 78"/>
                <a:gd name="T28" fmla="*/ 11 w 78"/>
                <a:gd name="T29" fmla="*/ 27 h 78"/>
                <a:gd name="T30" fmla="*/ 11 w 78"/>
                <a:gd name="T31" fmla="*/ 27 h 78"/>
                <a:gd name="T32" fmla="*/ 0 w 78"/>
                <a:gd name="T33" fmla="*/ 39 h 78"/>
                <a:gd name="T34" fmla="*/ 11 w 78"/>
                <a:gd name="T35" fmla="*/ 51 h 78"/>
                <a:gd name="T36" fmla="*/ 11 w 78"/>
                <a:gd name="T37" fmla="*/ 51 h 78"/>
                <a:gd name="T38" fmla="*/ 22 w 78"/>
                <a:gd name="T39" fmla="*/ 43 h 78"/>
                <a:gd name="T40" fmla="*/ 34 w 78"/>
                <a:gd name="T41" fmla="*/ 43 h 78"/>
                <a:gd name="T42" fmla="*/ 34 w 78"/>
                <a:gd name="T43" fmla="*/ 56 h 78"/>
                <a:gd name="T44" fmla="*/ 27 w 78"/>
                <a:gd name="T45" fmla="*/ 66 h 78"/>
                <a:gd name="T46" fmla="*/ 27 w 78"/>
                <a:gd name="T47" fmla="*/ 66 h 78"/>
                <a:gd name="T48" fmla="*/ 39 w 78"/>
                <a:gd name="T49" fmla="*/ 78 h 78"/>
                <a:gd name="T50" fmla="*/ 50 w 78"/>
                <a:gd name="T51" fmla="*/ 66 h 78"/>
                <a:gd name="T52" fmla="*/ 50 w 78"/>
                <a:gd name="T53" fmla="*/ 66 h 78"/>
                <a:gd name="T54" fmla="*/ 43 w 78"/>
                <a:gd name="T55" fmla="*/ 56 h 78"/>
                <a:gd name="T56" fmla="*/ 43 w 78"/>
                <a:gd name="T57" fmla="*/ 43 h 78"/>
                <a:gd name="T58" fmla="*/ 55 w 78"/>
                <a:gd name="T59" fmla="*/ 43 h 78"/>
                <a:gd name="T60" fmla="*/ 66 w 78"/>
                <a:gd name="T61" fmla="*/ 51 h 78"/>
                <a:gd name="T62" fmla="*/ 66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7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1" y="27"/>
                    <a:pt x="57" y="30"/>
                    <a:pt x="55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7" y="20"/>
                    <a:pt x="50" y="16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5"/>
                    <a:pt x="45" y="0"/>
                    <a:pt x="39" y="0"/>
                  </a:cubicBezTo>
                  <a:cubicBezTo>
                    <a:pt x="32" y="0"/>
                    <a:pt x="27" y="5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6"/>
                    <a:pt x="30" y="20"/>
                    <a:pt x="34" y="22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0"/>
                    <a:pt x="16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7"/>
                    <a:pt x="0" y="33"/>
                    <a:pt x="0" y="39"/>
                  </a:cubicBezTo>
                  <a:cubicBezTo>
                    <a:pt x="0" y="45"/>
                    <a:pt x="5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6" y="51"/>
                    <a:pt x="20" y="48"/>
                    <a:pt x="22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7"/>
                    <a:pt x="27" y="62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73"/>
                    <a:pt x="32" y="78"/>
                    <a:pt x="39" y="78"/>
                  </a:cubicBezTo>
                  <a:cubicBezTo>
                    <a:pt x="45" y="78"/>
                    <a:pt x="50" y="73"/>
                    <a:pt x="50" y="66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0" y="62"/>
                    <a:pt x="47" y="57"/>
                    <a:pt x="43" y="56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7" y="48"/>
                    <a:pt x="61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5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6" name="Freeform 161"/>
            <p:cNvSpPr>
              <a:spLocks/>
            </p:cNvSpPr>
            <p:nvPr/>
          </p:nvSpPr>
          <p:spPr bwMode="auto">
            <a:xfrm>
              <a:off x="6959600" y="1555750"/>
              <a:ext cx="63500" cy="61913"/>
            </a:xfrm>
            <a:custGeom>
              <a:avLst/>
              <a:gdLst>
                <a:gd name="T0" fmla="*/ 78 w 78"/>
                <a:gd name="T1" fmla="*/ 39 h 78"/>
                <a:gd name="T2" fmla="*/ 67 w 78"/>
                <a:gd name="T3" fmla="*/ 27 h 78"/>
                <a:gd name="T4" fmla="*/ 67 w 78"/>
                <a:gd name="T5" fmla="*/ 27 h 78"/>
                <a:gd name="T6" fmla="*/ 56 w 78"/>
                <a:gd name="T7" fmla="*/ 34 h 78"/>
                <a:gd name="T8" fmla="*/ 44 w 78"/>
                <a:gd name="T9" fmla="*/ 34 h 78"/>
                <a:gd name="T10" fmla="*/ 44 w 78"/>
                <a:gd name="T11" fmla="*/ 22 h 78"/>
                <a:gd name="T12" fmla="*/ 51 w 78"/>
                <a:gd name="T13" fmla="*/ 11 h 78"/>
                <a:gd name="T14" fmla="*/ 51 w 78"/>
                <a:gd name="T15" fmla="*/ 11 h 78"/>
                <a:gd name="T16" fmla="*/ 39 w 78"/>
                <a:gd name="T17" fmla="*/ 0 h 78"/>
                <a:gd name="T18" fmla="*/ 27 w 78"/>
                <a:gd name="T19" fmla="*/ 11 h 78"/>
                <a:gd name="T20" fmla="*/ 27 w 78"/>
                <a:gd name="T21" fmla="*/ 11 h 78"/>
                <a:gd name="T22" fmla="*/ 35 w 78"/>
                <a:gd name="T23" fmla="*/ 22 h 78"/>
                <a:gd name="T24" fmla="*/ 35 w 78"/>
                <a:gd name="T25" fmla="*/ 34 h 78"/>
                <a:gd name="T26" fmla="*/ 22 w 78"/>
                <a:gd name="T27" fmla="*/ 34 h 78"/>
                <a:gd name="T28" fmla="*/ 12 w 78"/>
                <a:gd name="T29" fmla="*/ 27 h 78"/>
                <a:gd name="T30" fmla="*/ 12 w 78"/>
                <a:gd name="T31" fmla="*/ 27 h 78"/>
                <a:gd name="T32" fmla="*/ 0 w 78"/>
                <a:gd name="T33" fmla="*/ 39 h 78"/>
                <a:gd name="T34" fmla="*/ 12 w 78"/>
                <a:gd name="T35" fmla="*/ 51 h 78"/>
                <a:gd name="T36" fmla="*/ 12 w 78"/>
                <a:gd name="T37" fmla="*/ 51 h 78"/>
                <a:gd name="T38" fmla="*/ 22 w 78"/>
                <a:gd name="T39" fmla="*/ 43 h 78"/>
                <a:gd name="T40" fmla="*/ 35 w 78"/>
                <a:gd name="T41" fmla="*/ 43 h 78"/>
                <a:gd name="T42" fmla="*/ 35 w 78"/>
                <a:gd name="T43" fmla="*/ 56 h 78"/>
                <a:gd name="T44" fmla="*/ 27 w 78"/>
                <a:gd name="T45" fmla="*/ 66 h 78"/>
                <a:gd name="T46" fmla="*/ 27 w 78"/>
                <a:gd name="T47" fmla="*/ 66 h 78"/>
                <a:gd name="T48" fmla="*/ 39 w 78"/>
                <a:gd name="T49" fmla="*/ 78 h 78"/>
                <a:gd name="T50" fmla="*/ 51 w 78"/>
                <a:gd name="T51" fmla="*/ 66 h 78"/>
                <a:gd name="T52" fmla="*/ 51 w 78"/>
                <a:gd name="T53" fmla="*/ 66 h 78"/>
                <a:gd name="T54" fmla="*/ 44 w 78"/>
                <a:gd name="T55" fmla="*/ 56 h 78"/>
                <a:gd name="T56" fmla="*/ 44 w 78"/>
                <a:gd name="T57" fmla="*/ 43 h 78"/>
                <a:gd name="T58" fmla="*/ 56 w 78"/>
                <a:gd name="T59" fmla="*/ 43 h 78"/>
                <a:gd name="T60" fmla="*/ 67 w 78"/>
                <a:gd name="T61" fmla="*/ 51 h 78"/>
                <a:gd name="T62" fmla="*/ 67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2" y="27"/>
                    <a:pt x="58" y="30"/>
                    <a:pt x="56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8" y="20"/>
                    <a:pt x="51" y="16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5"/>
                    <a:pt x="45" y="0"/>
                    <a:pt x="39" y="0"/>
                  </a:cubicBezTo>
                  <a:cubicBezTo>
                    <a:pt x="33" y="0"/>
                    <a:pt x="27" y="5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6"/>
                    <a:pt x="30" y="20"/>
                    <a:pt x="35" y="2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0"/>
                    <a:pt x="16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5" y="27"/>
                    <a:pt x="0" y="33"/>
                    <a:pt x="0" y="39"/>
                  </a:cubicBezTo>
                  <a:cubicBezTo>
                    <a:pt x="0" y="45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6" y="51"/>
                    <a:pt x="21" y="48"/>
                    <a:pt x="22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0" y="57"/>
                    <a:pt x="27" y="62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73"/>
                    <a:pt x="33" y="78"/>
                    <a:pt x="39" y="78"/>
                  </a:cubicBezTo>
                  <a:cubicBezTo>
                    <a:pt x="45" y="78"/>
                    <a:pt x="51" y="73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2"/>
                    <a:pt x="48" y="57"/>
                    <a:pt x="44" y="56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8" y="45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7" name="Freeform 162"/>
            <p:cNvSpPr>
              <a:spLocks/>
            </p:cNvSpPr>
            <p:nvPr/>
          </p:nvSpPr>
          <p:spPr bwMode="auto">
            <a:xfrm>
              <a:off x="7083425" y="1555750"/>
              <a:ext cx="61913" cy="61913"/>
            </a:xfrm>
            <a:custGeom>
              <a:avLst/>
              <a:gdLst>
                <a:gd name="T0" fmla="*/ 78 w 78"/>
                <a:gd name="T1" fmla="*/ 39 h 78"/>
                <a:gd name="T2" fmla="*/ 67 w 78"/>
                <a:gd name="T3" fmla="*/ 27 h 78"/>
                <a:gd name="T4" fmla="*/ 67 w 78"/>
                <a:gd name="T5" fmla="*/ 27 h 78"/>
                <a:gd name="T6" fmla="*/ 56 w 78"/>
                <a:gd name="T7" fmla="*/ 34 h 78"/>
                <a:gd name="T8" fmla="*/ 44 w 78"/>
                <a:gd name="T9" fmla="*/ 34 h 78"/>
                <a:gd name="T10" fmla="*/ 44 w 78"/>
                <a:gd name="T11" fmla="*/ 22 h 78"/>
                <a:gd name="T12" fmla="*/ 51 w 78"/>
                <a:gd name="T13" fmla="*/ 11 h 78"/>
                <a:gd name="T14" fmla="*/ 51 w 78"/>
                <a:gd name="T15" fmla="*/ 11 h 78"/>
                <a:gd name="T16" fmla="*/ 39 w 78"/>
                <a:gd name="T17" fmla="*/ 0 h 78"/>
                <a:gd name="T18" fmla="*/ 28 w 78"/>
                <a:gd name="T19" fmla="*/ 11 h 78"/>
                <a:gd name="T20" fmla="*/ 28 w 78"/>
                <a:gd name="T21" fmla="*/ 11 h 78"/>
                <a:gd name="T22" fmla="*/ 35 w 78"/>
                <a:gd name="T23" fmla="*/ 22 h 78"/>
                <a:gd name="T24" fmla="*/ 35 w 78"/>
                <a:gd name="T25" fmla="*/ 34 h 78"/>
                <a:gd name="T26" fmla="*/ 23 w 78"/>
                <a:gd name="T27" fmla="*/ 34 h 78"/>
                <a:gd name="T28" fmla="*/ 12 w 78"/>
                <a:gd name="T29" fmla="*/ 27 h 78"/>
                <a:gd name="T30" fmla="*/ 12 w 78"/>
                <a:gd name="T31" fmla="*/ 27 h 78"/>
                <a:gd name="T32" fmla="*/ 0 w 78"/>
                <a:gd name="T33" fmla="*/ 39 h 78"/>
                <a:gd name="T34" fmla="*/ 12 w 78"/>
                <a:gd name="T35" fmla="*/ 51 h 78"/>
                <a:gd name="T36" fmla="*/ 12 w 78"/>
                <a:gd name="T37" fmla="*/ 51 h 78"/>
                <a:gd name="T38" fmla="*/ 23 w 78"/>
                <a:gd name="T39" fmla="*/ 43 h 78"/>
                <a:gd name="T40" fmla="*/ 35 w 78"/>
                <a:gd name="T41" fmla="*/ 43 h 78"/>
                <a:gd name="T42" fmla="*/ 35 w 78"/>
                <a:gd name="T43" fmla="*/ 56 h 78"/>
                <a:gd name="T44" fmla="*/ 28 w 78"/>
                <a:gd name="T45" fmla="*/ 66 h 78"/>
                <a:gd name="T46" fmla="*/ 28 w 78"/>
                <a:gd name="T47" fmla="*/ 66 h 78"/>
                <a:gd name="T48" fmla="*/ 39 w 78"/>
                <a:gd name="T49" fmla="*/ 78 h 78"/>
                <a:gd name="T50" fmla="*/ 51 w 78"/>
                <a:gd name="T51" fmla="*/ 66 h 78"/>
                <a:gd name="T52" fmla="*/ 51 w 78"/>
                <a:gd name="T53" fmla="*/ 66 h 78"/>
                <a:gd name="T54" fmla="*/ 44 w 78"/>
                <a:gd name="T55" fmla="*/ 56 h 78"/>
                <a:gd name="T56" fmla="*/ 44 w 78"/>
                <a:gd name="T57" fmla="*/ 43 h 78"/>
                <a:gd name="T58" fmla="*/ 56 w 78"/>
                <a:gd name="T59" fmla="*/ 43 h 78"/>
                <a:gd name="T60" fmla="*/ 67 w 78"/>
                <a:gd name="T61" fmla="*/ 51 h 78"/>
                <a:gd name="T62" fmla="*/ 67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2" y="27"/>
                    <a:pt x="58" y="30"/>
                    <a:pt x="56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8" y="20"/>
                    <a:pt x="51" y="16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5"/>
                    <a:pt x="46" y="0"/>
                    <a:pt x="39" y="0"/>
                  </a:cubicBezTo>
                  <a:cubicBezTo>
                    <a:pt x="33" y="0"/>
                    <a:pt x="28" y="5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6"/>
                    <a:pt x="31" y="20"/>
                    <a:pt x="35" y="2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1" y="30"/>
                    <a:pt x="17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6" y="27"/>
                    <a:pt x="0" y="33"/>
                    <a:pt x="0" y="39"/>
                  </a:cubicBezTo>
                  <a:cubicBezTo>
                    <a:pt x="0" y="45"/>
                    <a:pt x="6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7"/>
                    <a:pt x="28" y="62"/>
                    <a:pt x="28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73"/>
                    <a:pt x="33" y="78"/>
                    <a:pt x="39" y="78"/>
                  </a:cubicBezTo>
                  <a:cubicBezTo>
                    <a:pt x="46" y="78"/>
                    <a:pt x="51" y="73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2"/>
                    <a:pt x="48" y="57"/>
                    <a:pt x="44" y="56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8" y="45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8" name="Freeform 163"/>
            <p:cNvSpPr>
              <a:spLocks/>
            </p:cNvSpPr>
            <p:nvPr/>
          </p:nvSpPr>
          <p:spPr bwMode="auto">
            <a:xfrm>
              <a:off x="7207250" y="1555750"/>
              <a:ext cx="63500" cy="61913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7 h 78"/>
                <a:gd name="T4" fmla="*/ 66 w 78"/>
                <a:gd name="T5" fmla="*/ 27 h 78"/>
                <a:gd name="T6" fmla="*/ 55 w 78"/>
                <a:gd name="T7" fmla="*/ 34 h 78"/>
                <a:gd name="T8" fmla="*/ 43 w 78"/>
                <a:gd name="T9" fmla="*/ 34 h 78"/>
                <a:gd name="T10" fmla="*/ 43 w 78"/>
                <a:gd name="T11" fmla="*/ 22 h 78"/>
                <a:gd name="T12" fmla="*/ 50 w 78"/>
                <a:gd name="T13" fmla="*/ 11 h 78"/>
                <a:gd name="T14" fmla="*/ 50 w 78"/>
                <a:gd name="T15" fmla="*/ 11 h 78"/>
                <a:gd name="T16" fmla="*/ 39 w 78"/>
                <a:gd name="T17" fmla="*/ 0 h 78"/>
                <a:gd name="T18" fmla="*/ 27 w 78"/>
                <a:gd name="T19" fmla="*/ 11 h 78"/>
                <a:gd name="T20" fmla="*/ 27 w 78"/>
                <a:gd name="T21" fmla="*/ 11 h 78"/>
                <a:gd name="T22" fmla="*/ 34 w 78"/>
                <a:gd name="T23" fmla="*/ 22 h 78"/>
                <a:gd name="T24" fmla="*/ 34 w 78"/>
                <a:gd name="T25" fmla="*/ 34 h 78"/>
                <a:gd name="T26" fmla="*/ 22 w 78"/>
                <a:gd name="T27" fmla="*/ 34 h 78"/>
                <a:gd name="T28" fmla="*/ 11 w 78"/>
                <a:gd name="T29" fmla="*/ 27 h 78"/>
                <a:gd name="T30" fmla="*/ 11 w 78"/>
                <a:gd name="T31" fmla="*/ 27 h 78"/>
                <a:gd name="T32" fmla="*/ 0 w 78"/>
                <a:gd name="T33" fmla="*/ 39 h 78"/>
                <a:gd name="T34" fmla="*/ 11 w 78"/>
                <a:gd name="T35" fmla="*/ 51 h 78"/>
                <a:gd name="T36" fmla="*/ 11 w 78"/>
                <a:gd name="T37" fmla="*/ 51 h 78"/>
                <a:gd name="T38" fmla="*/ 22 w 78"/>
                <a:gd name="T39" fmla="*/ 43 h 78"/>
                <a:gd name="T40" fmla="*/ 34 w 78"/>
                <a:gd name="T41" fmla="*/ 43 h 78"/>
                <a:gd name="T42" fmla="*/ 34 w 78"/>
                <a:gd name="T43" fmla="*/ 56 h 78"/>
                <a:gd name="T44" fmla="*/ 27 w 78"/>
                <a:gd name="T45" fmla="*/ 66 h 78"/>
                <a:gd name="T46" fmla="*/ 27 w 78"/>
                <a:gd name="T47" fmla="*/ 66 h 78"/>
                <a:gd name="T48" fmla="*/ 39 w 78"/>
                <a:gd name="T49" fmla="*/ 78 h 78"/>
                <a:gd name="T50" fmla="*/ 50 w 78"/>
                <a:gd name="T51" fmla="*/ 66 h 78"/>
                <a:gd name="T52" fmla="*/ 50 w 78"/>
                <a:gd name="T53" fmla="*/ 66 h 78"/>
                <a:gd name="T54" fmla="*/ 43 w 78"/>
                <a:gd name="T55" fmla="*/ 56 h 78"/>
                <a:gd name="T56" fmla="*/ 43 w 78"/>
                <a:gd name="T57" fmla="*/ 43 h 78"/>
                <a:gd name="T58" fmla="*/ 55 w 78"/>
                <a:gd name="T59" fmla="*/ 43 h 78"/>
                <a:gd name="T60" fmla="*/ 66 w 78"/>
                <a:gd name="T61" fmla="*/ 51 h 78"/>
                <a:gd name="T62" fmla="*/ 66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7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1" y="27"/>
                    <a:pt x="57" y="30"/>
                    <a:pt x="55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7" y="20"/>
                    <a:pt x="50" y="16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5"/>
                    <a:pt x="45" y="0"/>
                    <a:pt x="39" y="0"/>
                  </a:cubicBezTo>
                  <a:cubicBezTo>
                    <a:pt x="32" y="0"/>
                    <a:pt x="27" y="5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6"/>
                    <a:pt x="30" y="20"/>
                    <a:pt x="34" y="22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0"/>
                    <a:pt x="16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7"/>
                    <a:pt x="0" y="33"/>
                    <a:pt x="0" y="39"/>
                  </a:cubicBezTo>
                  <a:cubicBezTo>
                    <a:pt x="0" y="45"/>
                    <a:pt x="5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6" y="51"/>
                    <a:pt x="20" y="48"/>
                    <a:pt x="22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7"/>
                    <a:pt x="27" y="62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73"/>
                    <a:pt x="32" y="78"/>
                    <a:pt x="39" y="78"/>
                  </a:cubicBezTo>
                  <a:cubicBezTo>
                    <a:pt x="45" y="78"/>
                    <a:pt x="50" y="73"/>
                    <a:pt x="50" y="66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0" y="62"/>
                    <a:pt x="47" y="57"/>
                    <a:pt x="43" y="56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7" y="48"/>
                    <a:pt x="61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5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9" name="Freeform 164"/>
            <p:cNvSpPr>
              <a:spLocks/>
            </p:cNvSpPr>
            <p:nvPr/>
          </p:nvSpPr>
          <p:spPr bwMode="auto">
            <a:xfrm>
              <a:off x="7331075" y="1555750"/>
              <a:ext cx="61913" cy="61913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7 h 78"/>
                <a:gd name="T4" fmla="*/ 66 w 78"/>
                <a:gd name="T5" fmla="*/ 27 h 78"/>
                <a:gd name="T6" fmla="*/ 56 w 78"/>
                <a:gd name="T7" fmla="*/ 34 h 78"/>
                <a:gd name="T8" fmla="*/ 43 w 78"/>
                <a:gd name="T9" fmla="*/ 34 h 78"/>
                <a:gd name="T10" fmla="*/ 43 w 78"/>
                <a:gd name="T11" fmla="*/ 22 h 78"/>
                <a:gd name="T12" fmla="*/ 51 w 78"/>
                <a:gd name="T13" fmla="*/ 11 h 78"/>
                <a:gd name="T14" fmla="*/ 51 w 78"/>
                <a:gd name="T15" fmla="*/ 11 h 78"/>
                <a:gd name="T16" fmla="*/ 39 w 78"/>
                <a:gd name="T17" fmla="*/ 0 h 78"/>
                <a:gd name="T18" fmla="*/ 27 w 78"/>
                <a:gd name="T19" fmla="*/ 11 h 78"/>
                <a:gd name="T20" fmla="*/ 27 w 78"/>
                <a:gd name="T21" fmla="*/ 11 h 78"/>
                <a:gd name="T22" fmla="*/ 35 w 78"/>
                <a:gd name="T23" fmla="*/ 22 h 78"/>
                <a:gd name="T24" fmla="*/ 35 w 78"/>
                <a:gd name="T25" fmla="*/ 34 h 78"/>
                <a:gd name="T26" fmla="*/ 22 w 78"/>
                <a:gd name="T27" fmla="*/ 34 h 78"/>
                <a:gd name="T28" fmla="*/ 12 w 78"/>
                <a:gd name="T29" fmla="*/ 27 h 78"/>
                <a:gd name="T30" fmla="*/ 12 w 78"/>
                <a:gd name="T31" fmla="*/ 27 h 78"/>
                <a:gd name="T32" fmla="*/ 0 w 78"/>
                <a:gd name="T33" fmla="*/ 39 h 78"/>
                <a:gd name="T34" fmla="*/ 12 w 78"/>
                <a:gd name="T35" fmla="*/ 51 h 78"/>
                <a:gd name="T36" fmla="*/ 12 w 78"/>
                <a:gd name="T37" fmla="*/ 51 h 78"/>
                <a:gd name="T38" fmla="*/ 22 w 78"/>
                <a:gd name="T39" fmla="*/ 43 h 78"/>
                <a:gd name="T40" fmla="*/ 35 w 78"/>
                <a:gd name="T41" fmla="*/ 43 h 78"/>
                <a:gd name="T42" fmla="*/ 35 w 78"/>
                <a:gd name="T43" fmla="*/ 56 h 78"/>
                <a:gd name="T44" fmla="*/ 27 w 78"/>
                <a:gd name="T45" fmla="*/ 66 h 78"/>
                <a:gd name="T46" fmla="*/ 27 w 78"/>
                <a:gd name="T47" fmla="*/ 66 h 78"/>
                <a:gd name="T48" fmla="*/ 39 w 78"/>
                <a:gd name="T49" fmla="*/ 78 h 78"/>
                <a:gd name="T50" fmla="*/ 51 w 78"/>
                <a:gd name="T51" fmla="*/ 66 h 78"/>
                <a:gd name="T52" fmla="*/ 51 w 78"/>
                <a:gd name="T53" fmla="*/ 66 h 78"/>
                <a:gd name="T54" fmla="*/ 43 w 78"/>
                <a:gd name="T55" fmla="*/ 56 h 78"/>
                <a:gd name="T56" fmla="*/ 43 w 78"/>
                <a:gd name="T57" fmla="*/ 43 h 78"/>
                <a:gd name="T58" fmla="*/ 56 w 78"/>
                <a:gd name="T59" fmla="*/ 43 h 78"/>
                <a:gd name="T60" fmla="*/ 66 w 78"/>
                <a:gd name="T61" fmla="*/ 51 h 78"/>
                <a:gd name="T62" fmla="*/ 66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7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2" y="27"/>
                    <a:pt x="57" y="30"/>
                    <a:pt x="56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8" y="20"/>
                    <a:pt x="51" y="16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5"/>
                    <a:pt x="45" y="0"/>
                    <a:pt x="39" y="0"/>
                  </a:cubicBezTo>
                  <a:cubicBezTo>
                    <a:pt x="33" y="0"/>
                    <a:pt x="27" y="5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6"/>
                    <a:pt x="30" y="20"/>
                    <a:pt x="35" y="2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0"/>
                    <a:pt x="16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5" y="27"/>
                    <a:pt x="0" y="33"/>
                    <a:pt x="0" y="39"/>
                  </a:cubicBezTo>
                  <a:cubicBezTo>
                    <a:pt x="0" y="45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6" y="51"/>
                    <a:pt x="21" y="48"/>
                    <a:pt x="22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0" y="57"/>
                    <a:pt x="27" y="62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73"/>
                    <a:pt x="33" y="78"/>
                    <a:pt x="39" y="78"/>
                  </a:cubicBezTo>
                  <a:cubicBezTo>
                    <a:pt x="45" y="78"/>
                    <a:pt x="51" y="73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2"/>
                    <a:pt x="48" y="57"/>
                    <a:pt x="43" y="56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7" y="48"/>
                    <a:pt x="62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5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0" name="Freeform 165"/>
            <p:cNvSpPr>
              <a:spLocks/>
            </p:cNvSpPr>
            <p:nvPr/>
          </p:nvSpPr>
          <p:spPr bwMode="auto">
            <a:xfrm>
              <a:off x="7454900" y="1555750"/>
              <a:ext cx="61913" cy="61913"/>
            </a:xfrm>
            <a:custGeom>
              <a:avLst/>
              <a:gdLst>
                <a:gd name="T0" fmla="*/ 78 w 78"/>
                <a:gd name="T1" fmla="*/ 39 h 78"/>
                <a:gd name="T2" fmla="*/ 67 w 78"/>
                <a:gd name="T3" fmla="*/ 27 h 78"/>
                <a:gd name="T4" fmla="*/ 67 w 78"/>
                <a:gd name="T5" fmla="*/ 27 h 78"/>
                <a:gd name="T6" fmla="*/ 56 w 78"/>
                <a:gd name="T7" fmla="*/ 34 h 78"/>
                <a:gd name="T8" fmla="*/ 44 w 78"/>
                <a:gd name="T9" fmla="*/ 34 h 78"/>
                <a:gd name="T10" fmla="*/ 44 w 78"/>
                <a:gd name="T11" fmla="*/ 22 h 78"/>
                <a:gd name="T12" fmla="*/ 51 w 78"/>
                <a:gd name="T13" fmla="*/ 11 h 78"/>
                <a:gd name="T14" fmla="*/ 51 w 78"/>
                <a:gd name="T15" fmla="*/ 11 h 78"/>
                <a:gd name="T16" fmla="*/ 39 w 78"/>
                <a:gd name="T17" fmla="*/ 0 h 78"/>
                <a:gd name="T18" fmla="*/ 28 w 78"/>
                <a:gd name="T19" fmla="*/ 11 h 78"/>
                <a:gd name="T20" fmla="*/ 28 w 78"/>
                <a:gd name="T21" fmla="*/ 11 h 78"/>
                <a:gd name="T22" fmla="*/ 35 w 78"/>
                <a:gd name="T23" fmla="*/ 22 h 78"/>
                <a:gd name="T24" fmla="*/ 35 w 78"/>
                <a:gd name="T25" fmla="*/ 34 h 78"/>
                <a:gd name="T26" fmla="*/ 23 w 78"/>
                <a:gd name="T27" fmla="*/ 34 h 78"/>
                <a:gd name="T28" fmla="*/ 12 w 78"/>
                <a:gd name="T29" fmla="*/ 27 h 78"/>
                <a:gd name="T30" fmla="*/ 12 w 78"/>
                <a:gd name="T31" fmla="*/ 27 h 78"/>
                <a:gd name="T32" fmla="*/ 0 w 78"/>
                <a:gd name="T33" fmla="*/ 39 h 78"/>
                <a:gd name="T34" fmla="*/ 12 w 78"/>
                <a:gd name="T35" fmla="*/ 51 h 78"/>
                <a:gd name="T36" fmla="*/ 12 w 78"/>
                <a:gd name="T37" fmla="*/ 51 h 78"/>
                <a:gd name="T38" fmla="*/ 23 w 78"/>
                <a:gd name="T39" fmla="*/ 43 h 78"/>
                <a:gd name="T40" fmla="*/ 35 w 78"/>
                <a:gd name="T41" fmla="*/ 43 h 78"/>
                <a:gd name="T42" fmla="*/ 35 w 78"/>
                <a:gd name="T43" fmla="*/ 56 h 78"/>
                <a:gd name="T44" fmla="*/ 28 w 78"/>
                <a:gd name="T45" fmla="*/ 66 h 78"/>
                <a:gd name="T46" fmla="*/ 28 w 78"/>
                <a:gd name="T47" fmla="*/ 66 h 78"/>
                <a:gd name="T48" fmla="*/ 39 w 78"/>
                <a:gd name="T49" fmla="*/ 78 h 78"/>
                <a:gd name="T50" fmla="*/ 51 w 78"/>
                <a:gd name="T51" fmla="*/ 66 h 78"/>
                <a:gd name="T52" fmla="*/ 51 w 78"/>
                <a:gd name="T53" fmla="*/ 66 h 78"/>
                <a:gd name="T54" fmla="*/ 44 w 78"/>
                <a:gd name="T55" fmla="*/ 56 h 78"/>
                <a:gd name="T56" fmla="*/ 44 w 78"/>
                <a:gd name="T57" fmla="*/ 43 h 78"/>
                <a:gd name="T58" fmla="*/ 56 w 78"/>
                <a:gd name="T59" fmla="*/ 43 h 78"/>
                <a:gd name="T60" fmla="*/ 67 w 78"/>
                <a:gd name="T61" fmla="*/ 51 h 78"/>
                <a:gd name="T62" fmla="*/ 67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2" y="27"/>
                    <a:pt x="58" y="30"/>
                    <a:pt x="56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8" y="20"/>
                    <a:pt x="51" y="16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5"/>
                    <a:pt x="46" y="0"/>
                    <a:pt x="39" y="0"/>
                  </a:cubicBezTo>
                  <a:cubicBezTo>
                    <a:pt x="33" y="0"/>
                    <a:pt x="28" y="5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6"/>
                    <a:pt x="31" y="20"/>
                    <a:pt x="35" y="2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1" y="30"/>
                    <a:pt x="17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5" y="27"/>
                    <a:pt x="0" y="33"/>
                    <a:pt x="0" y="39"/>
                  </a:cubicBezTo>
                  <a:cubicBezTo>
                    <a:pt x="0" y="45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7"/>
                    <a:pt x="28" y="62"/>
                    <a:pt x="28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73"/>
                    <a:pt x="33" y="78"/>
                    <a:pt x="39" y="78"/>
                  </a:cubicBezTo>
                  <a:cubicBezTo>
                    <a:pt x="46" y="78"/>
                    <a:pt x="51" y="73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2"/>
                    <a:pt x="48" y="57"/>
                    <a:pt x="44" y="56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8" y="45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1" name="Freeform 166"/>
            <p:cNvSpPr>
              <a:spLocks/>
            </p:cNvSpPr>
            <p:nvPr/>
          </p:nvSpPr>
          <p:spPr bwMode="auto">
            <a:xfrm>
              <a:off x="7577138" y="1555750"/>
              <a:ext cx="65088" cy="61913"/>
            </a:xfrm>
            <a:custGeom>
              <a:avLst/>
              <a:gdLst>
                <a:gd name="T0" fmla="*/ 79 w 79"/>
                <a:gd name="T1" fmla="*/ 39 h 78"/>
                <a:gd name="T2" fmla="*/ 67 w 79"/>
                <a:gd name="T3" fmla="*/ 27 h 78"/>
                <a:gd name="T4" fmla="*/ 67 w 79"/>
                <a:gd name="T5" fmla="*/ 27 h 78"/>
                <a:gd name="T6" fmla="*/ 56 w 79"/>
                <a:gd name="T7" fmla="*/ 34 h 78"/>
                <a:gd name="T8" fmla="*/ 44 w 79"/>
                <a:gd name="T9" fmla="*/ 34 h 78"/>
                <a:gd name="T10" fmla="*/ 44 w 79"/>
                <a:gd name="T11" fmla="*/ 22 h 78"/>
                <a:gd name="T12" fmla="*/ 51 w 79"/>
                <a:gd name="T13" fmla="*/ 11 h 78"/>
                <a:gd name="T14" fmla="*/ 51 w 79"/>
                <a:gd name="T15" fmla="*/ 11 h 78"/>
                <a:gd name="T16" fmla="*/ 40 w 79"/>
                <a:gd name="T17" fmla="*/ 0 h 78"/>
                <a:gd name="T18" fmla="*/ 28 w 79"/>
                <a:gd name="T19" fmla="*/ 11 h 78"/>
                <a:gd name="T20" fmla="*/ 28 w 79"/>
                <a:gd name="T21" fmla="*/ 11 h 78"/>
                <a:gd name="T22" fmla="*/ 35 w 79"/>
                <a:gd name="T23" fmla="*/ 22 h 78"/>
                <a:gd name="T24" fmla="*/ 35 w 79"/>
                <a:gd name="T25" fmla="*/ 34 h 78"/>
                <a:gd name="T26" fmla="*/ 23 w 79"/>
                <a:gd name="T27" fmla="*/ 34 h 78"/>
                <a:gd name="T28" fmla="*/ 12 w 79"/>
                <a:gd name="T29" fmla="*/ 27 h 78"/>
                <a:gd name="T30" fmla="*/ 12 w 79"/>
                <a:gd name="T31" fmla="*/ 27 h 78"/>
                <a:gd name="T32" fmla="*/ 0 w 79"/>
                <a:gd name="T33" fmla="*/ 39 h 78"/>
                <a:gd name="T34" fmla="*/ 12 w 79"/>
                <a:gd name="T35" fmla="*/ 51 h 78"/>
                <a:gd name="T36" fmla="*/ 12 w 79"/>
                <a:gd name="T37" fmla="*/ 51 h 78"/>
                <a:gd name="T38" fmla="*/ 23 w 79"/>
                <a:gd name="T39" fmla="*/ 43 h 78"/>
                <a:gd name="T40" fmla="*/ 35 w 79"/>
                <a:gd name="T41" fmla="*/ 43 h 78"/>
                <a:gd name="T42" fmla="*/ 35 w 79"/>
                <a:gd name="T43" fmla="*/ 56 h 78"/>
                <a:gd name="T44" fmla="*/ 28 w 79"/>
                <a:gd name="T45" fmla="*/ 66 h 78"/>
                <a:gd name="T46" fmla="*/ 28 w 79"/>
                <a:gd name="T47" fmla="*/ 66 h 78"/>
                <a:gd name="T48" fmla="*/ 40 w 79"/>
                <a:gd name="T49" fmla="*/ 78 h 78"/>
                <a:gd name="T50" fmla="*/ 51 w 79"/>
                <a:gd name="T51" fmla="*/ 66 h 78"/>
                <a:gd name="T52" fmla="*/ 51 w 79"/>
                <a:gd name="T53" fmla="*/ 66 h 78"/>
                <a:gd name="T54" fmla="*/ 44 w 79"/>
                <a:gd name="T55" fmla="*/ 56 h 78"/>
                <a:gd name="T56" fmla="*/ 44 w 79"/>
                <a:gd name="T57" fmla="*/ 43 h 78"/>
                <a:gd name="T58" fmla="*/ 56 w 79"/>
                <a:gd name="T59" fmla="*/ 43 h 78"/>
                <a:gd name="T60" fmla="*/ 67 w 79"/>
                <a:gd name="T61" fmla="*/ 51 h 78"/>
                <a:gd name="T62" fmla="*/ 67 w 79"/>
                <a:gd name="T63" fmla="*/ 51 h 78"/>
                <a:gd name="T64" fmla="*/ 79 w 79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78">
                  <a:moveTo>
                    <a:pt x="79" y="39"/>
                  </a:moveTo>
                  <a:cubicBezTo>
                    <a:pt x="79" y="33"/>
                    <a:pt x="73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2" y="27"/>
                    <a:pt x="58" y="30"/>
                    <a:pt x="56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8" y="20"/>
                    <a:pt x="51" y="16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5"/>
                    <a:pt x="46" y="0"/>
                    <a:pt x="40" y="0"/>
                  </a:cubicBezTo>
                  <a:cubicBezTo>
                    <a:pt x="33" y="0"/>
                    <a:pt x="28" y="5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6"/>
                    <a:pt x="31" y="20"/>
                    <a:pt x="35" y="2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1" y="30"/>
                    <a:pt x="17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6" y="27"/>
                    <a:pt x="0" y="33"/>
                    <a:pt x="0" y="39"/>
                  </a:cubicBezTo>
                  <a:cubicBezTo>
                    <a:pt x="0" y="45"/>
                    <a:pt x="6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7"/>
                    <a:pt x="28" y="62"/>
                    <a:pt x="28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73"/>
                    <a:pt x="33" y="78"/>
                    <a:pt x="40" y="78"/>
                  </a:cubicBezTo>
                  <a:cubicBezTo>
                    <a:pt x="46" y="78"/>
                    <a:pt x="51" y="73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2"/>
                    <a:pt x="48" y="57"/>
                    <a:pt x="44" y="56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9" y="45"/>
                    <a:pt x="7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2" name="Freeform 167"/>
            <p:cNvSpPr>
              <a:spLocks/>
            </p:cNvSpPr>
            <p:nvPr/>
          </p:nvSpPr>
          <p:spPr bwMode="auto">
            <a:xfrm>
              <a:off x="5970588" y="1677988"/>
              <a:ext cx="61913" cy="63500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8 h 78"/>
                <a:gd name="T4" fmla="*/ 66 w 78"/>
                <a:gd name="T5" fmla="*/ 28 h 78"/>
                <a:gd name="T6" fmla="*/ 55 w 78"/>
                <a:gd name="T7" fmla="*/ 35 h 78"/>
                <a:gd name="T8" fmla="*/ 43 w 78"/>
                <a:gd name="T9" fmla="*/ 35 h 78"/>
                <a:gd name="T10" fmla="*/ 43 w 78"/>
                <a:gd name="T11" fmla="*/ 23 h 78"/>
                <a:gd name="T12" fmla="*/ 50 w 78"/>
                <a:gd name="T13" fmla="*/ 12 h 78"/>
                <a:gd name="T14" fmla="*/ 50 w 78"/>
                <a:gd name="T15" fmla="*/ 12 h 78"/>
                <a:gd name="T16" fmla="*/ 39 w 78"/>
                <a:gd name="T17" fmla="*/ 0 h 78"/>
                <a:gd name="T18" fmla="*/ 27 w 78"/>
                <a:gd name="T19" fmla="*/ 12 h 78"/>
                <a:gd name="T20" fmla="*/ 27 w 78"/>
                <a:gd name="T21" fmla="*/ 12 h 78"/>
                <a:gd name="T22" fmla="*/ 34 w 78"/>
                <a:gd name="T23" fmla="*/ 23 h 78"/>
                <a:gd name="T24" fmla="*/ 34 w 78"/>
                <a:gd name="T25" fmla="*/ 35 h 78"/>
                <a:gd name="T26" fmla="*/ 22 w 78"/>
                <a:gd name="T27" fmla="*/ 35 h 78"/>
                <a:gd name="T28" fmla="*/ 11 w 78"/>
                <a:gd name="T29" fmla="*/ 28 h 78"/>
                <a:gd name="T30" fmla="*/ 11 w 78"/>
                <a:gd name="T31" fmla="*/ 28 h 78"/>
                <a:gd name="T32" fmla="*/ 0 w 78"/>
                <a:gd name="T33" fmla="*/ 39 h 78"/>
                <a:gd name="T34" fmla="*/ 11 w 78"/>
                <a:gd name="T35" fmla="*/ 51 h 78"/>
                <a:gd name="T36" fmla="*/ 11 w 78"/>
                <a:gd name="T37" fmla="*/ 51 h 78"/>
                <a:gd name="T38" fmla="*/ 22 w 78"/>
                <a:gd name="T39" fmla="*/ 44 h 78"/>
                <a:gd name="T40" fmla="*/ 34 w 78"/>
                <a:gd name="T41" fmla="*/ 44 h 78"/>
                <a:gd name="T42" fmla="*/ 34 w 78"/>
                <a:gd name="T43" fmla="*/ 56 h 78"/>
                <a:gd name="T44" fmla="*/ 27 w 78"/>
                <a:gd name="T45" fmla="*/ 67 h 78"/>
                <a:gd name="T46" fmla="*/ 27 w 78"/>
                <a:gd name="T47" fmla="*/ 67 h 78"/>
                <a:gd name="T48" fmla="*/ 39 w 78"/>
                <a:gd name="T49" fmla="*/ 78 h 78"/>
                <a:gd name="T50" fmla="*/ 50 w 78"/>
                <a:gd name="T51" fmla="*/ 67 h 78"/>
                <a:gd name="T52" fmla="*/ 50 w 78"/>
                <a:gd name="T53" fmla="*/ 67 h 78"/>
                <a:gd name="T54" fmla="*/ 43 w 78"/>
                <a:gd name="T55" fmla="*/ 56 h 78"/>
                <a:gd name="T56" fmla="*/ 43 w 78"/>
                <a:gd name="T57" fmla="*/ 44 h 78"/>
                <a:gd name="T58" fmla="*/ 55 w 78"/>
                <a:gd name="T59" fmla="*/ 44 h 78"/>
                <a:gd name="T60" fmla="*/ 66 w 78"/>
                <a:gd name="T61" fmla="*/ 51 h 78"/>
                <a:gd name="T62" fmla="*/ 66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1" y="28"/>
                    <a:pt x="57" y="31"/>
                    <a:pt x="55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7" y="21"/>
                    <a:pt x="50" y="17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5"/>
                    <a:pt x="45" y="0"/>
                    <a:pt x="39" y="0"/>
                  </a:cubicBezTo>
                  <a:cubicBezTo>
                    <a:pt x="32" y="0"/>
                    <a:pt x="27" y="5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7"/>
                    <a:pt x="30" y="21"/>
                    <a:pt x="34" y="23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0" y="31"/>
                    <a:pt x="16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33"/>
                    <a:pt x="0" y="39"/>
                  </a:cubicBezTo>
                  <a:cubicBezTo>
                    <a:pt x="0" y="46"/>
                    <a:pt x="5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6" y="51"/>
                    <a:pt x="20" y="48"/>
                    <a:pt x="22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8"/>
                    <a:pt x="27" y="62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73"/>
                    <a:pt x="32" y="78"/>
                    <a:pt x="39" y="78"/>
                  </a:cubicBezTo>
                  <a:cubicBezTo>
                    <a:pt x="45" y="78"/>
                    <a:pt x="50" y="73"/>
                    <a:pt x="50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2"/>
                    <a:pt x="47" y="58"/>
                    <a:pt x="43" y="5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7" y="48"/>
                    <a:pt x="61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6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3" name="Freeform 168"/>
            <p:cNvSpPr>
              <a:spLocks/>
            </p:cNvSpPr>
            <p:nvPr/>
          </p:nvSpPr>
          <p:spPr bwMode="auto">
            <a:xfrm>
              <a:off x="6092825" y="1677988"/>
              <a:ext cx="63500" cy="63500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8 h 78"/>
                <a:gd name="T4" fmla="*/ 66 w 78"/>
                <a:gd name="T5" fmla="*/ 28 h 78"/>
                <a:gd name="T6" fmla="*/ 56 w 78"/>
                <a:gd name="T7" fmla="*/ 35 h 78"/>
                <a:gd name="T8" fmla="*/ 43 w 78"/>
                <a:gd name="T9" fmla="*/ 35 h 78"/>
                <a:gd name="T10" fmla="*/ 43 w 78"/>
                <a:gd name="T11" fmla="*/ 23 h 78"/>
                <a:gd name="T12" fmla="*/ 51 w 78"/>
                <a:gd name="T13" fmla="*/ 12 h 78"/>
                <a:gd name="T14" fmla="*/ 51 w 78"/>
                <a:gd name="T15" fmla="*/ 12 h 78"/>
                <a:gd name="T16" fmla="*/ 39 w 78"/>
                <a:gd name="T17" fmla="*/ 0 h 78"/>
                <a:gd name="T18" fmla="*/ 27 w 78"/>
                <a:gd name="T19" fmla="*/ 12 h 78"/>
                <a:gd name="T20" fmla="*/ 27 w 78"/>
                <a:gd name="T21" fmla="*/ 12 h 78"/>
                <a:gd name="T22" fmla="*/ 35 w 78"/>
                <a:gd name="T23" fmla="*/ 23 h 78"/>
                <a:gd name="T24" fmla="*/ 35 w 78"/>
                <a:gd name="T25" fmla="*/ 35 h 78"/>
                <a:gd name="T26" fmla="*/ 22 w 78"/>
                <a:gd name="T27" fmla="*/ 35 h 78"/>
                <a:gd name="T28" fmla="*/ 12 w 78"/>
                <a:gd name="T29" fmla="*/ 28 h 78"/>
                <a:gd name="T30" fmla="*/ 12 w 78"/>
                <a:gd name="T31" fmla="*/ 28 h 78"/>
                <a:gd name="T32" fmla="*/ 0 w 78"/>
                <a:gd name="T33" fmla="*/ 39 h 78"/>
                <a:gd name="T34" fmla="*/ 12 w 78"/>
                <a:gd name="T35" fmla="*/ 51 h 78"/>
                <a:gd name="T36" fmla="*/ 12 w 78"/>
                <a:gd name="T37" fmla="*/ 51 h 78"/>
                <a:gd name="T38" fmla="*/ 22 w 78"/>
                <a:gd name="T39" fmla="*/ 44 h 78"/>
                <a:gd name="T40" fmla="*/ 35 w 78"/>
                <a:gd name="T41" fmla="*/ 44 h 78"/>
                <a:gd name="T42" fmla="*/ 35 w 78"/>
                <a:gd name="T43" fmla="*/ 56 h 78"/>
                <a:gd name="T44" fmla="*/ 27 w 78"/>
                <a:gd name="T45" fmla="*/ 67 h 78"/>
                <a:gd name="T46" fmla="*/ 27 w 78"/>
                <a:gd name="T47" fmla="*/ 67 h 78"/>
                <a:gd name="T48" fmla="*/ 39 w 78"/>
                <a:gd name="T49" fmla="*/ 78 h 78"/>
                <a:gd name="T50" fmla="*/ 51 w 78"/>
                <a:gd name="T51" fmla="*/ 67 h 78"/>
                <a:gd name="T52" fmla="*/ 51 w 78"/>
                <a:gd name="T53" fmla="*/ 67 h 78"/>
                <a:gd name="T54" fmla="*/ 43 w 78"/>
                <a:gd name="T55" fmla="*/ 56 h 78"/>
                <a:gd name="T56" fmla="*/ 43 w 78"/>
                <a:gd name="T57" fmla="*/ 44 h 78"/>
                <a:gd name="T58" fmla="*/ 56 w 78"/>
                <a:gd name="T59" fmla="*/ 44 h 78"/>
                <a:gd name="T60" fmla="*/ 66 w 78"/>
                <a:gd name="T61" fmla="*/ 51 h 78"/>
                <a:gd name="T62" fmla="*/ 66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2" y="28"/>
                    <a:pt x="57" y="31"/>
                    <a:pt x="5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5"/>
                    <a:pt x="45" y="0"/>
                    <a:pt x="39" y="0"/>
                  </a:cubicBezTo>
                  <a:cubicBezTo>
                    <a:pt x="33" y="0"/>
                    <a:pt x="27" y="5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7"/>
                    <a:pt x="30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1"/>
                    <a:pt x="16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33"/>
                    <a:pt x="0" y="39"/>
                  </a:cubicBezTo>
                  <a:cubicBezTo>
                    <a:pt x="0" y="46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6" y="51"/>
                    <a:pt x="21" y="48"/>
                    <a:pt x="22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0" y="58"/>
                    <a:pt x="27" y="62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73"/>
                    <a:pt x="33" y="78"/>
                    <a:pt x="39" y="78"/>
                  </a:cubicBezTo>
                  <a:cubicBezTo>
                    <a:pt x="45" y="78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3" y="5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7" y="48"/>
                    <a:pt x="62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6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4" name="Freeform 169"/>
            <p:cNvSpPr>
              <a:spLocks/>
            </p:cNvSpPr>
            <p:nvPr/>
          </p:nvSpPr>
          <p:spPr bwMode="auto">
            <a:xfrm>
              <a:off x="6216650" y="1677988"/>
              <a:ext cx="63500" cy="63500"/>
            </a:xfrm>
            <a:custGeom>
              <a:avLst/>
              <a:gdLst>
                <a:gd name="T0" fmla="*/ 78 w 78"/>
                <a:gd name="T1" fmla="*/ 39 h 78"/>
                <a:gd name="T2" fmla="*/ 67 w 78"/>
                <a:gd name="T3" fmla="*/ 28 h 78"/>
                <a:gd name="T4" fmla="*/ 67 w 78"/>
                <a:gd name="T5" fmla="*/ 28 h 78"/>
                <a:gd name="T6" fmla="*/ 56 w 78"/>
                <a:gd name="T7" fmla="*/ 35 h 78"/>
                <a:gd name="T8" fmla="*/ 44 w 78"/>
                <a:gd name="T9" fmla="*/ 35 h 78"/>
                <a:gd name="T10" fmla="*/ 44 w 78"/>
                <a:gd name="T11" fmla="*/ 23 h 78"/>
                <a:gd name="T12" fmla="*/ 51 w 78"/>
                <a:gd name="T13" fmla="*/ 12 h 78"/>
                <a:gd name="T14" fmla="*/ 51 w 78"/>
                <a:gd name="T15" fmla="*/ 12 h 78"/>
                <a:gd name="T16" fmla="*/ 39 w 78"/>
                <a:gd name="T17" fmla="*/ 0 h 78"/>
                <a:gd name="T18" fmla="*/ 28 w 78"/>
                <a:gd name="T19" fmla="*/ 12 h 78"/>
                <a:gd name="T20" fmla="*/ 28 w 78"/>
                <a:gd name="T21" fmla="*/ 12 h 78"/>
                <a:gd name="T22" fmla="*/ 35 w 78"/>
                <a:gd name="T23" fmla="*/ 23 h 78"/>
                <a:gd name="T24" fmla="*/ 35 w 78"/>
                <a:gd name="T25" fmla="*/ 35 h 78"/>
                <a:gd name="T26" fmla="*/ 23 w 78"/>
                <a:gd name="T27" fmla="*/ 35 h 78"/>
                <a:gd name="T28" fmla="*/ 12 w 78"/>
                <a:gd name="T29" fmla="*/ 28 h 78"/>
                <a:gd name="T30" fmla="*/ 12 w 78"/>
                <a:gd name="T31" fmla="*/ 28 h 78"/>
                <a:gd name="T32" fmla="*/ 0 w 78"/>
                <a:gd name="T33" fmla="*/ 39 h 78"/>
                <a:gd name="T34" fmla="*/ 12 w 78"/>
                <a:gd name="T35" fmla="*/ 51 h 78"/>
                <a:gd name="T36" fmla="*/ 12 w 78"/>
                <a:gd name="T37" fmla="*/ 51 h 78"/>
                <a:gd name="T38" fmla="*/ 23 w 78"/>
                <a:gd name="T39" fmla="*/ 44 h 78"/>
                <a:gd name="T40" fmla="*/ 35 w 78"/>
                <a:gd name="T41" fmla="*/ 44 h 78"/>
                <a:gd name="T42" fmla="*/ 35 w 78"/>
                <a:gd name="T43" fmla="*/ 56 h 78"/>
                <a:gd name="T44" fmla="*/ 28 w 78"/>
                <a:gd name="T45" fmla="*/ 67 h 78"/>
                <a:gd name="T46" fmla="*/ 28 w 78"/>
                <a:gd name="T47" fmla="*/ 67 h 78"/>
                <a:gd name="T48" fmla="*/ 39 w 78"/>
                <a:gd name="T49" fmla="*/ 78 h 78"/>
                <a:gd name="T50" fmla="*/ 51 w 78"/>
                <a:gd name="T51" fmla="*/ 67 h 78"/>
                <a:gd name="T52" fmla="*/ 51 w 78"/>
                <a:gd name="T53" fmla="*/ 67 h 78"/>
                <a:gd name="T54" fmla="*/ 44 w 78"/>
                <a:gd name="T55" fmla="*/ 56 h 78"/>
                <a:gd name="T56" fmla="*/ 44 w 78"/>
                <a:gd name="T57" fmla="*/ 44 h 78"/>
                <a:gd name="T58" fmla="*/ 56 w 78"/>
                <a:gd name="T59" fmla="*/ 44 h 78"/>
                <a:gd name="T60" fmla="*/ 67 w 78"/>
                <a:gd name="T61" fmla="*/ 51 h 78"/>
                <a:gd name="T62" fmla="*/ 67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5"/>
                    <a:pt x="46" y="0"/>
                    <a:pt x="39" y="0"/>
                  </a:cubicBezTo>
                  <a:cubicBezTo>
                    <a:pt x="33" y="0"/>
                    <a:pt x="28" y="5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7"/>
                    <a:pt x="31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1"/>
                    <a:pt x="17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33"/>
                    <a:pt x="0" y="39"/>
                  </a:cubicBezTo>
                  <a:cubicBezTo>
                    <a:pt x="0" y="46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8"/>
                    <a:pt x="28" y="6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3"/>
                    <a:pt x="33" y="78"/>
                    <a:pt x="39" y="78"/>
                  </a:cubicBezTo>
                  <a:cubicBezTo>
                    <a:pt x="46" y="78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8" y="46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5" name="Freeform 170"/>
            <p:cNvSpPr>
              <a:spLocks/>
            </p:cNvSpPr>
            <p:nvPr/>
          </p:nvSpPr>
          <p:spPr bwMode="auto">
            <a:xfrm>
              <a:off x="6340475" y="1677988"/>
              <a:ext cx="63500" cy="63500"/>
            </a:xfrm>
            <a:custGeom>
              <a:avLst/>
              <a:gdLst>
                <a:gd name="T0" fmla="*/ 79 w 79"/>
                <a:gd name="T1" fmla="*/ 39 h 78"/>
                <a:gd name="T2" fmla="*/ 67 w 79"/>
                <a:gd name="T3" fmla="*/ 28 h 78"/>
                <a:gd name="T4" fmla="*/ 67 w 79"/>
                <a:gd name="T5" fmla="*/ 28 h 78"/>
                <a:gd name="T6" fmla="*/ 56 w 79"/>
                <a:gd name="T7" fmla="*/ 35 h 78"/>
                <a:gd name="T8" fmla="*/ 44 w 79"/>
                <a:gd name="T9" fmla="*/ 35 h 78"/>
                <a:gd name="T10" fmla="*/ 44 w 79"/>
                <a:gd name="T11" fmla="*/ 23 h 78"/>
                <a:gd name="T12" fmla="*/ 51 w 79"/>
                <a:gd name="T13" fmla="*/ 12 h 78"/>
                <a:gd name="T14" fmla="*/ 51 w 79"/>
                <a:gd name="T15" fmla="*/ 12 h 78"/>
                <a:gd name="T16" fmla="*/ 40 w 79"/>
                <a:gd name="T17" fmla="*/ 0 h 78"/>
                <a:gd name="T18" fmla="*/ 28 w 79"/>
                <a:gd name="T19" fmla="*/ 12 h 78"/>
                <a:gd name="T20" fmla="*/ 28 w 79"/>
                <a:gd name="T21" fmla="*/ 12 h 78"/>
                <a:gd name="T22" fmla="*/ 35 w 79"/>
                <a:gd name="T23" fmla="*/ 23 h 78"/>
                <a:gd name="T24" fmla="*/ 35 w 79"/>
                <a:gd name="T25" fmla="*/ 35 h 78"/>
                <a:gd name="T26" fmla="*/ 23 w 79"/>
                <a:gd name="T27" fmla="*/ 35 h 78"/>
                <a:gd name="T28" fmla="*/ 12 w 79"/>
                <a:gd name="T29" fmla="*/ 28 h 78"/>
                <a:gd name="T30" fmla="*/ 12 w 79"/>
                <a:gd name="T31" fmla="*/ 28 h 78"/>
                <a:gd name="T32" fmla="*/ 0 w 79"/>
                <a:gd name="T33" fmla="*/ 39 h 78"/>
                <a:gd name="T34" fmla="*/ 12 w 79"/>
                <a:gd name="T35" fmla="*/ 51 h 78"/>
                <a:gd name="T36" fmla="*/ 12 w 79"/>
                <a:gd name="T37" fmla="*/ 51 h 78"/>
                <a:gd name="T38" fmla="*/ 23 w 79"/>
                <a:gd name="T39" fmla="*/ 44 h 78"/>
                <a:gd name="T40" fmla="*/ 35 w 79"/>
                <a:gd name="T41" fmla="*/ 44 h 78"/>
                <a:gd name="T42" fmla="*/ 35 w 79"/>
                <a:gd name="T43" fmla="*/ 56 h 78"/>
                <a:gd name="T44" fmla="*/ 28 w 79"/>
                <a:gd name="T45" fmla="*/ 67 h 78"/>
                <a:gd name="T46" fmla="*/ 28 w 79"/>
                <a:gd name="T47" fmla="*/ 67 h 78"/>
                <a:gd name="T48" fmla="*/ 40 w 79"/>
                <a:gd name="T49" fmla="*/ 78 h 78"/>
                <a:gd name="T50" fmla="*/ 51 w 79"/>
                <a:gd name="T51" fmla="*/ 67 h 78"/>
                <a:gd name="T52" fmla="*/ 51 w 79"/>
                <a:gd name="T53" fmla="*/ 67 h 78"/>
                <a:gd name="T54" fmla="*/ 44 w 79"/>
                <a:gd name="T55" fmla="*/ 56 h 78"/>
                <a:gd name="T56" fmla="*/ 44 w 79"/>
                <a:gd name="T57" fmla="*/ 44 h 78"/>
                <a:gd name="T58" fmla="*/ 56 w 79"/>
                <a:gd name="T59" fmla="*/ 44 h 78"/>
                <a:gd name="T60" fmla="*/ 67 w 79"/>
                <a:gd name="T61" fmla="*/ 51 h 78"/>
                <a:gd name="T62" fmla="*/ 67 w 79"/>
                <a:gd name="T63" fmla="*/ 51 h 78"/>
                <a:gd name="T64" fmla="*/ 79 w 79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78">
                  <a:moveTo>
                    <a:pt x="79" y="39"/>
                  </a:moveTo>
                  <a:cubicBezTo>
                    <a:pt x="79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5"/>
                    <a:pt x="46" y="0"/>
                    <a:pt x="40" y="0"/>
                  </a:cubicBezTo>
                  <a:cubicBezTo>
                    <a:pt x="33" y="0"/>
                    <a:pt x="28" y="5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7"/>
                    <a:pt x="31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1"/>
                    <a:pt x="17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6" y="28"/>
                    <a:pt x="0" y="33"/>
                    <a:pt x="0" y="39"/>
                  </a:cubicBezTo>
                  <a:cubicBezTo>
                    <a:pt x="0" y="46"/>
                    <a:pt x="6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8"/>
                    <a:pt x="28" y="6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3"/>
                    <a:pt x="33" y="78"/>
                    <a:pt x="40" y="78"/>
                  </a:cubicBezTo>
                  <a:cubicBezTo>
                    <a:pt x="46" y="78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9" y="46"/>
                    <a:pt x="7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6" name="Freeform 171"/>
            <p:cNvSpPr>
              <a:spLocks/>
            </p:cNvSpPr>
            <p:nvPr/>
          </p:nvSpPr>
          <p:spPr bwMode="auto">
            <a:xfrm>
              <a:off x="6464300" y="1677988"/>
              <a:ext cx="63500" cy="63500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8 h 78"/>
                <a:gd name="T4" fmla="*/ 66 w 78"/>
                <a:gd name="T5" fmla="*/ 28 h 78"/>
                <a:gd name="T6" fmla="*/ 56 w 78"/>
                <a:gd name="T7" fmla="*/ 35 h 78"/>
                <a:gd name="T8" fmla="*/ 43 w 78"/>
                <a:gd name="T9" fmla="*/ 35 h 78"/>
                <a:gd name="T10" fmla="*/ 43 w 78"/>
                <a:gd name="T11" fmla="*/ 23 h 78"/>
                <a:gd name="T12" fmla="*/ 51 w 78"/>
                <a:gd name="T13" fmla="*/ 12 h 78"/>
                <a:gd name="T14" fmla="*/ 51 w 78"/>
                <a:gd name="T15" fmla="*/ 12 h 78"/>
                <a:gd name="T16" fmla="*/ 39 w 78"/>
                <a:gd name="T17" fmla="*/ 0 h 78"/>
                <a:gd name="T18" fmla="*/ 27 w 78"/>
                <a:gd name="T19" fmla="*/ 12 h 78"/>
                <a:gd name="T20" fmla="*/ 27 w 78"/>
                <a:gd name="T21" fmla="*/ 12 h 78"/>
                <a:gd name="T22" fmla="*/ 34 w 78"/>
                <a:gd name="T23" fmla="*/ 23 h 78"/>
                <a:gd name="T24" fmla="*/ 34 w 78"/>
                <a:gd name="T25" fmla="*/ 35 h 78"/>
                <a:gd name="T26" fmla="*/ 22 w 78"/>
                <a:gd name="T27" fmla="*/ 35 h 78"/>
                <a:gd name="T28" fmla="*/ 11 w 78"/>
                <a:gd name="T29" fmla="*/ 28 h 78"/>
                <a:gd name="T30" fmla="*/ 11 w 78"/>
                <a:gd name="T31" fmla="*/ 28 h 78"/>
                <a:gd name="T32" fmla="*/ 0 w 78"/>
                <a:gd name="T33" fmla="*/ 39 h 78"/>
                <a:gd name="T34" fmla="*/ 11 w 78"/>
                <a:gd name="T35" fmla="*/ 51 h 78"/>
                <a:gd name="T36" fmla="*/ 11 w 78"/>
                <a:gd name="T37" fmla="*/ 51 h 78"/>
                <a:gd name="T38" fmla="*/ 22 w 78"/>
                <a:gd name="T39" fmla="*/ 44 h 78"/>
                <a:gd name="T40" fmla="*/ 34 w 78"/>
                <a:gd name="T41" fmla="*/ 44 h 78"/>
                <a:gd name="T42" fmla="*/ 34 w 78"/>
                <a:gd name="T43" fmla="*/ 56 h 78"/>
                <a:gd name="T44" fmla="*/ 27 w 78"/>
                <a:gd name="T45" fmla="*/ 67 h 78"/>
                <a:gd name="T46" fmla="*/ 27 w 78"/>
                <a:gd name="T47" fmla="*/ 67 h 78"/>
                <a:gd name="T48" fmla="*/ 39 w 78"/>
                <a:gd name="T49" fmla="*/ 78 h 78"/>
                <a:gd name="T50" fmla="*/ 51 w 78"/>
                <a:gd name="T51" fmla="*/ 67 h 78"/>
                <a:gd name="T52" fmla="*/ 51 w 78"/>
                <a:gd name="T53" fmla="*/ 67 h 78"/>
                <a:gd name="T54" fmla="*/ 43 w 78"/>
                <a:gd name="T55" fmla="*/ 56 h 78"/>
                <a:gd name="T56" fmla="*/ 43 w 78"/>
                <a:gd name="T57" fmla="*/ 44 h 78"/>
                <a:gd name="T58" fmla="*/ 56 w 78"/>
                <a:gd name="T59" fmla="*/ 44 h 78"/>
                <a:gd name="T60" fmla="*/ 66 w 78"/>
                <a:gd name="T61" fmla="*/ 51 h 78"/>
                <a:gd name="T62" fmla="*/ 66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1" y="28"/>
                    <a:pt x="57" y="31"/>
                    <a:pt x="5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5"/>
                    <a:pt x="45" y="0"/>
                    <a:pt x="39" y="0"/>
                  </a:cubicBezTo>
                  <a:cubicBezTo>
                    <a:pt x="32" y="0"/>
                    <a:pt x="27" y="5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7"/>
                    <a:pt x="30" y="21"/>
                    <a:pt x="34" y="23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0" y="31"/>
                    <a:pt x="16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33"/>
                    <a:pt x="0" y="39"/>
                  </a:cubicBezTo>
                  <a:cubicBezTo>
                    <a:pt x="0" y="46"/>
                    <a:pt x="5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6" y="51"/>
                    <a:pt x="20" y="48"/>
                    <a:pt x="22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8"/>
                    <a:pt x="27" y="62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73"/>
                    <a:pt x="32" y="78"/>
                    <a:pt x="39" y="78"/>
                  </a:cubicBezTo>
                  <a:cubicBezTo>
                    <a:pt x="45" y="78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3" y="5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7" y="48"/>
                    <a:pt x="61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6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7" name="Freeform 172"/>
            <p:cNvSpPr>
              <a:spLocks/>
            </p:cNvSpPr>
            <p:nvPr/>
          </p:nvSpPr>
          <p:spPr bwMode="auto">
            <a:xfrm>
              <a:off x="6588125" y="1677988"/>
              <a:ext cx="63500" cy="63500"/>
            </a:xfrm>
            <a:custGeom>
              <a:avLst/>
              <a:gdLst>
                <a:gd name="T0" fmla="*/ 78 w 78"/>
                <a:gd name="T1" fmla="*/ 39 h 78"/>
                <a:gd name="T2" fmla="*/ 67 w 78"/>
                <a:gd name="T3" fmla="*/ 28 h 78"/>
                <a:gd name="T4" fmla="*/ 67 w 78"/>
                <a:gd name="T5" fmla="*/ 28 h 78"/>
                <a:gd name="T6" fmla="*/ 56 w 78"/>
                <a:gd name="T7" fmla="*/ 35 h 78"/>
                <a:gd name="T8" fmla="*/ 44 w 78"/>
                <a:gd name="T9" fmla="*/ 35 h 78"/>
                <a:gd name="T10" fmla="*/ 44 w 78"/>
                <a:gd name="T11" fmla="*/ 23 h 78"/>
                <a:gd name="T12" fmla="*/ 51 w 78"/>
                <a:gd name="T13" fmla="*/ 12 h 78"/>
                <a:gd name="T14" fmla="*/ 51 w 78"/>
                <a:gd name="T15" fmla="*/ 12 h 78"/>
                <a:gd name="T16" fmla="*/ 39 w 78"/>
                <a:gd name="T17" fmla="*/ 0 h 78"/>
                <a:gd name="T18" fmla="*/ 28 w 78"/>
                <a:gd name="T19" fmla="*/ 12 h 78"/>
                <a:gd name="T20" fmla="*/ 28 w 78"/>
                <a:gd name="T21" fmla="*/ 12 h 78"/>
                <a:gd name="T22" fmla="*/ 35 w 78"/>
                <a:gd name="T23" fmla="*/ 23 h 78"/>
                <a:gd name="T24" fmla="*/ 35 w 78"/>
                <a:gd name="T25" fmla="*/ 35 h 78"/>
                <a:gd name="T26" fmla="*/ 22 w 78"/>
                <a:gd name="T27" fmla="*/ 35 h 78"/>
                <a:gd name="T28" fmla="*/ 12 w 78"/>
                <a:gd name="T29" fmla="*/ 28 h 78"/>
                <a:gd name="T30" fmla="*/ 12 w 78"/>
                <a:gd name="T31" fmla="*/ 28 h 78"/>
                <a:gd name="T32" fmla="*/ 0 w 78"/>
                <a:gd name="T33" fmla="*/ 39 h 78"/>
                <a:gd name="T34" fmla="*/ 12 w 78"/>
                <a:gd name="T35" fmla="*/ 51 h 78"/>
                <a:gd name="T36" fmla="*/ 12 w 78"/>
                <a:gd name="T37" fmla="*/ 51 h 78"/>
                <a:gd name="T38" fmla="*/ 22 w 78"/>
                <a:gd name="T39" fmla="*/ 44 h 78"/>
                <a:gd name="T40" fmla="*/ 35 w 78"/>
                <a:gd name="T41" fmla="*/ 44 h 78"/>
                <a:gd name="T42" fmla="*/ 35 w 78"/>
                <a:gd name="T43" fmla="*/ 56 h 78"/>
                <a:gd name="T44" fmla="*/ 28 w 78"/>
                <a:gd name="T45" fmla="*/ 67 h 78"/>
                <a:gd name="T46" fmla="*/ 28 w 78"/>
                <a:gd name="T47" fmla="*/ 67 h 78"/>
                <a:gd name="T48" fmla="*/ 39 w 78"/>
                <a:gd name="T49" fmla="*/ 78 h 78"/>
                <a:gd name="T50" fmla="*/ 51 w 78"/>
                <a:gd name="T51" fmla="*/ 67 h 78"/>
                <a:gd name="T52" fmla="*/ 51 w 78"/>
                <a:gd name="T53" fmla="*/ 67 h 78"/>
                <a:gd name="T54" fmla="*/ 44 w 78"/>
                <a:gd name="T55" fmla="*/ 56 h 78"/>
                <a:gd name="T56" fmla="*/ 44 w 78"/>
                <a:gd name="T57" fmla="*/ 44 h 78"/>
                <a:gd name="T58" fmla="*/ 56 w 78"/>
                <a:gd name="T59" fmla="*/ 44 h 78"/>
                <a:gd name="T60" fmla="*/ 67 w 78"/>
                <a:gd name="T61" fmla="*/ 51 h 78"/>
                <a:gd name="T62" fmla="*/ 67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5"/>
                    <a:pt x="46" y="0"/>
                    <a:pt x="39" y="0"/>
                  </a:cubicBezTo>
                  <a:cubicBezTo>
                    <a:pt x="33" y="0"/>
                    <a:pt x="28" y="5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7"/>
                    <a:pt x="30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1"/>
                    <a:pt x="17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33"/>
                    <a:pt x="0" y="39"/>
                  </a:cubicBezTo>
                  <a:cubicBezTo>
                    <a:pt x="0" y="46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2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0" y="58"/>
                    <a:pt x="28" y="6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3"/>
                    <a:pt x="33" y="78"/>
                    <a:pt x="39" y="78"/>
                  </a:cubicBezTo>
                  <a:cubicBezTo>
                    <a:pt x="46" y="78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8" y="46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8" name="Freeform 173"/>
            <p:cNvSpPr>
              <a:spLocks/>
            </p:cNvSpPr>
            <p:nvPr/>
          </p:nvSpPr>
          <p:spPr bwMode="auto">
            <a:xfrm>
              <a:off x="6711950" y="1677988"/>
              <a:ext cx="63500" cy="63500"/>
            </a:xfrm>
            <a:custGeom>
              <a:avLst/>
              <a:gdLst>
                <a:gd name="T0" fmla="*/ 79 w 79"/>
                <a:gd name="T1" fmla="*/ 39 h 78"/>
                <a:gd name="T2" fmla="*/ 67 w 79"/>
                <a:gd name="T3" fmla="*/ 28 h 78"/>
                <a:gd name="T4" fmla="*/ 67 w 79"/>
                <a:gd name="T5" fmla="*/ 28 h 78"/>
                <a:gd name="T6" fmla="*/ 56 w 79"/>
                <a:gd name="T7" fmla="*/ 35 h 78"/>
                <a:gd name="T8" fmla="*/ 44 w 79"/>
                <a:gd name="T9" fmla="*/ 35 h 78"/>
                <a:gd name="T10" fmla="*/ 44 w 79"/>
                <a:gd name="T11" fmla="*/ 23 h 78"/>
                <a:gd name="T12" fmla="*/ 51 w 79"/>
                <a:gd name="T13" fmla="*/ 12 h 78"/>
                <a:gd name="T14" fmla="*/ 51 w 79"/>
                <a:gd name="T15" fmla="*/ 12 h 78"/>
                <a:gd name="T16" fmla="*/ 39 w 79"/>
                <a:gd name="T17" fmla="*/ 0 h 78"/>
                <a:gd name="T18" fmla="*/ 28 w 79"/>
                <a:gd name="T19" fmla="*/ 12 h 78"/>
                <a:gd name="T20" fmla="*/ 28 w 79"/>
                <a:gd name="T21" fmla="*/ 12 h 78"/>
                <a:gd name="T22" fmla="*/ 35 w 79"/>
                <a:gd name="T23" fmla="*/ 23 h 78"/>
                <a:gd name="T24" fmla="*/ 35 w 79"/>
                <a:gd name="T25" fmla="*/ 35 h 78"/>
                <a:gd name="T26" fmla="*/ 23 w 79"/>
                <a:gd name="T27" fmla="*/ 35 h 78"/>
                <a:gd name="T28" fmla="*/ 12 w 79"/>
                <a:gd name="T29" fmla="*/ 28 h 78"/>
                <a:gd name="T30" fmla="*/ 12 w 79"/>
                <a:gd name="T31" fmla="*/ 28 h 78"/>
                <a:gd name="T32" fmla="*/ 0 w 79"/>
                <a:gd name="T33" fmla="*/ 39 h 78"/>
                <a:gd name="T34" fmla="*/ 12 w 79"/>
                <a:gd name="T35" fmla="*/ 51 h 78"/>
                <a:gd name="T36" fmla="*/ 12 w 79"/>
                <a:gd name="T37" fmla="*/ 51 h 78"/>
                <a:gd name="T38" fmla="*/ 23 w 79"/>
                <a:gd name="T39" fmla="*/ 44 h 78"/>
                <a:gd name="T40" fmla="*/ 35 w 79"/>
                <a:gd name="T41" fmla="*/ 44 h 78"/>
                <a:gd name="T42" fmla="*/ 35 w 79"/>
                <a:gd name="T43" fmla="*/ 56 h 78"/>
                <a:gd name="T44" fmla="*/ 28 w 79"/>
                <a:gd name="T45" fmla="*/ 67 h 78"/>
                <a:gd name="T46" fmla="*/ 28 w 79"/>
                <a:gd name="T47" fmla="*/ 67 h 78"/>
                <a:gd name="T48" fmla="*/ 39 w 79"/>
                <a:gd name="T49" fmla="*/ 78 h 78"/>
                <a:gd name="T50" fmla="*/ 51 w 79"/>
                <a:gd name="T51" fmla="*/ 67 h 78"/>
                <a:gd name="T52" fmla="*/ 51 w 79"/>
                <a:gd name="T53" fmla="*/ 67 h 78"/>
                <a:gd name="T54" fmla="*/ 44 w 79"/>
                <a:gd name="T55" fmla="*/ 56 h 78"/>
                <a:gd name="T56" fmla="*/ 44 w 79"/>
                <a:gd name="T57" fmla="*/ 44 h 78"/>
                <a:gd name="T58" fmla="*/ 56 w 79"/>
                <a:gd name="T59" fmla="*/ 44 h 78"/>
                <a:gd name="T60" fmla="*/ 67 w 79"/>
                <a:gd name="T61" fmla="*/ 51 h 78"/>
                <a:gd name="T62" fmla="*/ 67 w 79"/>
                <a:gd name="T63" fmla="*/ 51 h 78"/>
                <a:gd name="T64" fmla="*/ 79 w 79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78">
                  <a:moveTo>
                    <a:pt x="79" y="39"/>
                  </a:moveTo>
                  <a:cubicBezTo>
                    <a:pt x="79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5"/>
                    <a:pt x="46" y="0"/>
                    <a:pt x="39" y="0"/>
                  </a:cubicBezTo>
                  <a:cubicBezTo>
                    <a:pt x="33" y="0"/>
                    <a:pt x="28" y="5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7"/>
                    <a:pt x="31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1"/>
                    <a:pt x="17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6" y="28"/>
                    <a:pt x="0" y="33"/>
                    <a:pt x="0" y="39"/>
                  </a:cubicBezTo>
                  <a:cubicBezTo>
                    <a:pt x="0" y="46"/>
                    <a:pt x="6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8"/>
                    <a:pt x="28" y="6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3"/>
                    <a:pt x="33" y="78"/>
                    <a:pt x="39" y="78"/>
                  </a:cubicBezTo>
                  <a:cubicBezTo>
                    <a:pt x="46" y="78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9" y="46"/>
                    <a:pt x="7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9" name="Freeform 174"/>
            <p:cNvSpPr>
              <a:spLocks/>
            </p:cNvSpPr>
            <p:nvPr/>
          </p:nvSpPr>
          <p:spPr bwMode="auto">
            <a:xfrm>
              <a:off x="6835775" y="1677988"/>
              <a:ext cx="63500" cy="63500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8 h 78"/>
                <a:gd name="T4" fmla="*/ 66 w 78"/>
                <a:gd name="T5" fmla="*/ 28 h 78"/>
                <a:gd name="T6" fmla="*/ 55 w 78"/>
                <a:gd name="T7" fmla="*/ 35 h 78"/>
                <a:gd name="T8" fmla="*/ 43 w 78"/>
                <a:gd name="T9" fmla="*/ 35 h 78"/>
                <a:gd name="T10" fmla="*/ 43 w 78"/>
                <a:gd name="T11" fmla="*/ 23 h 78"/>
                <a:gd name="T12" fmla="*/ 50 w 78"/>
                <a:gd name="T13" fmla="*/ 12 h 78"/>
                <a:gd name="T14" fmla="*/ 50 w 78"/>
                <a:gd name="T15" fmla="*/ 12 h 78"/>
                <a:gd name="T16" fmla="*/ 39 w 78"/>
                <a:gd name="T17" fmla="*/ 0 h 78"/>
                <a:gd name="T18" fmla="*/ 27 w 78"/>
                <a:gd name="T19" fmla="*/ 12 h 78"/>
                <a:gd name="T20" fmla="*/ 27 w 78"/>
                <a:gd name="T21" fmla="*/ 12 h 78"/>
                <a:gd name="T22" fmla="*/ 34 w 78"/>
                <a:gd name="T23" fmla="*/ 23 h 78"/>
                <a:gd name="T24" fmla="*/ 34 w 78"/>
                <a:gd name="T25" fmla="*/ 35 h 78"/>
                <a:gd name="T26" fmla="*/ 22 w 78"/>
                <a:gd name="T27" fmla="*/ 35 h 78"/>
                <a:gd name="T28" fmla="*/ 11 w 78"/>
                <a:gd name="T29" fmla="*/ 28 h 78"/>
                <a:gd name="T30" fmla="*/ 11 w 78"/>
                <a:gd name="T31" fmla="*/ 28 h 78"/>
                <a:gd name="T32" fmla="*/ 0 w 78"/>
                <a:gd name="T33" fmla="*/ 39 h 78"/>
                <a:gd name="T34" fmla="*/ 11 w 78"/>
                <a:gd name="T35" fmla="*/ 51 h 78"/>
                <a:gd name="T36" fmla="*/ 11 w 78"/>
                <a:gd name="T37" fmla="*/ 51 h 78"/>
                <a:gd name="T38" fmla="*/ 22 w 78"/>
                <a:gd name="T39" fmla="*/ 44 h 78"/>
                <a:gd name="T40" fmla="*/ 34 w 78"/>
                <a:gd name="T41" fmla="*/ 44 h 78"/>
                <a:gd name="T42" fmla="*/ 34 w 78"/>
                <a:gd name="T43" fmla="*/ 56 h 78"/>
                <a:gd name="T44" fmla="*/ 27 w 78"/>
                <a:gd name="T45" fmla="*/ 67 h 78"/>
                <a:gd name="T46" fmla="*/ 27 w 78"/>
                <a:gd name="T47" fmla="*/ 67 h 78"/>
                <a:gd name="T48" fmla="*/ 39 w 78"/>
                <a:gd name="T49" fmla="*/ 78 h 78"/>
                <a:gd name="T50" fmla="*/ 50 w 78"/>
                <a:gd name="T51" fmla="*/ 67 h 78"/>
                <a:gd name="T52" fmla="*/ 50 w 78"/>
                <a:gd name="T53" fmla="*/ 67 h 78"/>
                <a:gd name="T54" fmla="*/ 43 w 78"/>
                <a:gd name="T55" fmla="*/ 56 h 78"/>
                <a:gd name="T56" fmla="*/ 43 w 78"/>
                <a:gd name="T57" fmla="*/ 44 h 78"/>
                <a:gd name="T58" fmla="*/ 55 w 78"/>
                <a:gd name="T59" fmla="*/ 44 h 78"/>
                <a:gd name="T60" fmla="*/ 66 w 78"/>
                <a:gd name="T61" fmla="*/ 51 h 78"/>
                <a:gd name="T62" fmla="*/ 66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1" y="28"/>
                    <a:pt x="57" y="31"/>
                    <a:pt x="55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7" y="21"/>
                    <a:pt x="50" y="17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5"/>
                    <a:pt x="45" y="0"/>
                    <a:pt x="39" y="0"/>
                  </a:cubicBezTo>
                  <a:cubicBezTo>
                    <a:pt x="32" y="0"/>
                    <a:pt x="27" y="5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7"/>
                    <a:pt x="30" y="21"/>
                    <a:pt x="34" y="23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0" y="31"/>
                    <a:pt x="16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33"/>
                    <a:pt x="0" y="39"/>
                  </a:cubicBezTo>
                  <a:cubicBezTo>
                    <a:pt x="0" y="46"/>
                    <a:pt x="5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6" y="51"/>
                    <a:pt x="20" y="48"/>
                    <a:pt x="22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8"/>
                    <a:pt x="27" y="62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73"/>
                    <a:pt x="32" y="78"/>
                    <a:pt x="39" y="78"/>
                  </a:cubicBezTo>
                  <a:cubicBezTo>
                    <a:pt x="45" y="78"/>
                    <a:pt x="50" y="73"/>
                    <a:pt x="50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2"/>
                    <a:pt x="47" y="58"/>
                    <a:pt x="43" y="5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7" y="48"/>
                    <a:pt x="61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6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0" name="Freeform 175"/>
            <p:cNvSpPr>
              <a:spLocks/>
            </p:cNvSpPr>
            <p:nvPr/>
          </p:nvSpPr>
          <p:spPr bwMode="auto">
            <a:xfrm>
              <a:off x="6959600" y="1677988"/>
              <a:ext cx="63500" cy="63500"/>
            </a:xfrm>
            <a:custGeom>
              <a:avLst/>
              <a:gdLst>
                <a:gd name="T0" fmla="*/ 78 w 78"/>
                <a:gd name="T1" fmla="*/ 39 h 78"/>
                <a:gd name="T2" fmla="*/ 67 w 78"/>
                <a:gd name="T3" fmla="*/ 28 h 78"/>
                <a:gd name="T4" fmla="*/ 67 w 78"/>
                <a:gd name="T5" fmla="*/ 28 h 78"/>
                <a:gd name="T6" fmla="*/ 56 w 78"/>
                <a:gd name="T7" fmla="*/ 35 h 78"/>
                <a:gd name="T8" fmla="*/ 44 w 78"/>
                <a:gd name="T9" fmla="*/ 35 h 78"/>
                <a:gd name="T10" fmla="*/ 44 w 78"/>
                <a:gd name="T11" fmla="*/ 23 h 78"/>
                <a:gd name="T12" fmla="*/ 51 w 78"/>
                <a:gd name="T13" fmla="*/ 12 h 78"/>
                <a:gd name="T14" fmla="*/ 51 w 78"/>
                <a:gd name="T15" fmla="*/ 12 h 78"/>
                <a:gd name="T16" fmla="*/ 39 w 78"/>
                <a:gd name="T17" fmla="*/ 0 h 78"/>
                <a:gd name="T18" fmla="*/ 27 w 78"/>
                <a:gd name="T19" fmla="*/ 12 h 78"/>
                <a:gd name="T20" fmla="*/ 27 w 78"/>
                <a:gd name="T21" fmla="*/ 12 h 78"/>
                <a:gd name="T22" fmla="*/ 35 w 78"/>
                <a:gd name="T23" fmla="*/ 23 h 78"/>
                <a:gd name="T24" fmla="*/ 35 w 78"/>
                <a:gd name="T25" fmla="*/ 35 h 78"/>
                <a:gd name="T26" fmla="*/ 22 w 78"/>
                <a:gd name="T27" fmla="*/ 35 h 78"/>
                <a:gd name="T28" fmla="*/ 12 w 78"/>
                <a:gd name="T29" fmla="*/ 28 h 78"/>
                <a:gd name="T30" fmla="*/ 12 w 78"/>
                <a:gd name="T31" fmla="*/ 28 h 78"/>
                <a:gd name="T32" fmla="*/ 0 w 78"/>
                <a:gd name="T33" fmla="*/ 39 h 78"/>
                <a:gd name="T34" fmla="*/ 12 w 78"/>
                <a:gd name="T35" fmla="*/ 51 h 78"/>
                <a:gd name="T36" fmla="*/ 12 w 78"/>
                <a:gd name="T37" fmla="*/ 51 h 78"/>
                <a:gd name="T38" fmla="*/ 22 w 78"/>
                <a:gd name="T39" fmla="*/ 44 h 78"/>
                <a:gd name="T40" fmla="*/ 35 w 78"/>
                <a:gd name="T41" fmla="*/ 44 h 78"/>
                <a:gd name="T42" fmla="*/ 35 w 78"/>
                <a:gd name="T43" fmla="*/ 56 h 78"/>
                <a:gd name="T44" fmla="*/ 27 w 78"/>
                <a:gd name="T45" fmla="*/ 67 h 78"/>
                <a:gd name="T46" fmla="*/ 27 w 78"/>
                <a:gd name="T47" fmla="*/ 67 h 78"/>
                <a:gd name="T48" fmla="*/ 39 w 78"/>
                <a:gd name="T49" fmla="*/ 78 h 78"/>
                <a:gd name="T50" fmla="*/ 51 w 78"/>
                <a:gd name="T51" fmla="*/ 67 h 78"/>
                <a:gd name="T52" fmla="*/ 51 w 78"/>
                <a:gd name="T53" fmla="*/ 67 h 78"/>
                <a:gd name="T54" fmla="*/ 44 w 78"/>
                <a:gd name="T55" fmla="*/ 56 h 78"/>
                <a:gd name="T56" fmla="*/ 44 w 78"/>
                <a:gd name="T57" fmla="*/ 44 h 78"/>
                <a:gd name="T58" fmla="*/ 56 w 78"/>
                <a:gd name="T59" fmla="*/ 44 h 78"/>
                <a:gd name="T60" fmla="*/ 67 w 78"/>
                <a:gd name="T61" fmla="*/ 51 h 78"/>
                <a:gd name="T62" fmla="*/ 67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5"/>
                    <a:pt x="45" y="0"/>
                    <a:pt x="39" y="0"/>
                  </a:cubicBezTo>
                  <a:cubicBezTo>
                    <a:pt x="33" y="0"/>
                    <a:pt x="27" y="5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7"/>
                    <a:pt x="30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1"/>
                    <a:pt x="16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33"/>
                    <a:pt x="0" y="39"/>
                  </a:cubicBezTo>
                  <a:cubicBezTo>
                    <a:pt x="0" y="46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6" y="51"/>
                    <a:pt x="21" y="48"/>
                    <a:pt x="22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0" y="58"/>
                    <a:pt x="27" y="62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73"/>
                    <a:pt x="33" y="78"/>
                    <a:pt x="39" y="78"/>
                  </a:cubicBezTo>
                  <a:cubicBezTo>
                    <a:pt x="45" y="78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8" y="46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1" name="Freeform 176"/>
            <p:cNvSpPr>
              <a:spLocks/>
            </p:cNvSpPr>
            <p:nvPr/>
          </p:nvSpPr>
          <p:spPr bwMode="auto">
            <a:xfrm>
              <a:off x="7083425" y="1677988"/>
              <a:ext cx="61913" cy="63500"/>
            </a:xfrm>
            <a:custGeom>
              <a:avLst/>
              <a:gdLst>
                <a:gd name="T0" fmla="*/ 78 w 78"/>
                <a:gd name="T1" fmla="*/ 39 h 78"/>
                <a:gd name="T2" fmla="*/ 67 w 78"/>
                <a:gd name="T3" fmla="*/ 28 h 78"/>
                <a:gd name="T4" fmla="*/ 67 w 78"/>
                <a:gd name="T5" fmla="*/ 28 h 78"/>
                <a:gd name="T6" fmla="*/ 56 w 78"/>
                <a:gd name="T7" fmla="*/ 35 h 78"/>
                <a:gd name="T8" fmla="*/ 44 w 78"/>
                <a:gd name="T9" fmla="*/ 35 h 78"/>
                <a:gd name="T10" fmla="*/ 44 w 78"/>
                <a:gd name="T11" fmla="*/ 23 h 78"/>
                <a:gd name="T12" fmla="*/ 51 w 78"/>
                <a:gd name="T13" fmla="*/ 12 h 78"/>
                <a:gd name="T14" fmla="*/ 51 w 78"/>
                <a:gd name="T15" fmla="*/ 12 h 78"/>
                <a:gd name="T16" fmla="*/ 39 w 78"/>
                <a:gd name="T17" fmla="*/ 0 h 78"/>
                <a:gd name="T18" fmla="*/ 28 w 78"/>
                <a:gd name="T19" fmla="*/ 12 h 78"/>
                <a:gd name="T20" fmla="*/ 28 w 78"/>
                <a:gd name="T21" fmla="*/ 12 h 78"/>
                <a:gd name="T22" fmla="*/ 35 w 78"/>
                <a:gd name="T23" fmla="*/ 23 h 78"/>
                <a:gd name="T24" fmla="*/ 35 w 78"/>
                <a:gd name="T25" fmla="*/ 35 h 78"/>
                <a:gd name="T26" fmla="*/ 23 w 78"/>
                <a:gd name="T27" fmla="*/ 35 h 78"/>
                <a:gd name="T28" fmla="*/ 12 w 78"/>
                <a:gd name="T29" fmla="*/ 28 h 78"/>
                <a:gd name="T30" fmla="*/ 12 w 78"/>
                <a:gd name="T31" fmla="*/ 28 h 78"/>
                <a:gd name="T32" fmla="*/ 0 w 78"/>
                <a:gd name="T33" fmla="*/ 39 h 78"/>
                <a:gd name="T34" fmla="*/ 12 w 78"/>
                <a:gd name="T35" fmla="*/ 51 h 78"/>
                <a:gd name="T36" fmla="*/ 12 w 78"/>
                <a:gd name="T37" fmla="*/ 51 h 78"/>
                <a:gd name="T38" fmla="*/ 23 w 78"/>
                <a:gd name="T39" fmla="*/ 44 h 78"/>
                <a:gd name="T40" fmla="*/ 35 w 78"/>
                <a:gd name="T41" fmla="*/ 44 h 78"/>
                <a:gd name="T42" fmla="*/ 35 w 78"/>
                <a:gd name="T43" fmla="*/ 56 h 78"/>
                <a:gd name="T44" fmla="*/ 28 w 78"/>
                <a:gd name="T45" fmla="*/ 67 h 78"/>
                <a:gd name="T46" fmla="*/ 28 w 78"/>
                <a:gd name="T47" fmla="*/ 67 h 78"/>
                <a:gd name="T48" fmla="*/ 39 w 78"/>
                <a:gd name="T49" fmla="*/ 78 h 78"/>
                <a:gd name="T50" fmla="*/ 51 w 78"/>
                <a:gd name="T51" fmla="*/ 67 h 78"/>
                <a:gd name="T52" fmla="*/ 51 w 78"/>
                <a:gd name="T53" fmla="*/ 67 h 78"/>
                <a:gd name="T54" fmla="*/ 44 w 78"/>
                <a:gd name="T55" fmla="*/ 56 h 78"/>
                <a:gd name="T56" fmla="*/ 44 w 78"/>
                <a:gd name="T57" fmla="*/ 44 h 78"/>
                <a:gd name="T58" fmla="*/ 56 w 78"/>
                <a:gd name="T59" fmla="*/ 44 h 78"/>
                <a:gd name="T60" fmla="*/ 67 w 78"/>
                <a:gd name="T61" fmla="*/ 51 h 78"/>
                <a:gd name="T62" fmla="*/ 67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5"/>
                    <a:pt x="46" y="0"/>
                    <a:pt x="39" y="0"/>
                  </a:cubicBezTo>
                  <a:cubicBezTo>
                    <a:pt x="33" y="0"/>
                    <a:pt x="28" y="5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7"/>
                    <a:pt x="31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1"/>
                    <a:pt x="17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6" y="28"/>
                    <a:pt x="0" y="33"/>
                    <a:pt x="0" y="39"/>
                  </a:cubicBezTo>
                  <a:cubicBezTo>
                    <a:pt x="0" y="46"/>
                    <a:pt x="6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8"/>
                    <a:pt x="28" y="6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3"/>
                    <a:pt x="33" y="78"/>
                    <a:pt x="39" y="78"/>
                  </a:cubicBezTo>
                  <a:cubicBezTo>
                    <a:pt x="46" y="78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8" y="46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2" name="Freeform 177"/>
            <p:cNvSpPr>
              <a:spLocks/>
            </p:cNvSpPr>
            <p:nvPr/>
          </p:nvSpPr>
          <p:spPr bwMode="auto">
            <a:xfrm>
              <a:off x="7207250" y="1677988"/>
              <a:ext cx="63500" cy="63500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8 h 78"/>
                <a:gd name="T4" fmla="*/ 66 w 78"/>
                <a:gd name="T5" fmla="*/ 28 h 78"/>
                <a:gd name="T6" fmla="*/ 55 w 78"/>
                <a:gd name="T7" fmla="*/ 35 h 78"/>
                <a:gd name="T8" fmla="*/ 43 w 78"/>
                <a:gd name="T9" fmla="*/ 35 h 78"/>
                <a:gd name="T10" fmla="*/ 43 w 78"/>
                <a:gd name="T11" fmla="*/ 23 h 78"/>
                <a:gd name="T12" fmla="*/ 50 w 78"/>
                <a:gd name="T13" fmla="*/ 12 h 78"/>
                <a:gd name="T14" fmla="*/ 50 w 78"/>
                <a:gd name="T15" fmla="*/ 12 h 78"/>
                <a:gd name="T16" fmla="*/ 39 w 78"/>
                <a:gd name="T17" fmla="*/ 0 h 78"/>
                <a:gd name="T18" fmla="*/ 27 w 78"/>
                <a:gd name="T19" fmla="*/ 12 h 78"/>
                <a:gd name="T20" fmla="*/ 27 w 78"/>
                <a:gd name="T21" fmla="*/ 12 h 78"/>
                <a:gd name="T22" fmla="*/ 34 w 78"/>
                <a:gd name="T23" fmla="*/ 23 h 78"/>
                <a:gd name="T24" fmla="*/ 34 w 78"/>
                <a:gd name="T25" fmla="*/ 35 h 78"/>
                <a:gd name="T26" fmla="*/ 22 w 78"/>
                <a:gd name="T27" fmla="*/ 35 h 78"/>
                <a:gd name="T28" fmla="*/ 11 w 78"/>
                <a:gd name="T29" fmla="*/ 28 h 78"/>
                <a:gd name="T30" fmla="*/ 11 w 78"/>
                <a:gd name="T31" fmla="*/ 28 h 78"/>
                <a:gd name="T32" fmla="*/ 0 w 78"/>
                <a:gd name="T33" fmla="*/ 39 h 78"/>
                <a:gd name="T34" fmla="*/ 11 w 78"/>
                <a:gd name="T35" fmla="*/ 51 h 78"/>
                <a:gd name="T36" fmla="*/ 11 w 78"/>
                <a:gd name="T37" fmla="*/ 51 h 78"/>
                <a:gd name="T38" fmla="*/ 22 w 78"/>
                <a:gd name="T39" fmla="*/ 44 h 78"/>
                <a:gd name="T40" fmla="*/ 34 w 78"/>
                <a:gd name="T41" fmla="*/ 44 h 78"/>
                <a:gd name="T42" fmla="*/ 34 w 78"/>
                <a:gd name="T43" fmla="*/ 56 h 78"/>
                <a:gd name="T44" fmla="*/ 27 w 78"/>
                <a:gd name="T45" fmla="*/ 67 h 78"/>
                <a:gd name="T46" fmla="*/ 27 w 78"/>
                <a:gd name="T47" fmla="*/ 67 h 78"/>
                <a:gd name="T48" fmla="*/ 39 w 78"/>
                <a:gd name="T49" fmla="*/ 78 h 78"/>
                <a:gd name="T50" fmla="*/ 50 w 78"/>
                <a:gd name="T51" fmla="*/ 67 h 78"/>
                <a:gd name="T52" fmla="*/ 50 w 78"/>
                <a:gd name="T53" fmla="*/ 67 h 78"/>
                <a:gd name="T54" fmla="*/ 43 w 78"/>
                <a:gd name="T55" fmla="*/ 56 h 78"/>
                <a:gd name="T56" fmla="*/ 43 w 78"/>
                <a:gd name="T57" fmla="*/ 44 h 78"/>
                <a:gd name="T58" fmla="*/ 55 w 78"/>
                <a:gd name="T59" fmla="*/ 44 h 78"/>
                <a:gd name="T60" fmla="*/ 66 w 78"/>
                <a:gd name="T61" fmla="*/ 51 h 78"/>
                <a:gd name="T62" fmla="*/ 66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1" y="28"/>
                    <a:pt x="57" y="31"/>
                    <a:pt x="55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7" y="21"/>
                    <a:pt x="50" y="17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5"/>
                    <a:pt x="45" y="0"/>
                    <a:pt x="39" y="0"/>
                  </a:cubicBezTo>
                  <a:cubicBezTo>
                    <a:pt x="32" y="0"/>
                    <a:pt x="27" y="5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7"/>
                    <a:pt x="30" y="21"/>
                    <a:pt x="34" y="23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0" y="31"/>
                    <a:pt x="16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33"/>
                    <a:pt x="0" y="39"/>
                  </a:cubicBezTo>
                  <a:cubicBezTo>
                    <a:pt x="0" y="46"/>
                    <a:pt x="5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6" y="51"/>
                    <a:pt x="20" y="48"/>
                    <a:pt x="22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8"/>
                    <a:pt x="27" y="62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73"/>
                    <a:pt x="32" y="78"/>
                    <a:pt x="39" y="78"/>
                  </a:cubicBezTo>
                  <a:cubicBezTo>
                    <a:pt x="45" y="78"/>
                    <a:pt x="50" y="73"/>
                    <a:pt x="50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2"/>
                    <a:pt x="47" y="58"/>
                    <a:pt x="43" y="5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7" y="48"/>
                    <a:pt x="61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6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3" name="Freeform 178"/>
            <p:cNvSpPr>
              <a:spLocks/>
            </p:cNvSpPr>
            <p:nvPr/>
          </p:nvSpPr>
          <p:spPr bwMode="auto">
            <a:xfrm>
              <a:off x="7331075" y="1677988"/>
              <a:ext cx="61913" cy="63500"/>
            </a:xfrm>
            <a:custGeom>
              <a:avLst/>
              <a:gdLst>
                <a:gd name="T0" fmla="*/ 78 w 78"/>
                <a:gd name="T1" fmla="*/ 39 h 78"/>
                <a:gd name="T2" fmla="*/ 66 w 78"/>
                <a:gd name="T3" fmla="*/ 28 h 78"/>
                <a:gd name="T4" fmla="*/ 66 w 78"/>
                <a:gd name="T5" fmla="*/ 28 h 78"/>
                <a:gd name="T6" fmla="*/ 56 w 78"/>
                <a:gd name="T7" fmla="*/ 35 h 78"/>
                <a:gd name="T8" fmla="*/ 43 w 78"/>
                <a:gd name="T9" fmla="*/ 35 h 78"/>
                <a:gd name="T10" fmla="*/ 43 w 78"/>
                <a:gd name="T11" fmla="*/ 23 h 78"/>
                <a:gd name="T12" fmla="*/ 51 w 78"/>
                <a:gd name="T13" fmla="*/ 12 h 78"/>
                <a:gd name="T14" fmla="*/ 51 w 78"/>
                <a:gd name="T15" fmla="*/ 12 h 78"/>
                <a:gd name="T16" fmla="*/ 39 w 78"/>
                <a:gd name="T17" fmla="*/ 0 h 78"/>
                <a:gd name="T18" fmla="*/ 27 w 78"/>
                <a:gd name="T19" fmla="*/ 12 h 78"/>
                <a:gd name="T20" fmla="*/ 27 w 78"/>
                <a:gd name="T21" fmla="*/ 12 h 78"/>
                <a:gd name="T22" fmla="*/ 35 w 78"/>
                <a:gd name="T23" fmla="*/ 23 h 78"/>
                <a:gd name="T24" fmla="*/ 35 w 78"/>
                <a:gd name="T25" fmla="*/ 35 h 78"/>
                <a:gd name="T26" fmla="*/ 22 w 78"/>
                <a:gd name="T27" fmla="*/ 35 h 78"/>
                <a:gd name="T28" fmla="*/ 12 w 78"/>
                <a:gd name="T29" fmla="*/ 28 h 78"/>
                <a:gd name="T30" fmla="*/ 12 w 78"/>
                <a:gd name="T31" fmla="*/ 28 h 78"/>
                <a:gd name="T32" fmla="*/ 0 w 78"/>
                <a:gd name="T33" fmla="*/ 39 h 78"/>
                <a:gd name="T34" fmla="*/ 12 w 78"/>
                <a:gd name="T35" fmla="*/ 51 h 78"/>
                <a:gd name="T36" fmla="*/ 12 w 78"/>
                <a:gd name="T37" fmla="*/ 51 h 78"/>
                <a:gd name="T38" fmla="*/ 22 w 78"/>
                <a:gd name="T39" fmla="*/ 44 h 78"/>
                <a:gd name="T40" fmla="*/ 35 w 78"/>
                <a:gd name="T41" fmla="*/ 44 h 78"/>
                <a:gd name="T42" fmla="*/ 35 w 78"/>
                <a:gd name="T43" fmla="*/ 56 h 78"/>
                <a:gd name="T44" fmla="*/ 27 w 78"/>
                <a:gd name="T45" fmla="*/ 67 h 78"/>
                <a:gd name="T46" fmla="*/ 27 w 78"/>
                <a:gd name="T47" fmla="*/ 67 h 78"/>
                <a:gd name="T48" fmla="*/ 39 w 78"/>
                <a:gd name="T49" fmla="*/ 78 h 78"/>
                <a:gd name="T50" fmla="*/ 51 w 78"/>
                <a:gd name="T51" fmla="*/ 67 h 78"/>
                <a:gd name="T52" fmla="*/ 51 w 78"/>
                <a:gd name="T53" fmla="*/ 67 h 78"/>
                <a:gd name="T54" fmla="*/ 43 w 78"/>
                <a:gd name="T55" fmla="*/ 56 h 78"/>
                <a:gd name="T56" fmla="*/ 43 w 78"/>
                <a:gd name="T57" fmla="*/ 44 h 78"/>
                <a:gd name="T58" fmla="*/ 56 w 78"/>
                <a:gd name="T59" fmla="*/ 44 h 78"/>
                <a:gd name="T60" fmla="*/ 66 w 78"/>
                <a:gd name="T61" fmla="*/ 51 h 78"/>
                <a:gd name="T62" fmla="*/ 66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2" y="28"/>
                    <a:pt x="57" y="31"/>
                    <a:pt x="5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5"/>
                    <a:pt x="45" y="0"/>
                    <a:pt x="39" y="0"/>
                  </a:cubicBezTo>
                  <a:cubicBezTo>
                    <a:pt x="33" y="0"/>
                    <a:pt x="27" y="5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7"/>
                    <a:pt x="30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1"/>
                    <a:pt x="16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33"/>
                    <a:pt x="0" y="39"/>
                  </a:cubicBezTo>
                  <a:cubicBezTo>
                    <a:pt x="0" y="46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6" y="51"/>
                    <a:pt x="21" y="48"/>
                    <a:pt x="22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0" y="58"/>
                    <a:pt x="27" y="62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73"/>
                    <a:pt x="33" y="78"/>
                    <a:pt x="39" y="78"/>
                  </a:cubicBezTo>
                  <a:cubicBezTo>
                    <a:pt x="45" y="78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3" y="5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7" y="48"/>
                    <a:pt x="62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6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4" name="Freeform 179"/>
            <p:cNvSpPr>
              <a:spLocks/>
            </p:cNvSpPr>
            <p:nvPr/>
          </p:nvSpPr>
          <p:spPr bwMode="auto">
            <a:xfrm>
              <a:off x="7454900" y="1677988"/>
              <a:ext cx="61913" cy="63500"/>
            </a:xfrm>
            <a:custGeom>
              <a:avLst/>
              <a:gdLst>
                <a:gd name="T0" fmla="*/ 78 w 78"/>
                <a:gd name="T1" fmla="*/ 39 h 78"/>
                <a:gd name="T2" fmla="*/ 67 w 78"/>
                <a:gd name="T3" fmla="*/ 28 h 78"/>
                <a:gd name="T4" fmla="*/ 67 w 78"/>
                <a:gd name="T5" fmla="*/ 28 h 78"/>
                <a:gd name="T6" fmla="*/ 56 w 78"/>
                <a:gd name="T7" fmla="*/ 35 h 78"/>
                <a:gd name="T8" fmla="*/ 44 w 78"/>
                <a:gd name="T9" fmla="*/ 35 h 78"/>
                <a:gd name="T10" fmla="*/ 44 w 78"/>
                <a:gd name="T11" fmla="*/ 23 h 78"/>
                <a:gd name="T12" fmla="*/ 51 w 78"/>
                <a:gd name="T13" fmla="*/ 12 h 78"/>
                <a:gd name="T14" fmla="*/ 51 w 78"/>
                <a:gd name="T15" fmla="*/ 12 h 78"/>
                <a:gd name="T16" fmla="*/ 39 w 78"/>
                <a:gd name="T17" fmla="*/ 0 h 78"/>
                <a:gd name="T18" fmla="*/ 28 w 78"/>
                <a:gd name="T19" fmla="*/ 12 h 78"/>
                <a:gd name="T20" fmla="*/ 28 w 78"/>
                <a:gd name="T21" fmla="*/ 12 h 78"/>
                <a:gd name="T22" fmla="*/ 35 w 78"/>
                <a:gd name="T23" fmla="*/ 23 h 78"/>
                <a:gd name="T24" fmla="*/ 35 w 78"/>
                <a:gd name="T25" fmla="*/ 35 h 78"/>
                <a:gd name="T26" fmla="*/ 23 w 78"/>
                <a:gd name="T27" fmla="*/ 35 h 78"/>
                <a:gd name="T28" fmla="*/ 12 w 78"/>
                <a:gd name="T29" fmla="*/ 28 h 78"/>
                <a:gd name="T30" fmla="*/ 12 w 78"/>
                <a:gd name="T31" fmla="*/ 28 h 78"/>
                <a:gd name="T32" fmla="*/ 0 w 78"/>
                <a:gd name="T33" fmla="*/ 39 h 78"/>
                <a:gd name="T34" fmla="*/ 12 w 78"/>
                <a:gd name="T35" fmla="*/ 51 h 78"/>
                <a:gd name="T36" fmla="*/ 12 w 78"/>
                <a:gd name="T37" fmla="*/ 51 h 78"/>
                <a:gd name="T38" fmla="*/ 23 w 78"/>
                <a:gd name="T39" fmla="*/ 44 h 78"/>
                <a:gd name="T40" fmla="*/ 35 w 78"/>
                <a:gd name="T41" fmla="*/ 44 h 78"/>
                <a:gd name="T42" fmla="*/ 35 w 78"/>
                <a:gd name="T43" fmla="*/ 56 h 78"/>
                <a:gd name="T44" fmla="*/ 28 w 78"/>
                <a:gd name="T45" fmla="*/ 67 h 78"/>
                <a:gd name="T46" fmla="*/ 28 w 78"/>
                <a:gd name="T47" fmla="*/ 67 h 78"/>
                <a:gd name="T48" fmla="*/ 39 w 78"/>
                <a:gd name="T49" fmla="*/ 78 h 78"/>
                <a:gd name="T50" fmla="*/ 51 w 78"/>
                <a:gd name="T51" fmla="*/ 67 h 78"/>
                <a:gd name="T52" fmla="*/ 51 w 78"/>
                <a:gd name="T53" fmla="*/ 67 h 78"/>
                <a:gd name="T54" fmla="*/ 44 w 78"/>
                <a:gd name="T55" fmla="*/ 56 h 78"/>
                <a:gd name="T56" fmla="*/ 44 w 78"/>
                <a:gd name="T57" fmla="*/ 44 h 78"/>
                <a:gd name="T58" fmla="*/ 56 w 78"/>
                <a:gd name="T59" fmla="*/ 44 h 78"/>
                <a:gd name="T60" fmla="*/ 67 w 78"/>
                <a:gd name="T61" fmla="*/ 51 h 78"/>
                <a:gd name="T62" fmla="*/ 67 w 78"/>
                <a:gd name="T63" fmla="*/ 51 h 78"/>
                <a:gd name="T64" fmla="*/ 78 w 78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8">
                  <a:moveTo>
                    <a:pt x="78" y="39"/>
                  </a:moveTo>
                  <a:cubicBezTo>
                    <a:pt x="78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5"/>
                    <a:pt x="46" y="0"/>
                    <a:pt x="39" y="0"/>
                  </a:cubicBezTo>
                  <a:cubicBezTo>
                    <a:pt x="33" y="0"/>
                    <a:pt x="28" y="5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7"/>
                    <a:pt x="31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1"/>
                    <a:pt x="17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33"/>
                    <a:pt x="0" y="39"/>
                  </a:cubicBezTo>
                  <a:cubicBezTo>
                    <a:pt x="0" y="46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8"/>
                    <a:pt x="28" y="6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3"/>
                    <a:pt x="33" y="78"/>
                    <a:pt x="39" y="78"/>
                  </a:cubicBezTo>
                  <a:cubicBezTo>
                    <a:pt x="46" y="78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8" y="46"/>
                    <a:pt x="7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5" name="Freeform 180"/>
            <p:cNvSpPr>
              <a:spLocks/>
            </p:cNvSpPr>
            <p:nvPr/>
          </p:nvSpPr>
          <p:spPr bwMode="auto">
            <a:xfrm>
              <a:off x="7577138" y="1677988"/>
              <a:ext cx="65088" cy="63500"/>
            </a:xfrm>
            <a:custGeom>
              <a:avLst/>
              <a:gdLst>
                <a:gd name="T0" fmla="*/ 79 w 79"/>
                <a:gd name="T1" fmla="*/ 39 h 78"/>
                <a:gd name="T2" fmla="*/ 67 w 79"/>
                <a:gd name="T3" fmla="*/ 28 h 78"/>
                <a:gd name="T4" fmla="*/ 67 w 79"/>
                <a:gd name="T5" fmla="*/ 28 h 78"/>
                <a:gd name="T6" fmla="*/ 56 w 79"/>
                <a:gd name="T7" fmla="*/ 35 h 78"/>
                <a:gd name="T8" fmla="*/ 44 w 79"/>
                <a:gd name="T9" fmla="*/ 35 h 78"/>
                <a:gd name="T10" fmla="*/ 44 w 79"/>
                <a:gd name="T11" fmla="*/ 23 h 78"/>
                <a:gd name="T12" fmla="*/ 51 w 79"/>
                <a:gd name="T13" fmla="*/ 12 h 78"/>
                <a:gd name="T14" fmla="*/ 51 w 79"/>
                <a:gd name="T15" fmla="*/ 12 h 78"/>
                <a:gd name="T16" fmla="*/ 40 w 79"/>
                <a:gd name="T17" fmla="*/ 0 h 78"/>
                <a:gd name="T18" fmla="*/ 28 w 79"/>
                <a:gd name="T19" fmla="*/ 12 h 78"/>
                <a:gd name="T20" fmla="*/ 28 w 79"/>
                <a:gd name="T21" fmla="*/ 12 h 78"/>
                <a:gd name="T22" fmla="*/ 35 w 79"/>
                <a:gd name="T23" fmla="*/ 23 h 78"/>
                <a:gd name="T24" fmla="*/ 35 w 79"/>
                <a:gd name="T25" fmla="*/ 35 h 78"/>
                <a:gd name="T26" fmla="*/ 23 w 79"/>
                <a:gd name="T27" fmla="*/ 35 h 78"/>
                <a:gd name="T28" fmla="*/ 12 w 79"/>
                <a:gd name="T29" fmla="*/ 28 h 78"/>
                <a:gd name="T30" fmla="*/ 12 w 79"/>
                <a:gd name="T31" fmla="*/ 28 h 78"/>
                <a:gd name="T32" fmla="*/ 0 w 79"/>
                <a:gd name="T33" fmla="*/ 39 h 78"/>
                <a:gd name="T34" fmla="*/ 12 w 79"/>
                <a:gd name="T35" fmla="*/ 51 h 78"/>
                <a:gd name="T36" fmla="*/ 12 w 79"/>
                <a:gd name="T37" fmla="*/ 51 h 78"/>
                <a:gd name="T38" fmla="*/ 23 w 79"/>
                <a:gd name="T39" fmla="*/ 44 h 78"/>
                <a:gd name="T40" fmla="*/ 35 w 79"/>
                <a:gd name="T41" fmla="*/ 44 h 78"/>
                <a:gd name="T42" fmla="*/ 35 w 79"/>
                <a:gd name="T43" fmla="*/ 56 h 78"/>
                <a:gd name="T44" fmla="*/ 28 w 79"/>
                <a:gd name="T45" fmla="*/ 67 h 78"/>
                <a:gd name="T46" fmla="*/ 28 w 79"/>
                <a:gd name="T47" fmla="*/ 67 h 78"/>
                <a:gd name="T48" fmla="*/ 40 w 79"/>
                <a:gd name="T49" fmla="*/ 78 h 78"/>
                <a:gd name="T50" fmla="*/ 51 w 79"/>
                <a:gd name="T51" fmla="*/ 67 h 78"/>
                <a:gd name="T52" fmla="*/ 51 w 79"/>
                <a:gd name="T53" fmla="*/ 67 h 78"/>
                <a:gd name="T54" fmla="*/ 44 w 79"/>
                <a:gd name="T55" fmla="*/ 56 h 78"/>
                <a:gd name="T56" fmla="*/ 44 w 79"/>
                <a:gd name="T57" fmla="*/ 44 h 78"/>
                <a:gd name="T58" fmla="*/ 56 w 79"/>
                <a:gd name="T59" fmla="*/ 44 h 78"/>
                <a:gd name="T60" fmla="*/ 67 w 79"/>
                <a:gd name="T61" fmla="*/ 51 h 78"/>
                <a:gd name="T62" fmla="*/ 67 w 79"/>
                <a:gd name="T63" fmla="*/ 51 h 78"/>
                <a:gd name="T64" fmla="*/ 79 w 79"/>
                <a:gd name="T6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78">
                  <a:moveTo>
                    <a:pt x="79" y="39"/>
                  </a:moveTo>
                  <a:cubicBezTo>
                    <a:pt x="79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5"/>
                    <a:pt x="46" y="0"/>
                    <a:pt x="40" y="0"/>
                  </a:cubicBezTo>
                  <a:cubicBezTo>
                    <a:pt x="33" y="0"/>
                    <a:pt x="28" y="5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7"/>
                    <a:pt x="31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1"/>
                    <a:pt x="17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6" y="28"/>
                    <a:pt x="0" y="33"/>
                    <a:pt x="0" y="39"/>
                  </a:cubicBezTo>
                  <a:cubicBezTo>
                    <a:pt x="0" y="46"/>
                    <a:pt x="6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8"/>
                    <a:pt x="28" y="6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3"/>
                    <a:pt x="33" y="78"/>
                    <a:pt x="40" y="78"/>
                  </a:cubicBezTo>
                  <a:cubicBezTo>
                    <a:pt x="46" y="78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9" y="46"/>
                    <a:pt x="7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6" name="Freeform 181"/>
            <p:cNvSpPr>
              <a:spLocks/>
            </p:cNvSpPr>
            <p:nvPr/>
          </p:nvSpPr>
          <p:spPr bwMode="auto">
            <a:xfrm>
              <a:off x="5970588" y="1801813"/>
              <a:ext cx="61913" cy="63500"/>
            </a:xfrm>
            <a:custGeom>
              <a:avLst/>
              <a:gdLst>
                <a:gd name="T0" fmla="*/ 78 w 78"/>
                <a:gd name="T1" fmla="*/ 40 h 79"/>
                <a:gd name="T2" fmla="*/ 66 w 78"/>
                <a:gd name="T3" fmla="*/ 28 h 79"/>
                <a:gd name="T4" fmla="*/ 66 w 78"/>
                <a:gd name="T5" fmla="*/ 28 h 79"/>
                <a:gd name="T6" fmla="*/ 55 w 78"/>
                <a:gd name="T7" fmla="*/ 35 h 79"/>
                <a:gd name="T8" fmla="*/ 43 w 78"/>
                <a:gd name="T9" fmla="*/ 35 h 79"/>
                <a:gd name="T10" fmla="*/ 43 w 78"/>
                <a:gd name="T11" fmla="*/ 23 h 79"/>
                <a:gd name="T12" fmla="*/ 50 w 78"/>
                <a:gd name="T13" fmla="*/ 12 h 79"/>
                <a:gd name="T14" fmla="*/ 50 w 78"/>
                <a:gd name="T15" fmla="*/ 12 h 79"/>
                <a:gd name="T16" fmla="*/ 39 w 78"/>
                <a:gd name="T17" fmla="*/ 0 h 79"/>
                <a:gd name="T18" fmla="*/ 27 w 78"/>
                <a:gd name="T19" fmla="*/ 12 h 79"/>
                <a:gd name="T20" fmla="*/ 27 w 78"/>
                <a:gd name="T21" fmla="*/ 12 h 79"/>
                <a:gd name="T22" fmla="*/ 34 w 78"/>
                <a:gd name="T23" fmla="*/ 23 h 79"/>
                <a:gd name="T24" fmla="*/ 34 w 78"/>
                <a:gd name="T25" fmla="*/ 35 h 79"/>
                <a:gd name="T26" fmla="*/ 22 w 78"/>
                <a:gd name="T27" fmla="*/ 35 h 79"/>
                <a:gd name="T28" fmla="*/ 11 w 78"/>
                <a:gd name="T29" fmla="*/ 28 h 79"/>
                <a:gd name="T30" fmla="*/ 11 w 78"/>
                <a:gd name="T31" fmla="*/ 28 h 79"/>
                <a:gd name="T32" fmla="*/ 0 w 78"/>
                <a:gd name="T33" fmla="*/ 40 h 79"/>
                <a:gd name="T34" fmla="*/ 11 w 78"/>
                <a:gd name="T35" fmla="*/ 51 h 79"/>
                <a:gd name="T36" fmla="*/ 11 w 78"/>
                <a:gd name="T37" fmla="*/ 51 h 79"/>
                <a:gd name="T38" fmla="*/ 22 w 78"/>
                <a:gd name="T39" fmla="*/ 44 h 79"/>
                <a:gd name="T40" fmla="*/ 34 w 78"/>
                <a:gd name="T41" fmla="*/ 44 h 79"/>
                <a:gd name="T42" fmla="*/ 34 w 78"/>
                <a:gd name="T43" fmla="*/ 56 h 79"/>
                <a:gd name="T44" fmla="*/ 27 w 78"/>
                <a:gd name="T45" fmla="*/ 67 h 79"/>
                <a:gd name="T46" fmla="*/ 27 w 78"/>
                <a:gd name="T47" fmla="*/ 67 h 79"/>
                <a:gd name="T48" fmla="*/ 39 w 78"/>
                <a:gd name="T49" fmla="*/ 79 h 79"/>
                <a:gd name="T50" fmla="*/ 50 w 78"/>
                <a:gd name="T51" fmla="*/ 67 h 79"/>
                <a:gd name="T52" fmla="*/ 50 w 78"/>
                <a:gd name="T53" fmla="*/ 67 h 79"/>
                <a:gd name="T54" fmla="*/ 43 w 78"/>
                <a:gd name="T55" fmla="*/ 56 h 79"/>
                <a:gd name="T56" fmla="*/ 43 w 78"/>
                <a:gd name="T57" fmla="*/ 44 h 79"/>
                <a:gd name="T58" fmla="*/ 55 w 78"/>
                <a:gd name="T59" fmla="*/ 44 h 79"/>
                <a:gd name="T60" fmla="*/ 66 w 78"/>
                <a:gd name="T61" fmla="*/ 51 h 79"/>
                <a:gd name="T62" fmla="*/ 66 w 78"/>
                <a:gd name="T63" fmla="*/ 51 h 79"/>
                <a:gd name="T64" fmla="*/ 78 w 78"/>
                <a:gd name="T65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9">
                  <a:moveTo>
                    <a:pt x="78" y="40"/>
                  </a:moveTo>
                  <a:cubicBezTo>
                    <a:pt x="78" y="33"/>
                    <a:pt x="73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1" y="28"/>
                    <a:pt x="57" y="31"/>
                    <a:pt x="55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7" y="21"/>
                    <a:pt x="50" y="17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6"/>
                    <a:pt x="45" y="0"/>
                    <a:pt x="39" y="0"/>
                  </a:cubicBezTo>
                  <a:cubicBezTo>
                    <a:pt x="32" y="0"/>
                    <a:pt x="27" y="6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7"/>
                    <a:pt x="30" y="21"/>
                    <a:pt x="34" y="23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0" y="31"/>
                    <a:pt x="16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33"/>
                    <a:pt x="0" y="40"/>
                  </a:cubicBezTo>
                  <a:cubicBezTo>
                    <a:pt x="0" y="46"/>
                    <a:pt x="5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6" y="51"/>
                    <a:pt x="20" y="48"/>
                    <a:pt x="22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8"/>
                    <a:pt x="27" y="62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73"/>
                    <a:pt x="32" y="79"/>
                    <a:pt x="39" y="79"/>
                  </a:cubicBezTo>
                  <a:cubicBezTo>
                    <a:pt x="45" y="79"/>
                    <a:pt x="50" y="73"/>
                    <a:pt x="50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2"/>
                    <a:pt x="47" y="58"/>
                    <a:pt x="43" y="5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7" y="48"/>
                    <a:pt x="61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6"/>
                    <a:pt x="7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7" name="Freeform 182"/>
            <p:cNvSpPr>
              <a:spLocks/>
            </p:cNvSpPr>
            <p:nvPr/>
          </p:nvSpPr>
          <p:spPr bwMode="auto">
            <a:xfrm>
              <a:off x="6092825" y="1801813"/>
              <a:ext cx="63500" cy="63500"/>
            </a:xfrm>
            <a:custGeom>
              <a:avLst/>
              <a:gdLst>
                <a:gd name="T0" fmla="*/ 78 w 78"/>
                <a:gd name="T1" fmla="*/ 40 h 79"/>
                <a:gd name="T2" fmla="*/ 66 w 78"/>
                <a:gd name="T3" fmla="*/ 28 h 79"/>
                <a:gd name="T4" fmla="*/ 66 w 78"/>
                <a:gd name="T5" fmla="*/ 28 h 79"/>
                <a:gd name="T6" fmla="*/ 56 w 78"/>
                <a:gd name="T7" fmla="*/ 35 h 79"/>
                <a:gd name="T8" fmla="*/ 43 w 78"/>
                <a:gd name="T9" fmla="*/ 35 h 79"/>
                <a:gd name="T10" fmla="*/ 43 w 78"/>
                <a:gd name="T11" fmla="*/ 23 h 79"/>
                <a:gd name="T12" fmla="*/ 51 w 78"/>
                <a:gd name="T13" fmla="*/ 12 h 79"/>
                <a:gd name="T14" fmla="*/ 51 w 78"/>
                <a:gd name="T15" fmla="*/ 12 h 79"/>
                <a:gd name="T16" fmla="*/ 39 w 78"/>
                <a:gd name="T17" fmla="*/ 0 h 79"/>
                <a:gd name="T18" fmla="*/ 27 w 78"/>
                <a:gd name="T19" fmla="*/ 12 h 79"/>
                <a:gd name="T20" fmla="*/ 27 w 78"/>
                <a:gd name="T21" fmla="*/ 12 h 79"/>
                <a:gd name="T22" fmla="*/ 35 w 78"/>
                <a:gd name="T23" fmla="*/ 23 h 79"/>
                <a:gd name="T24" fmla="*/ 35 w 78"/>
                <a:gd name="T25" fmla="*/ 35 h 79"/>
                <a:gd name="T26" fmla="*/ 22 w 78"/>
                <a:gd name="T27" fmla="*/ 35 h 79"/>
                <a:gd name="T28" fmla="*/ 12 w 78"/>
                <a:gd name="T29" fmla="*/ 28 h 79"/>
                <a:gd name="T30" fmla="*/ 12 w 78"/>
                <a:gd name="T31" fmla="*/ 28 h 79"/>
                <a:gd name="T32" fmla="*/ 0 w 78"/>
                <a:gd name="T33" fmla="*/ 40 h 79"/>
                <a:gd name="T34" fmla="*/ 12 w 78"/>
                <a:gd name="T35" fmla="*/ 51 h 79"/>
                <a:gd name="T36" fmla="*/ 12 w 78"/>
                <a:gd name="T37" fmla="*/ 51 h 79"/>
                <a:gd name="T38" fmla="*/ 22 w 78"/>
                <a:gd name="T39" fmla="*/ 44 h 79"/>
                <a:gd name="T40" fmla="*/ 35 w 78"/>
                <a:gd name="T41" fmla="*/ 44 h 79"/>
                <a:gd name="T42" fmla="*/ 35 w 78"/>
                <a:gd name="T43" fmla="*/ 56 h 79"/>
                <a:gd name="T44" fmla="*/ 27 w 78"/>
                <a:gd name="T45" fmla="*/ 67 h 79"/>
                <a:gd name="T46" fmla="*/ 27 w 78"/>
                <a:gd name="T47" fmla="*/ 67 h 79"/>
                <a:gd name="T48" fmla="*/ 39 w 78"/>
                <a:gd name="T49" fmla="*/ 79 h 79"/>
                <a:gd name="T50" fmla="*/ 51 w 78"/>
                <a:gd name="T51" fmla="*/ 67 h 79"/>
                <a:gd name="T52" fmla="*/ 51 w 78"/>
                <a:gd name="T53" fmla="*/ 67 h 79"/>
                <a:gd name="T54" fmla="*/ 43 w 78"/>
                <a:gd name="T55" fmla="*/ 56 h 79"/>
                <a:gd name="T56" fmla="*/ 43 w 78"/>
                <a:gd name="T57" fmla="*/ 44 h 79"/>
                <a:gd name="T58" fmla="*/ 56 w 78"/>
                <a:gd name="T59" fmla="*/ 44 h 79"/>
                <a:gd name="T60" fmla="*/ 66 w 78"/>
                <a:gd name="T61" fmla="*/ 51 h 79"/>
                <a:gd name="T62" fmla="*/ 66 w 78"/>
                <a:gd name="T63" fmla="*/ 51 h 79"/>
                <a:gd name="T64" fmla="*/ 78 w 78"/>
                <a:gd name="T65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9">
                  <a:moveTo>
                    <a:pt x="78" y="40"/>
                  </a:moveTo>
                  <a:cubicBezTo>
                    <a:pt x="78" y="33"/>
                    <a:pt x="73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2" y="28"/>
                    <a:pt x="57" y="31"/>
                    <a:pt x="5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6"/>
                    <a:pt x="45" y="0"/>
                    <a:pt x="39" y="0"/>
                  </a:cubicBezTo>
                  <a:cubicBezTo>
                    <a:pt x="33" y="0"/>
                    <a:pt x="27" y="6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7"/>
                    <a:pt x="30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1"/>
                    <a:pt x="16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33"/>
                    <a:pt x="0" y="40"/>
                  </a:cubicBezTo>
                  <a:cubicBezTo>
                    <a:pt x="0" y="46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6" y="51"/>
                    <a:pt x="21" y="48"/>
                    <a:pt x="22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0" y="58"/>
                    <a:pt x="27" y="62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73"/>
                    <a:pt x="33" y="79"/>
                    <a:pt x="39" y="79"/>
                  </a:cubicBezTo>
                  <a:cubicBezTo>
                    <a:pt x="45" y="79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3" y="5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7" y="48"/>
                    <a:pt x="62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6"/>
                    <a:pt x="7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8" name="Freeform 183"/>
            <p:cNvSpPr>
              <a:spLocks/>
            </p:cNvSpPr>
            <p:nvPr/>
          </p:nvSpPr>
          <p:spPr bwMode="auto">
            <a:xfrm>
              <a:off x="6216650" y="1801813"/>
              <a:ext cx="63500" cy="63500"/>
            </a:xfrm>
            <a:custGeom>
              <a:avLst/>
              <a:gdLst>
                <a:gd name="T0" fmla="*/ 78 w 78"/>
                <a:gd name="T1" fmla="*/ 40 h 79"/>
                <a:gd name="T2" fmla="*/ 67 w 78"/>
                <a:gd name="T3" fmla="*/ 28 h 79"/>
                <a:gd name="T4" fmla="*/ 67 w 78"/>
                <a:gd name="T5" fmla="*/ 28 h 79"/>
                <a:gd name="T6" fmla="*/ 56 w 78"/>
                <a:gd name="T7" fmla="*/ 35 h 79"/>
                <a:gd name="T8" fmla="*/ 44 w 78"/>
                <a:gd name="T9" fmla="*/ 35 h 79"/>
                <a:gd name="T10" fmla="*/ 44 w 78"/>
                <a:gd name="T11" fmla="*/ 23 h 79"/>
                <a:gd name="T12" fmla="*/ 51 w 78"/>
                <a:gd name="T13" fmla="*/ 12 h 79"/>
                <a:gd name="T14" fmla="*/ 51 w 78"/>
                <a:gd name="T15" fmla="*/ 12 h 79"/>
                <a:gd name="T16" fmla="*/ 39 w 78"/>
                <a:gd name="T17" fmla="*/ 0 h 79"/>
                <a:gd name="T18" fmla="*/ 28 w 78"/>
                <a:gd name="T19" fmla="*/ 12 h 79"/>
                <a:gd name="T20" fmla="*/ 28 w 78"/>
                <a:gd name="T21" fmla="*/ 12 h 79"/>
                <a:gd name="T22" fmla="*/ 35 w 78"/>
                <a:gd name="T23" fmla="*/ 23 h 79"/>
                <a:gd name="T24" fmla="*/ 35 w 78"/>
                <a:gd name="T25" fmla="*/ 35 h 79"/>
                <a:gd name="T26" fmla="*/ 23 w 78"/>
                <a:gd name="T27" fmla="*/ 35 h 79"/>
                <a:gd name="T28" fmla="*/ 12 w 78"/>
                <a:gd name="T29" fmla="*/ 28 h 79"/>
                <a:gd name="T30" fmla="*/ 12 w 78"/>
                <a:gd name="T31" fmla="*/ 28 h 79"/>
                <a:gd name="T32" fmla="*/ 0 w 78"/>
                <a:gd name="T33" fmla="*/ 40 h 79"/>
                <a:gd name="T34" fmla="*/ 12 w 78"/>
                <a:gd name="T35" fmla="*/ 51 h 79"/>
                <a:gd name="T36" fmla="*/ 12 w 78"/>
                <a:gd name="T37" fmla="*/ 51 h 79"/>
                <a:gd name="T38" fmla="*/ 23 w 78"/>
                <a:gd name="T39" fmla="*/ 44 h 79"/>
                <a:gd name="T40" fmla="*/ 35 w 78"/>
                <a:gd name="T41" fmla="*/ 44 h 79"/>
                <a:gd name="T42" fmla="*/ 35 w 78"/>
                <a:gd name="T43" fmla="*/ 56 h 79"/>
                <a:gd name="T44" fmla="*/ 28 w 78"/>
                <a:gd name="T45" fmla="*/ 67 h 79"/>
                <a:gd name="T46" fmla="*/ 28 w 78"/>
                <a:gd name="T47" fmla="*/ 67 h 79"/>
                <a:gd name="T48" fmla="*/ 39 w 78"/>
                <a:gd name="T49" fmla="*/ 79 h 79"/>
                <a:gd name="T50" fmla="*/ 51 w 78"/>
                <a:gd name="T51" fmla="*/ 67 h 79"/>
                <a:gd name="T52" fmla="*/ 51 w 78"/>
                <a:gd name="T53" fmla="*/ 67 h 79"/>
                <a:gd name="T54" fmla="*/ 44 w 78"/>
                <a:gd name="T55" fmla="*/ 56 h 79"/>
                <a:gd name="T56" fmla="*/ 44 w 78"/>
                <a:gd name="T57" fmla="*/ 44 h 79"/>
                <a:gd name="T58" fmla="*/ 56 w 78"/>
                <a:gd name="T59" fmla="*/ 44 h 79"/>
                <a:gd name="T60" fmla="*/ 67 w 78"/>
                <a:gd name="T61" fmla="*/ 51 h 79"/>
                <a:gd name="T62" fmla="*/ 67 w 78"/>
                <a:gd name="T63" fmla="*/ 51 h 79"/>
                <a:gd name="T64" fmla="*/ 78 w 78"/>
                <a:gd name="T65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9">
                  <a:moveTo>
                    <a:pt x="78" y="40"/>
                  </a:moveTo>
                  <a:cubicBezTo>
                    <a:pt x="78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6"/>
                    <a:pt x="46" y="0"/>
                    <a:pt x="39" y="0"/>
                  </a:cubicBezTo>
                  <a:cubicBezTo>
                    <a:pt x="33" y="0"/>
                    <a:pt x="28" y="6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7"/>
                    <a:pt x="31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1"/>
                    <a:pt x="17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33"/>
                    <a:pt x="0" y="40"/>
                  </a:cubicBezTo>
                  <a:cubicBezTo>
                    <a:pt x="0" y="46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8"/>
                    <a:pt x="28" y="6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3"/>
                    <a:pt x="33" y="79"/>
                    <a:pt x="39" y="79"/>
                  </a:cubicBezTo>
                  <a:cubicBezTo>
                    <a:pt x="46" y="79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8" y="46"/>
                    <a:pt x="7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9" name="Freeform 184"/>
            <p:cNvSpPr>
              <a:spLocks/>
            </p:cNvSpPr>
            <p:nvPr/>
          </p:nvSpPr>
          <p:spPr bwMode="auto">
            <a:xfrm>
              <a:off x="6340475" y="1801813"/>
              <a:ext cx="63500" cy="63500"/>
            </a:xfrm>
            <a:custGeom>
              <a:avLst/>
              <a:gdLst>
                <a:gd name="T0" fmla="*/ 79 w 79"/>
                <a:gd name="T1" fmla="*/ 40 h 79"/>
                <a:gd name="T2" fmla="*/ 67 w 79"/>
                <a:gd name="T3" fmla="*/ 28 h 79"/>
                <a:gd name="T4" fmla="*/ 67 w 79"/>
                <a:gd name="T5" fmla="*/ 28 h 79"/>
                <a:gd name="T6" fmla="*/ 56 w 79"/>
                <a:gd name="T7" fmla="*/ 35 h 79"/>
                <a:gd name="T8" fmla="*/ 44 w 79"/>
                <a:gd name="T9" fmla="*/ 35 h 79"/>
                <a:gd name="T10" fmla="*/ 44 w 79"/>
                <a:gd name="T11" fmla="*/ 23 h 79"/>
                <a:gd name="T12" fmla="*/ 51 w 79"/>
                <a:gd name="T13" fmla="*/ 12 h 79"/>
                <a:gd name="T14" fmla="*/ 51 w 79"/>
                <a:gd name="T15" fmla="*/ 12 h 79"/>
                <a:gd name="T16" fmla="*/ 40 w 79"/>
                <a:gd name="T17" fmla="*/ 0 h 79"/>
                <a:gd name="T18" fmla="*/ 28 w 79"/>
                <a:gd name="T19" fmla="*/ 12 h 79"/>
                <a:gd name="T20" fmla="*/ 28 w 79"/>
                <a:gd name="T21" fmla="*/ 12 h 79"/>
                <a:gd name="T22" fmla="*/ 35 w 79"/>
                <a:gd name="T23" fmla="*/ 23 h 79"/>
                <a:gd name="T24" fmla="*/ 35 w 79"/>
                <a:gd name="T25" fmla="*/ 35 h 79"/>
                <a:gd name="T26" fmla="*/ 23 w 79"/>
                <a:gd name="T27" fmla="*/ 35 h 79"/>
                <a:gd name="T28" fmla="*/ 12 w 79"/>
                <a:gd name="T29" fmla="*/ 28 h 79"/>
                <a:gd name="T30" fmla="*/ 12 w 79"/>
                <a:gd name="T31" fmla="*/ 28 h 79"/>
                <a:gd name="T32" fmla="*/ 0 w 79"/>
                <a:gd name="T33" fmla="*/ 40 h 79"/>
                <a:gd name="T34" fmla="*/ 12 w 79"/>
                <a:gd name="T35" fmla="*/ 51 h 79"/>
                <a:gd name="T36" fmla="*/ 12 w 79"/>
                <a:gd name="T37" fmla="*/ 51 h 79"/>
                <a:gd name="T38" fmla="*/ 23 w 79"/>
                <a:gd name="T39" fmla="*/ 44 h 79"/>
                <a:gd name="T40" fmla="*/ 35 w 79"/>
                <a:gd name="T41" fmla="*/ 44 h 79"/>
                <a:gd name="T42" fmla="*/ 35 w 79"/>
                <a:gd name="T43" fmla="*/ 56 h 79"/>
                <a:gd name="T44" fmla="*/ 28 w 79"/>
                <a:gd name="T45" fmla="*/ 67 h 79"/>
                <a:gd name="T46" fmla="*/ 28 w 79"/>
                <a:gd name="T47" fmla="*/ 67 h 79"/>
                <a:gd name="T48" fmla="*/ 40 w 79"/>
                <a:gd name="T49" fmla="*/ 79 h 79"/>
                <a:gd name="T50" fmla="*/ 51 w 79"/>
                <a:gd name="T51" fmla="*/ 67 h 79"/>
                <a:gd name="T52" fmla="*/ 51 w 79"/>
                <a:gd name="T53" fmla="*/ 67 h 79"/>
                <a:gd name="T54" fmla="*/ 44 w 79"/>
                <a:gd name="T55" fmla="*/ 56 h 79"/>
                <a:gd name="T56" fmla="*/ 44 w 79"/>
                <a:gd name="T57" fmla="*/ 44 h 79"/>
                <a:gd name="T58" fmla="*/ 56 w 79"/>
                <a:gd name="T59" fmla="*/ 44 h 79"/>
                <a:gd name="T60" fmla="*/ 67 w 79"/>
                <a:gd name="T61" fmla="*/ 51 h 79"/>
                <a:gd name="T62" fmla="*/ 67 w 79"/>
                <a:gd name="T63" fmla="*/ 51 h 79"/>
                <a:gd name="T64" fmla="*/ 79 w 79"/>
                <a:gd name="T65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79">
                  <a:moveTo>
                    <a:pt x="79" y="40"/>
                  </a:moveTo>
                  <a:cubicBezTo>
                    <a:pt x="79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6"/>
                    <a:pt x="46" y="0"/>
                    <a:pt x="40" y="0"/>
                  </a:cubicBezTo>
                  <a:cubicBezTo>
                    <a:pt x="33" y="0"/>
                    <a:pt x="28" y="6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7"/>
                    <a:pt x="31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1"/>
                    <a:pt x="17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6" y="28"/>
                    <a:pt x="0" y="33"/>
                    <a:pt x="0" y="40"/>
                  </a:cubicBezTo>
                  <a:cubicBezTo>
                    <a:pt x="0" y="46"/>
                    <a:pt x="6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8"/>
                    <a:pt x="28" y="6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3"/>
                    <a:pt x="33" y="79"/>
                    <a:pt x="40" y="79"/>
                  </a:cubicBezTo>
                  <a:cubicBezTo>
                    <a:pt x="46" y="79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9" y="46"/>
                    <a:pt x="79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0" name="Freeform 185"/>
            <p:cNvSpPr>
              <a:spLocks/>
            </p:cNvSpPr>
            <p:nvPr/>
          </p:nvSpPr>
          <p:spPr bwMode="auto">
            <a:xfrm>
              <a:off x="6464300" y="1801813"/>
              <a:ext cx="63500" cy="63500"/>
            </a:xfrm>
            <a:custGeom>
              <a:avLst/>
              <a:gdLst>
                <a:gd name="T0" fmla="*/ 78 w 78"/>
                <a:gd name="T1" fmla="*/ 40 h 79"/>
                <a:gd name="T2" fmla="*/ 66 w 78"/>
                <a:gd name="T3" fmla="*/ 28 h 79"/>
                <a:gd name="T4" fmla="*/ 66 w 78"/>
                <a:gd name="T5" fmla="*/ 28 h 79"/>
                <a:gd name="T6" fmla="*/ 56 w 78"/>
                <a:gd name="T7" fmla="*/ 35 h 79"/>
                <a:gd name="T8" fmla="*/ 43 w 78"/>
                <a:gd name="T9" fmla="*/ 35 h 79"/>
                <a:gd name="T10" fmla="*/ 43 w 78"/>
                <a:gd name="T11" fmla="*/ 23 h 79"/>
                <a:gd name="T12" fmla="*/ 51 w 78"/>
                <a:gd name="T13" fmla="*/ 12 h 79"/>
                <a:gd name="T14" fmla="*/ 51 w 78"/>
                <a:gd name="T15" fmla="*/ 12 h 79"/>
                <a:gd name="T16" fmla="*/ 39 w 78"/>
                <a:gd name="T17" fmla="*/ 0 h 79"/>
                <a:gd name="T18" fmla="*/ 27 w 78"/>
                <a:gd name="T19" fmla="*/ 12 h 79"/>
                <a:gd name="T20" fmla="*/ 27 w 78"/>
                <a:gd name="T21" fmla="*/ 12 h 79"/>
                <a:gd name="T22" fmla="*/ 34 w 78"/>
                <a:gd name="T23" fmla="*/ 23 h 79"/>
                <a:gd name="T24" fmla="*/ 34 w 78"/>
                <a:gd name="T25" fmla="*/ 35 h 79"/>
                <a:gd name="T26" fmla="*/ 22 w 78"/>
                <a:gd name="T27" fmla="*/ 35 h 79"/>
                <a:gd name="T28" fmla="*/ 11 w 78"/>
                <a:gd name="T29" fmla="*/ 28 h 79"/>
                <a:gd name="T30" fmla="*/ 11 w 78"/>
                <a:gd name="T31" fmla="*/ 28 h 79"/>
                <a:gd name="T32" fmla="*/ 0 w 78"/>
                <a:gd name="T33" fmla="*/ 40 h 79"/>
                <a:gd name="T34" fmla="*/ 11 w 78"/>
                <a:gd name="T35" fmla="*/ 51 h 79"/>
                <a:gd name="T36" fmla="*/ 11 w 78"/>
                <a:gd name="T37" fmla="*/ 51 h 79"/>
                <a:gd name="T38" fmla="*/ 22 w 78"/>
                <a:gd name="T39" fmla="*/ 44 h 79"/>
                <a:gd name="T40" fmla="*/ 34 w 78"/>
                <a:gd name="T41" fmla="*/ 44 h 79"/>
                <a:gd name="T42" fmla="*/ 34 w 78"/>
                <a:gd name="T43" fmla="*/ 56 h 79"/>
                <a:gd name="T44" fmla="*/ 27 w 78"/>
                <a:gd name="T45" fmla="*/ 67 h 79"/>
                <a:gd name="T46" fmla="*/ 27 w 78"/>
                <a:gd name="T47" fmla="*/ 67 h 79"/>
                <a:gd name="T48" fmla="*/ 39 w 78"/>
                <a:gd name="T49" fmla="*/ 79 h 79"/>
                <a:gd name="T50" fmla="*/ 51 w 78"/>
                <a:gd name="T51" fmla="*/ 67 h 79"/>
                <a:gd name="T52" fmla="*/ 51 w 78"/>
                <a:gd name="T53" fmla="*/ 67 h 79"/>
                <a:gd name="T54" fmla="*/ 43 w 78"/>
                <a:gd name="T55" fmla="*/ 56 h 79"/>
                <a:gd name="T56" fmla="*/ 43 w 78"/>
                <a:gd name="T57" fmla="*/ 44 h 79"/>
                <a:gd name="T58" fmla="*/ 56 w 78"/>
                <a:gd name="T59" fmla="*/ 44 h 79"/>
                <a:gd name="T60" fmla="*/ 66 w 78"/>
                <a:gd name="T61" fmla="*/ 51 h 79"/>
                <a:gd name="T62" fmla="*/ 66 w 78"/>
                <a:gd name="T63" fmla="*/ 51 h 79"/>
                <a:gd name="T64" fmla="*/ 78 w 78"/>
                <a:gd name="T65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9">
                  <a:moveTo>
                    <a:pt x="78" y="40"/>
                  </a:moveTo>
                  <a:cubicBezTo>
                    <a:pt x="78" y="33"/>
                    <a:pt x="73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1" y="28"/>
                    <a:pt x="57" y="31"/>
                    <a:pt x="5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6"/>
                    <a:pt x="45" y="0"/>
                    <a:pt x="39" y="0"/>
                  </a:cubicBezTo>
                  <a:cubicBezTo>
                    <a:pt x="32" y="0"/>
                    <a:pt x="27" y="6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7"/>
                    <a:pt x="30" y="21"/>
                    <a:pt x="34" y="23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0" y="31"/>
                    <a:pt x="16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33"/>
                    <a:pt x="0" y="40"/>
                  </a:cubicBezTo>
                  <a:cubicBezTo>
                    <a:pt x="0" y="46"/>
                    <a:pt x="5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6" y="51"/>
                    <a:pt x="20" y="48"/>
                    <a:pt x="22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8"/>
                    <a:pt x="27" y="62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73"/>
                    <a:pt x="32" y="79"/>
                    <a:pt x="39" y="79"/>
                  </a:cubicBezTo>
                  <a:cubicBezTo>
                    <a:pt x="45" y="79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3" y="5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7" y="48"/>
                    <a:pt x="61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6"/>
                    <a:pt x="7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1" name="Freeform 186"/>
            <p:cNvSpPr>
              <a:spLocks/>
            </p:cNvSpPr>
            <p:nvPr/>
          </p:nvSpPr>
          <p:spPr bwMode="auto">
            <a:xfrm>
              <a:off x="6588125" y="1801813"/>
              <a:ext cx="63500" cy="63500"/>
            </a:xfrm>
            <a:custGeom>
              <a:avLst/>
              <a:gdLst>
                <a:gd name="T0" fmla="*/ 78 w 78"/>
                <a:gd name="T1" fmla="*/ 40 h 79"/>
                <a:gd name="T2" fmla="*/ 67 w 78"/>
                <a:gd name="T3" fmla="*/ 28 h 79"/>
                <a:gd name="T4" fmla="*/ 67 w 78"/>
                <a:gd name="T5" fmla="*/ 28 h 79"/>
                <a:gd name="T6" fmla="*/ 56 w 78"/>
                <a:gd name="T7" fmla="*/ 35 h 79"/>
                <a:gd name="T8" fmla="*/ 44 w 78"/>
                <a:gd name="T9" fmla="*/ 35 h 79"/>
                <a:gd name="T10" fmla="*/ 44 w 78"/>
                <a:gd name="T11" fmla="*/ 23 h 79"/>
                <a:gd name="T12" fmla="*/ 51 w 78"/>
                <a:gd name="T13" fmla="*/ 12 h 79"/>
                <a:gd name="T14" fmla="*/ 51 w 78"/>
                <a:gd name="T15" fmla="*/ 12 h 79"/>
                <a:gd name="T16" fmla="*/ 39 w 78"/>
                <a:gd name="T17" fmla="*/ 0 h 79"/>
                <a:gd name="T18" fmla="*/ 28 w 78"/>
                <a:gd name="T19" fmla="*/ 12 h 79"/>
                <a:gd name="T20" fmla="*/ 28 w 78"/>
                <a:gd name="T21" fmla="*/ 12 h 79"/>
                <a:gd name="T22" fmla="*/ 35 w 78"/>
                <a:gd name="T23" fmla="*/ 23 h 79"/>
                <a:gd name="T24" fmla="*/ 35 w 78"/>
                <a:gd name="T25" fmla="*/ 35 h 79"/>
                <a:gd name="T26" fmla="*/ 22 w 78"/>
                <a:gd name="T27" fmla="*/ 35 h 79"/>
                <a:gd name="T28" fmla="*/ 12 w 78"/>
                <a:gd name="T29" fmla="*/ 28 h 79"/>
                <a:gd name="T30" fmla="*/ 12 w 78"/>
                <a:gd name="T31" fmla="*/ 28 h 79"/>
                <a:gd name="T32" fmla="*/ 0 w 78"/>
                <a:gd name="T33" fmla="*/ 40 h 79"/>
                <a:gd name="T34" fmla="*/ 12 w 78"/>
                <a:gd name="T35" fmla="*/ 51 h 79"/>
                <a:gd name="T36" fmla="*/ 12 w 78"/>
                <a:gd name="T37" fmla="*/ 51 h 79"/>
                <a:gd name="T38" fmla="*/ 22 w 78"/>
                <a:gd name="T39" fmla="*/ 44 h 79"/>
                <a:gd name="T40" fmla="*/ 35 w 78"/>
                <a:gd name="T41" fmla="*/ 44 h 79"/>
                <a:gd name="T42" fmla="*/ 35 w 78"/>
                <a:gd name="T43" fmla="*/ 56 h 79"/>
                <a:gd name="T44" fmla="*/ 28 w 78"/>
                <a:gd name="T45" fmla="*/ 67 h 79"/>
                <a:gd name="T46" fmla="*/ 28 w 78"/>
                <a:gd name="T47" fmla="*/ 67 h 79"/>
                <a:gd name="T48" fmla="*/ 39 w 78"/>
                <a:gd name="T49" fmla="*/ 79 h 79"/>
                <a:gd name="T50" fmla="*/ 51 w 78"/>
                <a:gd name="T51" fmla="*/ 67 h 79"/>
                <a:gd name="T52" fmla="*/ 51 w 78"/>
                <a:gd name="T53" fmla="*/ 67 h 79"/>
                <a:gd name="T54" fmla="*/ 44 w 78"/>
                <a:gd name="T55" fmla="*/ 56 h 79"/>
                <a:gd name="T56" fmla="*/ 44 w 78"/>
                <a:gd name="T57" fmla="*/ 44 h 79"/>
                <a:gd name="T58" fmla="*/ 56 w 78"/>
                <a:gd name="T59" fmla="*/ 44 h 79"/>
                <a:gd name="T60" fmla="*/ 67 w 78"/>
                <a:gd name="T61" fmla="*/ 51 h 79"/>
                <a:gd name="T62" fmla="*/ 67 w 78"/>
                <a:gd name="T63" fmla="*/ 51 h 79"/>
                <a:gd name="T64" fmla="*/ 78 w 78"/>
                <a:gd name="T65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9">
                  <a:moveTo>
                    <a:pt x="78" y="40"/>
                  </a:moveTo>
                  <a:cubicBezTo>
                    <a:pt x="78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6"/>
                    <a:pt x="46" y="0"/>
                    <a:pt x="39" y="0"/>
                  </a:cubicBezTo>
                  <a:cubicBezTo>
                    <a:pt x="33" y="0"/>
                    <a:pt x="28" y="6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7"/>
                    <a:pt x="30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1"/>
                    <a:pt x="17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33"/>
                    <a:pt x="0" y="40"/>
                  </a:cubicBezTo>
                  <a:cubicBezTo>
                    <a:pt x="0" y="46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2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0" y="58"/>
                    <a:pt x="28" y="6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3"/>
                    <a:pt x="33" y="79"/>
                    <a:pt x="39" y="79"/>
                  </a:cubicBezTo>
                  <a:cubicBezTo>
                    <a:pt x="46" y="79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8" y="46"/>
                    <a:pt x="7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2" name="Freeform 187"/>
            <p:cNvSpPr>
              <a:spLocks/>
            </p:cNvSpPr>
            <p:nvPr/>
          </p:nvSpPr>
          <p:spPr bwMode="auto">
            <a:xfrm>
              <a:off x="6711950" y="1801813"/>
              <a:ext cx="63500" cy="63500"/>
            </a:xfrm>
            <a:custGeom>
              <a:avLst/>
              <a:gdLst>
                <a:gd name="T0" fmla="*/ 79 w 79"/>
                <a:gd name="T1" fmla="*/ 40 h 79"/>
                <a:gd name="T2" fmla="*/ 67 w 79"/>
                <a:gd name="T3" fmla="*/ 28 h 79"/>
                <a:gd name="T4" fmla="*/ 67 w 79"/>
                <a:gd name="T5" fmla="*/ 28 h 79"/>
                <a:gd name="T6" fmla="*/ 56 w 79"/>
                <a:gd name="T7" fmla="*/ 35 h 79"/>
                <a:gd name="T8" fmla="*/ 44 w 79"/>
                <a:gd name="T9" fmla="*/ 35 h 79"/>
                <a:gd name="T10" fmla="*/ 44 w 79"/>
                <a:gd name="T11" fmla="*/ 23 h 79"/>
                <a:gd name="T12" fmla="*/ 51 w 79"/>
                <a:gd name="T13" fmla="*/ 12 h 79"/>
                <a:gd name="T14" fmla="*/ 51 w 79"/>
                <a:gd name="T15" fmla="*/ 12 h 79"/>
                <a:gd name="T16" fmla="*/ 39 w 79"/>
                <a:gd name="T17" fmla="*/ 0 h 79"/>
                <a:gd name="T18" fmla="*/ 28 w 79"/>
                <a:gd name="T19" fmla="*/ 12 h 79"/>
                <a:gd name="T20" fmla="*/ 28 w 79"/>
                <a:gd name="T21" fmla="*/ 12 h 79"/>
                <a:gd name="T22" fmla="*/ 35 w 79"/>
                <a:gd name="T23" fmla="*/ 23 h 79"/>
                <a:gd name="T24" fmla="*/ 35 w 79"/>
                <a:gd name="T25" fmla="*/ 35 h 79"/>
                <a:gd name="T26" fmla="*/ 23 w 79"/>
                <a:gd name="T27" fmla="*/ 35 h 79"/>
                <a:gd name="T28" fmla="*/ 12 w 79"/>
                <a:gd name="T29" fmla="*/ 28 h 79"/>
                <a:gd name="T30" fmla="*/ 12 w 79"/>
                <a:gd name="T31" fmla="*/ 28 h 79"/>
                <a:gd name="T32" fmla="*/ 0 w 79"/>
                <a:gd name="T33" fmla="*/ 40 h 79"/>
                <a:gd name="T34" fmla="*/ 12 w 79"/>
                <a:gd name="T35" fmla="*/ 51 h 79"/>
                <a:gd name="T36" fmla="*/ 12 w 79"/>
                <a:gd name="T37" fmla="*/ 51 h 79"/>
                <a:gd name="T38" fmla="*/ 23 w 79"/>
                <a:gd name="T39" fmla="*/ 44 h 79"/>
                <a:gd name="T40" fmla="*/ 35 w 79"/>
                <a:gd name="T41" fmla="*/ 44 h 79"/>
                <a:gd name="T42" fmla="*/ 35 w 79"/>
                <a:gd name="T43" fmla="*/ 56 h 79"/>
                <a:gd name="T44" fmla="*/ 28 w 79"/>
                <a:gd name="T45" fmla="*/ 67 h 79"/>
                <a:gd name="T46" fmla="*/ 28 w 79"/>
                <a:gd name="T47" fmla="*/ 67 h 79"/>
                <a:gd name="T48" fmla="*/ 39 w 79"/>
                <a:gd name="T49" fmla="*/ 79 h 79"/>
                <a:gd name="T50" fmla="*/ 51 w 79"/>
                <a:gd name="T51" fmla="*/ 67 h 79"/>
                <a:gd name="T52" fmla="*/ 51 w 79"/>
                <a:gd name="T53" fmla="*/ 67 h 79"/>
                <a:gd name="T54" fmla="*/ 44 w 79"/>
                <a:gd name="T55" fmla="*/ 56 h 79"/>
                <a:gd name="T56" fmla="*/ 44 w 79"/>
                <a:gd name="T57" fmla="*/ 44 h 79"/>
                <a:gd name="T58" fmla="*/ 56 w 79"/>
                <a:gd name="T59" fmla="*/ 44 h 79"/>
                <a:gd name="T60" fmla="*/ 67 w 79"/>
                <a:gd name="T61" fmla="*/ 51 h 79"/>
                <a:gd name="T62" fmla="*/ 67 w 79"/>
                <a:gd name="T63" fmla="*/ 51 h 79"/>
                <a:gd name="T64" fmla="*/ 79 w 79"/>
                <a:gd name="T65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79">
                  <a:moveTo>
                    <a:pt x="79" y="40"/>
                  </a:moveTo>
                  <a:cubicBezTo>
                    <a:pt x="79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6"/>
                    <a:pt x="46" y="0"/>
                    <a:pt x="39" y="0"/>
                  </a:cubicBezTo>
                  <a:cubicBezTo>
                    <a:pt x="33" y="0"/>
                    <a:pt x="28" y="6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7"/>
                    <a:pt x="31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1"/>
                    <a:pt x="17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6" y="28"/>
                    <a:pt x="0" y="33"/>
                    <a:pt x="0" y="40"/>
                  </a:cubicBezTo>
                  <a:cubicBezTo>
                    <a:pt x="0" y="46"/>
                    <a:pt x="6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8"/>
                    <a:pt x="28" y="6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3"/>
                    <a:pt x="33" y="79"/>
                    <a:pt x="39" y="79"/>
                  </a:cubicBezTo>
                  <a:cubicBezTo>
                    <a:pt x="46" y="79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9" y="46"/>
                    <a:pt x="79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3" name="Freeform 188"/>
            <p:cNvSpPr>
              <a:spLocks/>
            </p:cNvSpPr>
            <p:nvPr/>
          </p:nvSpPr>
          <p:spPr bwMode="auto">
            <a:xfrm>
              <a:off x="6835775" y="1801813"/>
              <a:ext cx="63500" cy="63500"/>
            </a:xfrm>
            <a:custGeom>
              <a:avLst/>
              <a:gdLst>
                <a:gd name="T0" fmla="*/ 78 w 78"/>
                <a:gd name="T1" fmla="*/ 40 h 79"/>
                <a:gd name="T2" fmla="*/ 66 w 78"/>
                <a:gd name="T3" fmla="*/ 28 h 79"/>
                <a:gd name="T4" fmla="*/ 66 w 78"/>
                <a:gd name="T5" fmla="*/ 28 h 79"/>
                <a:gd name="T6" fmla="*/ 55 w 78"/>
                <a:gd name="T7" fmla="*/ 35 h 79"/>
                <a:gd name="T8" fmla="*/ 43 w 78"/>
                <a:gd name="T9" fmla="*/ 35 h 79"/>
                <a:gd name="T10" fmla="*/ 43 w 78"/>
                <a:gd name="T11" fmla="*/ 23 h 79"/>
                <a:gd name="T12" fmla="*/ 50 w 78"/>
                <a:gd name="T13" fmla="*/ 12 h 79"/>
                <a:gd name="T14" fmla="*/ 50 w 78"/>
                <a:gd name="T15" fmla="*/ 12 h 79"/>
                <a:gd name="T16" fmla="*/ 39 w 78"/>
                <a:gd name="T17" fmla="*/ 0 h 79"/>
                <a:gd name="T18" fmla="*/ 27 w 78"/>
                <a:gd name="T19" fmla="*/ 12 h 79"/>
                <a:gd name="T20" fmla="*/ 27 w 78"/>
                <a:gd name="T21" fmla="*/ 12 h 79"/>
                <a:gd name="T22" fmla="*/ 34 w 78"/>
                <a:gd name="T23" fmla="*/ 23 h 79"/>
                <a:gd name="T24" fmla="*/ 34 w 78"/>
                <a:gd name="T25" fmla="*/ 35 h 79"/>
                <a:gd name="T26" fmla="*/ 22 w 78"/>
                <a:gd name="T27" fmla="*/ 35 h 79"/>
                <a:gd name="T28" fmla="*/ 11 w 78"/>
                <a:gd name="T29" fmla="*/ 28 h 79"/>
                <a:gd name="T30" fmla="*/ 11 w 78"/>
                <a:gd name="T31" fmla="*/ 28 h 79"/>
                <a:gd name="T32" fmla="*/ 0 w 78"/>
                <a:gd name="T33" fmla="*/ 40 h 79"/>
                <a:gd name="T34" fmla="*/ 11 w 78"/>
                <a:gd name="T35" fmla="*/ 51 h 79"/>
                <a:gd name="T36" fmla="*/ 11 w 78"/>
                <a:gd name="T37" fmla="*/ 51 h 79"/>
                <a:gd name="T38" fmla="*/ 22 w 78"/>
                <a:gd name="T39" fmla="*/ 44 h 79"/>
                <a:gd name="T40" fmla="*/ 34 w 78"/>
                <a:gd name="T41" fmla="*/ 44 h 79"/>
                <a:gd name="T42" fmla="*/ 34 w 78"/>
                <a:gd name="T43" fmla="*/ 56 h 79"/>
                <a:gd name="T44" fmla="*/ 27 w 78"/>
                <a:gd name="T45" fmla="*/ 67 h 79"/>
                <a:gd name="T46" fmla="*/ 27 w 78"/>
                <a:gd name="T47" fmla="*/ 67 h 79"/>
                <a:gd name="T48" fmla="*/ 39 w 78"/>
                <a:gd name="T49" fmla="*/ 79 h 79"/>
                <a:gd name="T50" fmla="*/ 50 w 78"/>
                <a:gd name="T51" fmla="*/ 67 h 79"/>
                <a:gd name="T52" fmla="*/ 50 w 78"/>
                <a:gd name="T53" fmla="*/ 67 h 79"/>
                <a:gd name="T54" fmla="*/ 43 w 78"/>
                <a:gd name="T55" fmla="*/ 56 h 79"/>
                <a:gd name="T56" fmla="*/ 43 w 78"/>
                <a:gd name="T57" fmla="*/ 44 h 79"/>
                <a:gd name="T58" fmla="*/ 55 w 78"/>
                <a:gd name="T59" fmla="*/ 44 h 79"/>
                <a:gd name="T60" fmla="*/ 66 w 78"/>
                <a:gd name="T61" fmla="*/ 51 h 79"/>
                <a:gd name="T62" fmla="*/ 66 w 78"/>
                <a:gd name="T63" fmla="*/ 51 h 79"/>
                <a:gd name="T64" fmla="*/ 78 w 78"/>
                <a:gd name="T65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9">
                  <a:moveTo>
                    <a:pt x="78" y="40"/>
                  </a:moveTo>
                  <a:cubicBezTo>
                    <a:pt x="78" y="33"/>
                    <a:pt x="73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1" y="28"/>
                    <a:pt x="57" y="31"/>
                    <a:pt x="55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7" y="21"/>
                    <a:pt x="50" y="17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6"/>
                    <a:pt x="45" y="0"/>
                    <a:pt x="39" y="0"/>
                  </a:cubicBezTo>
                  <a:cubicBezTo>
                    <a:pt x="32" y="0"/>
                    <a:pt x="27" y="6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7"/>
                    <a:pt x="30" y="21"/>
                    <a:pt x="34" y="23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0" y="31"/>
                    <a:pt x="16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33"/>
                    <a:pt x="0" y="40"/>
                  </a:cubicBezTo>
                  <a:cubicBezTo>
                    <a:pt x="0" y="46"/>
                    <a:pt x="5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6" y="51"/>
                    <a:pt x="20" y="48"/>
                    <a:pt x="22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8"/>
                    <a:pt x="27" y="62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73"/>
                    <a:pt x="32" y="79"/>
                    <a:pt x="39" y="79"/>
                  </a:cubicBezTo>
                  <a:cubicBezTo>
                    <a:pt x="45" y="79"/>
                    <a:pt x="50" y="73"/>
                    <a:pt x="50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2"/>
                    <a:pt x="47" y="58"/>
                    <a:pt x="43" y="5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7" y="48"/>
                    <a:pt x="61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6"/>
                    <a:pt x="7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4" name="Freeform 189"/>
            <p:cNvSpPr>
              <a:spLocks/>
            </p:cNvSpPr>
            <p:nvPr/>
          </p:nvSpPr>
          <p:spPr bwMode="auto">
            <a:xfrm>
              <a:off x="6959600" y="1801813"/>
              <a:ext cx="63500" cy="63500"/>
            </a:xfrm>
            <a:custGeom>
              <a:avLst/>
              <a:gdLst>
                <a:gd name="T0" fmla="*/ 78 w 78"/>
                <a:gd name="T1" fmla="*/ 40 h 79"/>
                <a:gd name="T2" fmla="*/ 67 w 78"/>
                <a:gd name="T3" fmla="*/ 28 h 79"/>
                <a:gd name="T4" fmla="*/ 67 w 78"/>
                <a:gd name="T5" fmla="*/ 28 h 79"/>
                <a:gd name="T6" fmla="*/ 56 w 78"/>
                <a:gd name="T7" fmla="*/ 35 h 79"/>
                <a:gd name="T8" fmla="*/ 44 w 78"/>
                <a:gd name="T9" fmla="*/ 35 h 79"/>
                <a:gd name="T10" fmla="*/ 44 w 78"/>
                <a:gd name="T11" fmla="*/ 23 h 79"/>
                <a:gd name="T12" fmla="*/ 51 w 78"/>
                <a:gd name="T13" fmla="*/ 12 h 79"/>
                <a:gd name="T14" fmla="*/ 51 w 78"/>
                <a:gd name="T15" fmla="*/ 12 h 79"/>
                <a:gd name="T16" fmla="*/ 39 w 78"/>
                <a:gd name="T17" fmla="*/ 0 h 79"/>
                <a:gd name="T18" fmla="*/ 27 w 78"/>
                <a:gd name="T19" fmla="*/ 12 h 79"/>
                <a:gd name="T20" fmla="*/ 27 w 78"/>
                <a:gd name="T21" fmla="*/ 12 h 79"/>
                <a:gd name="T22" fmla="*/ 35 w 78"/>
                <a:gd name="T23" fmla="*/ 23 h 79"/>
                <a:gd name="T24" fmla="*/ 35 w 78"/>
                <a:gd name="T25" fmla="*/ 35 h 79"/>
                <a:gd name="T26" fmla="*/ 22 w 78"/>
                <a:gd name="T27" fmla="*/ 35 h 79"/>
                <a:gd name="T28" fmla="*/ 12 w 78"/>
                <a:gd name="T29" fmla="*/ 28 h 79"/>
                <a:gd name="T30" fmla="*/ 12 w 78"/>
                <a:gd name="T31" fmla="*/ 28 h 79"/>
                <a:gd name="T32" fmla="*/ 0 w 78"/>
                <a:gd name="T33" fmla="*/ 40 h 79"/>
                <a:gd name="T34" fmla="*/ 12 w 78"/>
                <a:gd name="T35" fmla="*/ 51 h 79"/>
                <a:gd name="T36" fmla="*/ 12 w 78"/>
                <a:gd name="T37" fmla="*/ 51 h 79"/>
                <a:gd name="T38" fmla="*/ 22 w 78"/>
                <a:gd name="T39" fmla="*/ 44 h 79"/>
                <a:gd name="T40" fmla="*/ 35 w 78"/>
                <a:gd name="T41" fmla="*/ 44 h 79"/>
                <a:gd name="T42" fmla="*/ 35 w 78"/>
                <a:gd name="T43" fmla="*/ 56 h 79"/>
                <a:gd name="T44" fmla="*/ 27 w 78"/>
                <a:gd name="T45" fmla="*/ 67 h 79"/>
                <a:gd name="T46" fmla="*/ 27 w 78"/>
                <a:gd name="T47" fmla="*/ 67 h 79"/>
                <a:gd name="T48" fmla="*/ 39 w 78"/>
                <a:gd name="T49" fmla="*/ 79 h 79"/>
                <a:gd name="T50" fmla="*/ 51 w 78"/>
                <a:gd name="T51" fmla="*/ 67 h 79"/>
                <a:gd name="T52" fmla="*/ 51 w 78"/>
                <a:gd name="T53" fmla="*/ 67 h 79"/>
                <a:gd name="T54" fmla="*/ 44 w 78"/>
                <a:gd name="T55" fmla="*/ 56 h 79"/>
                <a:gd name="T56" fmla="*/ 44 w 78"/>
                <a:gd name="T57" fmla="*/ 44 h 79"/>
                <a:gd name="T58" fmla="*/ 56 w 78"/>
                <a:gd name="T59" fmla="*/ 44 h 79"/>
                <a:gd name="T60" fmla="*/ 67 w 78"/>
                <a:gd name="T61" fmla="*/ 51 h 79"/>
                <a:gd name="T62" fmla="*/ 67 w 78"/>
                <a:gd name="T63" fmla="*/ 51 h 79"/>
                <a:gd name="T64" fmla="*/ 78 w 78"/>
                <a:gd name="T65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9">
                  <a:moveTo>
                    <a:pt x="78" y="40"/>
                  </a:moveTo>
                  <a:cubicBezTo>
                    <a:pt x="78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6"/>
                    <a:pt x="45" y="0"/>
                    <a:pt x="39" y="0"/>
                  </a:cubicBezTo>
                  <a:cubicBezTo>
                    <a:pt x="33" y="0"/>
                    <a:pt x="27" y="6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7"/>
                    <a:pt x="30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1"/>
                    <a:pt x="16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33"/>
                    <a:pt x="0" y="40"/>
                  </a:cubicBezTo>
                  <a:cubicBezTo>
                    <a:pt x="0" y="46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6" y="51"/>
                    <a:pt x="21" y="48"/>
                    <a:pt x="22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0" y="58"/>
                    <a:pt x="27" y="62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73"/>
                    <a:pt x="33" y="79"/>
                    <a:pt x="39" y="79"/>
                  </a:cubicBezTo>
                  <a:cubicBezTo>
                    <a:pt x="45" y="79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8" y="46"/>
                    <a:pt x="7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5" name="Freeform 190"/>
            <p:cNvSpPr>
              <a:spLocks/>
            </p:cNvSpPr>
            <p:nvPr/>
          </p:nvSpPr>
          <p:spPr bwMode="auto">
            <a:xfrm>
              <a:off x="7083425" y="1801813"/>
              <a:ext cx="61913" cy="63500"/>
            </a:xfrm>
            <a:custGeom>
              <a:avLst/>
              <a:gdLst>
                <a:gd name="T0" fmla="*/ 78 w 78"/>
                <a:gd name="T1" fmla="*/ 40 h 79"/>
                <a:gd name="T2" fmla="*/ 67 w 78"/>
                <a:gd name="T3" fmla="*/ 28 h 79"/>
                <a:gd name="T4" fmla="*/ 67 w 78"/>
                <a:gd name="T5" fmla="*/ 28 h 79"/>
                <a:gd name="T6" fmla="*/ 56 w 78"/>
                <a:gd name="T7" fmla="*/ 35 h 79"/>
                <a:gd name="T8" fmla="*/ 44 w 78"/>
                <a:gd name="T9" fmla="*/ 35 h 79"/>
                <a:gd name="T10" fmla="*/ 44 w 78"/>
                <a:gd name="T11" fmla="*/ 23 h 79"/>
                <a:gd name="T12" fmla="*/ 51 w 78"/>
                <a:gd name="T13" fmla="*/ 12 h 79"/>
                <a:gd name="T14" fmla="*/ 51 w 78"/>
                <a:gd name="T15" fmla="*/ 12 h 79"/>
                <a:gd name="T16" fmla="*/ 39 w 78"/>
                <a:gd name="T17" fmla="*/ 0 h 79"/>
                <a:gd name="T18" fmla="*/ 28 w 78"/>
                <a:gd name="T19" fmla="*/ 12 h 79"/>
                <a:gd name="T20" fmla="*/ 28 w 78"/>
                <a:gd name="T21" fmla="*/ 12 h 79"/>
                <a:gd name="T22" fmla="*/ 35 w 78"/>
                <a:gd name="T23" fmla="*/ 23 h 79"/>
                <a:gd name="T24" fmla="*/ 35 w 78"/>
                <a:gd name="T25" fmla="*/ 35 h 79"/>
                <a:gd name="T26" fmla="*/ 23 w 78"/>
                <a:gd name="T27" fmla="*/ 35 h 79"/>
                <a:gd name="T28" fmla="*/ 12 w 78"/>
                <a:gd name="T29" fmla="*/ 28 h 79"/>
                <a:gd name="T30" fmla="*/ 12 w 78"/>
                <a:gd name="T31" fmla="*/ 28 h 79"/>
                <a:gd name="T32" fmla="*/ 0 w 78"/>
                <a:gd name="T33" fmla="*/ 40 h 79"/>
                <a:gd name="T34" fmla="*/ 12 w 78"/>
                <a:gd name="T35" fmla="*/ 51 h 79"/>
                <a:gd name="T36" fmla="*/ 12 w 78"/>
                <a:gd name="T37" fmla="*/ 51 h 79"/>
                <a:gd name="T38" fmla="*/ 23 w 78"/>
                <a:gd name="T39" fmla="*/ 44 h 79"/>
                <a:gd name="T40" fmla="*/ 35 w 78"/>
                <a:gd name="T41" fmla="*/ 44 h 79"/>
                <a:gd name="T42" fmla="*/ 35 w 78"/>
                <a:gd name="T43" fmla="*/ 56 h 79"/>
                <a:gd name="T44" fmla="*/ 28 w 78"/>
                <a:gd name="T45" fmla="*/ 67 h 79"/>
                <a:gd name="T46" fmla="*/ 28 w 78"/>
                <a:gd name="T47" fmla="*/ 67 h 79"/>
                <a:gd name="T48" fmla="*/ 39 w 78"/>
                <a:gd name="T49" fmla="*/ 79 h 79"/>
                <a:gd name="T50" fmla="*/ 51 w 78"/>
                <a:gd name="T51" fmla="*/ 67 h 79"/>
                <a:gd name="T52" fmla="*/ 51 w 78"/>
                <a:gd name="T53" fmla="*/ 67 h 79"/>
                <a:gd name="T54" fmla="*/ 44 w 78"/>
                <a:gd name="T55" fmla="*/ 56 h 79"/>
                <a:gd name="T56" fmla="*/ 44 w 78"/>
                <a:gd name="T57" fmla="*/ 44 h 79"/>
                <a:gd name="T58" fmla="*/ 56 w 78"/>
                <a:gd name="T59" fmla="*/ 44 h 79"/>
                <a:gd name="T60" fmla="*/ 67 w 78"/>
                <a:gd name="T61" fmla="*/ 51 h 79"/>
                <a:gd name="T62" fmla="*/ 67 w 78"/>
                <a:gd name="T63" fmla="*/ 51 h 79"/>
                <a:gd name="T64" fmla="*/ 78 w 78"/>
                <a:gd name="T65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9">
                  <a:moveTo>
                    <a:pt x="78" y="40"/>
                  </a:moveTo>
                  <a:cubicBezTo>
                    <a:pt x="78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6"/>
                    <a:pt x="46" y="0"/>
                    <a:pt x="39" y="0"/>
                  </a:cubicBezTo>
                  <a:cubicBezTo>
                    <a:pt x="33" y="0"/>
                    <a:pt x="28" y="6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7"/>
                    <a:pt x="31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1"/>
                    <a:pt x="17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6" y="28"/>
                    <a:pt x="0" y="33"/>
                    <a:pt x="0" y="40"/>
                  </a:cubicBezTo>
                  <a:cubicBezTo>
                    <a:pt x="0" y="46"/>
                    <a:pt x="6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8"/>
                    <a:pt x="28" y="6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3"/>
                    <a:pt x="33" y="79"/>
                    <a:pt x="39" y="79"/>
                  </a:cubicBezTo>
                  <a:cubicBezTo>
                    <a:pt x="46" y="79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8" y="46"/>
                    <a:pt x="7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6" name="Freeform 191"/>
            <p:cNvSpPr>
              <a:spLocks/>
            </p:cNvSpPr>
            <p:nvPr/>
          </p:nvSpPr>
          <p:spPr bwMode="auto">
            <a:xfrm>
              <a:off x="7207250" y="1801813"/>
              <a:ext cx="63500" cy="63500"/>
            </a:xfrm>
            <a:custGeom>
              <a:avLst/>
              <a:gdLst>
                <a:gd name="T0" fmla="*/ 78 w 78"/>
                <a:gd name="T1" fmla="*/ 40 h 79"/>
                <a:gd name="T2" fmla="*/ 66 w 78"/>
                <a:gd name="T3" fmla="*/ 28 h 79"/>
                <a:gd name="T4" fmla="*/ 66 w 78"/>
                <a:gd name="T5" fmla="*/ 28 h 79"/>
                <a:gd name="T6" fmla="*/ 55 w 78"/>
                <a:gd name="T7" fmla="*/ 35 h 79"/>
                <a:gd name="T8" fmla="*/ 43 w 78"/>
                <a:gd name="T9" fmla="*/ 35 h 79"/>
                <a:gd name="T10" fmla="*/ 43 w 78"/>
                <a:gd name="T11" fmla="*/ 23 h 79"/>
                <a:gd name="T12" fmla="*/ 50 w 78"/>
                <a:gd name="T13" fmla="*/ 12 h 79"/>
                <a:gd name="T14" fmla="*/ 50 w 78"/>
                <a:gd name="T15" fmla="*/ 12 h 79"/>
                <a:gd name="T16" fmla="*/ 39 w 78"/>
                <a:gd name="T17" fmla="*/ 0 h 79"/>
                <a:gd name="T18" fmla="*/ 27 w 78"/>
                <a:gd name="T19" fmla="*/ 12 h 79"/>
                <a:gd name="T20" fmla="*/ 27 w 78"/>
                <a:gd name="T21" fmla="*/ 12 h 79"/>
                <a:gd name="T22" fmla="*/ 34 w 78"/>
                <a:gd name="T23" fmla="*/ 23 h 79"/>
                <a:gd name="T24" fmla="*/ 34 w 78"/>
                <a:gd name="T25" fmla="*/ 35 h 79"/>
                <a:gd name="T26" fmla="*/ 22 w 78"/>
                <a:gd name="T27" fmla="*/ 35 h 79"/>
                <a:gd name="T28" fmla="*/ 11 w 78"/>
                <a:gd name="T29" fmla="*/ 28 h 79"/>
                <a:gd name="T30" fmla="*/ 11 w 78"/>
                <a:gd name="T31" fmla="*/ 28 h 79"/>
                <a:gd name="T32" fmla="*/ 0 w 78"/>
                <a:gd name="T33" fmla="*/ 40 h 79"/>
                <a:gd name="T34" fmla="*/ 11 w 78"/>
                <a:gd name="T35" fmla="*/ 51 h 79"/>
                <a:gd name="T36" fmla="*/ 11 w 78"/>
                <a:gd name="T37" fmla="*/ 51 h 79"/>
                <a:gd name="T38" fmla="*/ 22 w 78"/>
                <a:gd name="T39" fmla="*/ 44 h 79"/>
                <a:gd name="T40" fmla="*/ 34 w 78"/>
                <a:gd name="T41" fmla="*/ 44 h 79"/>
                <a:gd name="T42" fmla="*/ 34 w 78"/>
                <a:gd name="T43" fmla="*/ 56 h 79"/>
                <a:gd name="T44" fmla="*/ 27 w 78"/>
                <a:gd name="T45" fmla="*/ 67 h 79"/>
                <a:gd name="T46" fmla="*/ 27 w 78"/>
                <a:gd name="T47" fmla="*/ 67 h 79"/>
                <a:gd name="T48" fmla="*/ 39 w 78"/>
                <a:gd name="T49" fmla="*/ 79 h 79"/>
                <a:gd name="T50" fmla="*/ 50 w 78"/>
                <a:gd name="T51" fmla="*/ 67 h 79"/>
                <a:gd name="T52" fmla="*/ 50 w 78"/>
                <a:gd name="T53" fmla="*/ 67 h 79"/>
                <a:gd name="T54" fmla="*/ 43 w 78"/>
                <a:gd name="T55" fmla="*/ 56 h 79"/>
                <a:gd name="T56" fmla="*/ 43 w 78"/>
                <a:gd name="T57" fmla="*/ 44 h 79"/>
                <a:gd name="T58" fmla="*/ 55 w 78"/>
                <a:gd name="T59" fmla="*/ 44 h 79"/>
                <a:gd name="T60" fmla="*/ 66 w 78"/>
                <a:gd name="T61" fmla="*/ 51 h 79"/>
                <a:gd name="T62" fmla="*/ 66 w 78"/>
                <a:gd name="T63" fmla="*/ 51 h 79"/>
                <a:gd name="T64" fmla="*/ 78 w 78"/>
                <a:gd name="T65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9">
                  <a:moveTo>
                    <a:pt x="78" y="40"/>
                  </a:moveTo>
                  <a:cubicBezTo>
                    <a:pt x="78" y="33"/>
                    <a:pt x="73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1" y="28"/>
                    <a:pt x="57" y="31"/>
                    <a:pt x="55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7" y="21"/>
                    <a:pt x="50" y="17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6"/>
                    <a:pt x="45" y="0"/>
                    <a:pt x="39" y="0"/>
                  </a:cubicBezTo>
                  <a:cubicBezTo>
                    <a:pt x="32" y="0"/>
                    <a:pt x="27" y="6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7"/>
                    <a:pt x="30" y="21"/>
                    <a:pt x="34" y="23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0" y="31"/>
                    <a:pt x="16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33"/>
                    <a:pt x="0" y="40"/>
                  </a:cubicBezTo>
                  <a:cubicBezTo>
                    <a:pt x="0" y="46"/>
                    <a:pt x="5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6" y="51"/>
                    <a:pt x="20" y="48"/>
                    <a:pt x="22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8"/>
                    <a:pt x="27" y="62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73"/>
                    <a:pt x="32" y="79"/>
                    <a:pt x="39" y="79"/>
                  </a:cubicBezTo>
                  <a:cubicBezTo>
                    <a:pt x="45" y="79"/>
                    <a:pt x="50" y="73"/>
                    <a:pt x="50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2"/>
                    <a:pt x="47" y="58"/>
                    <a:pt x="43" y="5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7" y="48"/>
                    <a:pt x="61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6"/>
                    <a:pt x="7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7" name="Freeform 192"/>
            <p:cNvSpPr>
              <a:spLocks/>
            </p:cNvSpPr>
            <p:nvPr/>
          </p:nvSpPr>
          <p:spPr bwMode="auto">
            <a:xfrm>
              <a:off x="7331075" y="1801813"/>
              <a:ext cx="61913" cy="63500"/>
            </a:xfrm>
            <a:custGeom>
              <a:avLst/>
              <a:gdLst>
                <a:gd name="T0" fmla="*/ 78 w 78"/>
                <a:gd name="T1" fmla="*/ 40 h 79"/>
                <a:gd name="T2" fmla="*/ 66 w 78"/>
                <a:gd name="T3" fmla="*/ 28 h 79"/>
                <a:gd name="T4" fmla="*/ 66 w 78"/>
                <a:gd name="T5" fmla="*/ 28 h 79"/>
                <a:gd name="T6" fmla="*/ 56 w 78"/>
                <a:gd name="T7" fmla="*/ 35 h 79"/>
                <a:gd name="T8" fmla="*/ 43 w 78"/>
                <a:gd name="T9" fmla="*/ 35 h 79"/>
                <a:gd name="T10" fmla="*/ 43 w 78"/>
                <a:gd name="T11" fmla="*/ 23 h 79"/>
                <a:gd name="T12" fmla="*/ 51 w 78"/>
                <a:gd name="T13" fmla="*/ 12 h 79"/>
                <a:gd name="T14" fmla="*/ 51 w 78"/>
                <a:gd name="T15" fmla="*/ 12 h 79"/>
                <a:gd name="T16" fmla="*/ 39 w 78"/>
                <a:gd name="T17" fmla="*/ 0 h 79"/>
                <a:gd name="T18" fmla="*/ 27 w 78"/>
                <a:gd name="T19" fmla="*/ 12 h 79"/>
                <a:gd name="T20" fmla="*/ 27 w 78"/>
                <a:gd name="T21" fmla="*/ 12 h 79"/>
                <a:gd name="T22" fmla="*/ 35 w 78"/>
                <a:gd name="T23" fmla="*/ 23 h 79"/>
                <a:gd name="T24" fmla="*/ 35 w 78"/>
                <a:gd name="T25" fmla="*/ 35 h 79"/>
                <a:gd name="T26" fmla="*/ 22 w 78"/>
                <a:gd name="T27" fmla="*/ 35 h 79"/>
                <a:gd name="T28" fmla="*/ 12 w 78"/>
                <a:gd name="T29" fmla="*/ 28 h 79"/>
                <a:gd name="T30" fmla="*/ 12 w 78"/>
                <a:gd name="T31" fmla="*/ 28 h 79"/>
                <a:gd name="T32" fmla="*/ 0 w 78"/>
                <a:gd name="T33" fmla="*/ 40 h 79"/>
                <a:gd name="T34" fmla="*/ 12 w 78"/>
                <a:gd name="T35" fmla="*/ 51 h 79"/>
                <a:gd name="T36" fmla="*/ 12 w 78"/>
                <a:gd name="T37" fmla="*/ 51 h 79"/>
                <a:gd name="T38" fmla="*/ 22 w 78"/>
                <a:gd name="T39" fmla="*/ 44 h 79"/>
                <a:gd name="T40" fmla="*/ 35 w 78"/>
                <a:gd name="T41" fmla="*/ 44 h 79"/>
                <a:gd name="T42" fmla="*/ 35 w 78"/>
                <a:gd name="T43" fmla="*/ 56 h 79"/>
                <a:gd name="T44" fmla="*/ 27 w 78"/>
                <a:gd name="T45" fmla="*/ 67 h 79"/>
                <a:gd name="T46" fmla="*/ 27 w 78"/>
                <a:gd name="T47" fmla="*/ 67 h 79"/>
                <a:gd name="T48" fmla="*/ 39 w 78"/>
                <a:gd name="T49" fmla="*/ 79 h 79"/>
                <a:gd name="T50" fmla="*/ 51 w 78"/>
                <a:gd name="T51" fmla="*/ 67 h 79"/>
                <a:gd name="T52" fmla="*/ 51 w 78"/>
                <a:gd name="T53" fmla="*/ 67 h 79"/>
                <a:gd name="T54" fmla="*/ 43 w 78"/>
                <a:gd name="T55" fmla="*/ 56 h 79"/>
                <a:gd name="T56" fmla="*/ 43 w 78"/>
                <a:gd name="T57" fmla="*/ 44 h 79"/>
                <a:gd name="T58" fmla="*/ 56 w 78"/>
                <a:gd name="T59" fmla="*/ 44 h 79"/>
                <a:gd name="T60" fmla="*/ 66 w 78"/>
                <a:gd name="T61" fmla="*/ 51 h 79"/>
                <a:gd name="T62" fmla="*/ 66 w 78"/>
                <a:gd name="T63" fmla="*/ 51 h 79"/>
                <a:gd name="T64" fmla="*/ 78 w 78"/>
                <a:gd name="T65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9">
                  <a:moveTo>
                    <a:pt x="78" y="40"/>
                  </a:moveTo>
                  <a:cubicBezTo>
                    <a:pt x="78" y="33"/>
                    <a:pt x="73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2" y="28"/>
                    <a:pt x="57" y="31"/>
                    <a:pt x="5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6"/>
                    <a:pt x="45" y="0"/>
                    <a:pt x="39" y="0"/>
                  </a:cubicBezTo>
                  <a:cubicBezTo>
                    <a:pt x="33" y="0"/>
                    <a:pt x="27" y="6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7"/>
                    <a:pt x="30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1"/>
                    <a:pt x="16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33"/>
                    <a:pt x="0" y="40"/>
                  </a:cubicBezTo>
                  <a:cubicBezTo>
                    <a:pt x="0" y="46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6" y="51"/>
                    <a:pt x="21" y="48"/>
                    <a:pt x="22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0" y="58"/>
                    <a:pt x="27" y="62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73"/>
                    <a:pt x="33" y="79"/>
                    <a:pt x="39" y="79"/>
                  </a:cubicBezTo>
                  <a:cubicBezTo>
                    <a:pt x="45" y="79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3" y="5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7" y="48"/>
                    <a:pt x="62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3" y="51"/>
                    <a:pt x="78" y="46"/>
                    <a:pt x="7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8" name="Freeform 193"/>
            <p:cNvSpPr>
              <a:spLocks/>
            </p:cNvSpPr>
            <p:nvPr/>
          </p:nvSpPr>
          <p:spPr bwMode="auto">
            <a:xfrm>
              <a:off x="7454900" y="1801813"/>
              <a:ext cx="61913" cy="63500"/>
            </a:xfrm>
            <a:custGeom>
              <a:avLst/>
              <a:gdLst>
                <a:gd name="T0" fmla="*/ 78 w 78"/>
                <a:gd name="T1" fmla="*/ 40 h 79"/>
                <a:gd name="T2" fmla="*/ 67 w 78"/>
                <a:gd name="T3" fmla="*/ 28 h 79"/>
                <a:gd name="T4" fmla="*/ 67 w 78"/>
                <a:gd name="T5" fmla="*/ 28 h 79"/>
                <a:gd name="T6" fmla="*/ 56 w 78"/>
                <a:gd name="T7" fmla="*/ 35 h 79"/>
                <a:gd name="T8" fmla="*/ 44 w 78"/>
                <a:gd name="T9" fmla="*/ 35 h 79"/>
                <a:gd name="T10" fmla="*/ 44 w 78"/>
                <a:gd name="T11" fmla="*/ 23 h 79"/>
                <a:gd name="T12" fmla="*/ 51 w 78"/>
                <a:gd name="T13" fmla="*/ 12 h 79"/>
                <a:gd name="T14" fmla="*/ 51 w 78"/>
                <a:gd name="T15" fmla="*/ 12 h 79"/>
                <a:gd name="T16" fmla="*/ 39 w 78"/>
                <a:gd name="T17" fmla="*/ 0 h 79"/>
                <a:gd name="T18" fmla="*/ 28 w 78"/>
                <a:gd name="T19" fmla="*/ 12 h 79"/>
                <a:gd name="T20" fmla="*/ 28 w 78"/>
                <a:gd name="T21" fmla="*/ 12 h 79"/>
                <a:gd name="T22" fmla="*/ 35 w 78"/>
                <a:gd name="T23" fmla="*/ 23 h 79"/>
                <a:gd name="T24" fmla="*/ 35 w 78"/>
                <a:gd name="T25" fmla="*/ 35 h 79"/>
                <a:gd name="T26" fmla="*/ 23 w 78"/>
                <a:gd name="T27" fmla="*/ 35 h 79"/>
                <a:gd name="T28" fmla="*/ 12 w 78"/>
                <a:gd name="T29" fmla="*/ 28 h 79"/>
                <a:gd name="T30" fmla="*/ 12 w 78"/>
                <a:gd name="T31" fmla="*/ 28 h 79"/>
                <a:gd name="T32" fmla="*/ 0 w 78"/>
                <a:gd name="T33" fmla="*/ 40 h 79"/>
                <a:gd name="T34" fmla="*/ 12 w 78"/>
                <a:gd name="T35" fmla="*/ 51 h 79"/>
                <a:gd name="T36" fmla="*/ 12 w 78"/>
                <a:gd name="T37" fmla="*/ 51 h 79"/>
                <a:gd name="T38" fmla="*/ 23 w 78"/>
                <a:gd name="T39" fmla="*/ 44 h 79"/>
                <a:gd name="T40" fmla="*/ 35 w 78"/>
                <a:gd name="T41" fmla="*/ 44 h 79"/>
                <a:gd name="T42" fmla="*/ 35 w 78"/>
                <a:gd name="T43" fmla="*/ 56 h 79"/>
                <a:gd name="T44" fmla="*/ 28 w 78"/>
                <a:gd name="T45" fmla="*/ 67 h 79"/>
                <a:gd name="T46" fmla="*/ 28 w 78"/>
                <a:gd name="T47" fmla="*/ 67 h 79"/>
                <a:gd name="T48" fmla="*/ 39 w 78"/>
                <a:gd name="T49" fmla="*/ 79 h 79"/>
                <a:gd name="T50" fmla="*/ 51 w 78"/>
                <a:gd name="T51" fmla="*/ 67 h 79"/>
                <a:gd name="T52" fmla="*/ 51 w 78"/>
                <a:gd name="T53" fmla="*/ 67 h 79"/>
                <a:gd name="T54" fmla="*/ 44 w 78"/>
                <a:gd name="T55" fmla="*/ 56 h 79"/>
                <a:gd name="T56" fmla="*/ 44 w 78"/>
                <a:gd name="T57" fmla="*/ 44 h 79"/>
                <a:gd name="T58" fmla="*/ 56 w 78"/>
                <a:gd name="T59" fmla="*/ 44 h 79"/>
                <a:gd name="T60" fmla="*/ 67 w 78"/>
                <a:gd name="T61" fmla="*/ 51 h 79"/>
                <a:gd name="T62" fmla="*/ 67 w 78"/>
                <a:gd name="T63" fmla="*/ 51 h 79"/>
                <a:gd name="T64" fmla="*/ 78 w 78"/>
                <a:gd name="T65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9">
                  <a:moveTo>
                    <a:pt x="78" y="40"/>
                  </a:moveTo>
                  <a:cubicBezTo>
                    <a:pt x="78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6"/>
                    <a:pt x="46" y="0"/>
                    <a:pt x="39" y="0"/>
                  </a:cubicBezTo>
                  <a:cubicBezTo>
                    <a:pt x="33" y="0"/>
                    <a:pt x="28" y="6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7"/>
                    <a:pt x="31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1"/>
                    <a:pt x="17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33"/>
                    <a:pt x="0" y="40"/>
                  </a:cubicBezTo>
                  <a:cubicBezTo>
                    <a:pt x="0" y="46"/>
                    <a:pt x="5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8"/>
                    <a:pt x="28" y="6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3"/>
                    <a:pt x="33" y="79"/>
                    <a:pt x="39" y="79"/>
                  </a:cubicBezTo>
                  <a:cubicBezTo>
                    <a:pt x="46" y="79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8" y="46"/>
                    <a:pt x="7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9" name="Freeform 194"/>
            <p:cNvSpPr>
              <a:spLocks/>
            </p:cNvSpPr>
            <p:nvPr/>
          </p:nvSpPr>
          <p:spPr bwMode="auto">
            <a:xfrm>
              <a:off x="7577138" y="1801813"/>
              <a:ext cx="65088" cy="63500"/>
            </a:xfrm>
            <a:custGeom>
              <a:avLst/>
              <a:gdLst>
                <a:gd name="T0" fmla="*/ 79 w 79"/>
                <a:gd name="T1" fmla="*/ 40 h 79"/>
                <a:gd name="T2" fmla="*/ 67 w 79"/>
                <a:gd name="T3" fmla="*/ 28 h 79"/>
                <a:gd name="T4" fmla="*/ 67 w 79"/>
                <a:gd name="T5" fmla="*/ 28 h 79"/>
                <a:gd name="T6" fmla="*/ 56 w 79"/>
                <a:gd name="T7" fmla="*/ 35 h 79"/>
                <a:gd name="T8" fmla="*/ 44 w 79"/>
                <a:gd name="T9" fmla="*/ 35 h 79"/>
                <a:gd name="T10" fmla="*/ 44 w 79"/>
                <a:gd name="T11" fmla="*/ 23 h 79"/>
                <a:gd name="T12" fmla="*/ 51 w 79"/>
                <a:gd name="T13" fmla="*/ 12 h 79"/>
                <a:gd name="T14" fmla="*/ 51 w 79"/>
                <a:gd name="T15" fmla="*/ 12 h 79"/>
                <a:gd name="T16" fmla="*/ 40 w 79"/>
                <a:gd name="T17" fmla="*/ 0 h 79"/>
                <a:gd name="T18" fmla="*/ 28 w 79"/>
                <a:gd name="T19" fmla="*/ 12 h 79"/>
                <a:gd name="T20" fmla="*/ 28 w 79"/>
                <a:gd name="T21" fmla="*/ 12 h 79"/>
                <a:gd name="T22" fmla="*/ 35 w 79"/>
                <a:gd name="T23" fmla="*/ 23 h 79"/>
                <a:gd name="T24" fmla="*/ 35 w 79"/>
                <a:gd name="T25" fmla="*/ 35 h 79"/>
                <a:gd name="T26" fmla="*/ 23 w 79"/>
                <a:gd name="T27" fmla="*/ 35 h 79"/>
                <a:gd name="T28" fmla="*/ 12 w 79"/>
                <a:gd name="T29" fmla="*/ 28 h 79"/>
                <a:gd name="T30" fmla="*/ 12 w 79"/>
                <a:gd name="T31" fmla="*/ 28 h 79"/>
                <a:gd name="T32" fmla="*/ 0 w 79"/>
                <a:gd name="T33" fmla="*/ 40 h 79"/>
                <a:gd name="T34" fmla="*/ 12 w 79"/>
                <a:gd name="T35" fmla="*/ 51 h 79"/>
                <a:gd name="T36" fmla="*/ 12 w 79"/>
                <a:gd name="T37" fmla="*/ 51 h 79"/>
                <a:gd name="T38" fmla="*/ 23 w 79"/>
                <a:gd name="T39" fmla="*/ 44 h 79"/>
                <a:gd name="T40" fmla="*/ 35 w 79"/>
                <a:gd name="T41" fmla="*/ 44 h 79"/>
                <a:gd name="T42" fmla="*/ 35 w 79"/>
                <a:gd name="T43" fmla="*/ 56 h 79"/>
                <a:gd name="T44" fmla="*/ 28 w 79"/>
                <a:gd name="T45" fmla="*/ 67 h 79"/>
                <a:gd name="T46" fmla="*/ 28 w 79"/>
                <a:gd name="T47" fmla="*/ 67 h 79"/>
                <a:gd name="T48" fmla="*/ 40 w 79"/>
                <a:gd name="T49" fmla="*/ 79 h 79"/>
                <a:gd name="T50" fmla="*/ 51 w 79"/>
                <a:gd name="T51" fmla="*/ 67 h 79"/>
                <a:gd name="T52" fmla="*/ 51 w 79"/>
                <a:gd name="T53" fmla="*/ 67 h 79"/>
                <a:gd name="T54" fmla="*/ 44 w 79"/>
                <a:gd name="T55" fmla="*/ 56 h 79"/>
                <a:gd name="T56" fmla="*/ 44 w 79"/>
                <a:gd name="T57" fmla="*/ 44 h 79"/>
                <a:gd name="T58" fmla="*/ 56 w 79"/>
                <a:gd name="T59" fmla="*/ 44 h 79"/>
                <a:gd name="T60" fmla="*/ 67 w 79"/>
                <a:gd name="T61" fmla="*/ 51 h 79"/>
                <a:gd name="T62" fmla="*/ 67 w 79"/>
                <a:gd name="T63" fmla="*/ 51 h 79"/>
                <a:gd name="T64" fmla="*/ 79 w 79"/>
                <a:gd name="T65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79">
                  <a:moveTo>
                    <a:pt x="79" y="40"/>
                  </a:moveTo>
                  <a:cubicBezTo>
                    <a:pt x="79" y="33"/>
                    <a:pt x="73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2" y="28"/>
                    <a:pt x="58" y="31"/>
                    <a:pt x="56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8" y="21"/>
                    <a:pt x="51" y="17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6"/>
                    <a:pt x="46" y="0"/>
                    <a:pt x="40" y="0"/>
                  </a:cubicBezTo>
                  <a:cubicBezTo>
                    <a:pt x="33" y="0"/>
                    <a:pt x="28" y="6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7"/>
                    <a:pt x="31" y="21"/>
                    <a:pt x="35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1"/>
                    <a:pt x="17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6" y="28"/>
                    <a:pt x="0" y="33"/>
                    <a:pt x="0" y="40"/>
                  </a:cubicBezTo>
                  <a:cubicBezTo>
                    <a:pt x="0" y="46"/>
                    <a:pt x="6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7" y="51"/>
                    <a:pt x="21" y="48"/>
                    <a:pt x="2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1" y="58"/>
                    <a:pt x="28" y="62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3"/>
                    <a:pt x="33" y="79"/>
                    <a:pt x="40" y="79"/>
                  </a:cubicBezTo>
                  <a:cubicBezTo>
                    <a:pt x="46" y="79"/>
                    <a:pt x="51" y="73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2"/>
                    <a:pt x="48" y="58"/>
                    <a:pt x="44" y="5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8" y="48"/>
                    <a:pt x="62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9" y="46"/>
                    <a:pt x="79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61739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455296" y="16"/>
            <a:ext cx="11279504" cy="2741596"/>
            <a:chOff x="455296" y="0"/>
            <a:chExt cx="11279504" cy="289560"/>
          </a:xfrm>
        </p:grpSpPr>
        <p:sp>
          <p:nvSpPr>
            <p:cNvPr id="45" name="Rectangle 44"/>
            <p:cNvSpPr/>
            <p:nvPr/>
          </p:nvSpPr>
          <p:spPr>
            <a:xfrm>
              <a:off x="455296" y="0"/>
              <a:ext cx="6508722" cy="289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964018" y="0"/>
              <a:ext cx="2855754" cy="2895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9819772" y="0"/>
              <a:ext cx="1915028" cy="2895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4" name="Group 133"/>
          <p:cNvGrpSpPr>
            <a:grpSpLocks noChangeAspect="1"/>
          </p:cNvGrpSpPr>
          <p:nvPr userDrawn="1"/>
        </p:nvGrpSpPr>
        <p:grpSpPr>
          <a:xfrm>
            <a:off x="9853495" y="46203"/>
            <a:ext cx="1854000" cy="2661516"/>
            <a:chOff x="17487900" y="958850"/>
            <a:chExt cx="714376" cy="1025525"/>
          </a:xfrm>
          <a:solidFill>
            <a:srgbClr val="FFFFFF">
              <a:alpha val="20000"/>
            </a:srgbClr>
          </a:solidFill>
        </p:grpSpPr>
        <p:sp>
          <p:nvSpPr>
            <p:cNvPr id="135" name="Freeform 865"/>
            <p:cNvSpPr>
              <a:spLocks/>
            </p:cNvSpPr>
            <p:nvPr/>
          </p:nvSpPr>
          <p:spPr bwMode="auto">
            <a:xfrm>
              <a:off x="17487900" y="958850"/>
              <a:ext cx="80963" cy="80963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42 h 120"/>
                <a:gd name="T4" fmla="*/ 102 w 120"/>
                <a:gd name="T5" fmla="*/ 42 h 120"/>
                <a:gd name="T6" fmla="*/ 85 w 120"/>
                <a:gd name="T7" fmla="*/ 53 h 120"/>
                <a:gd name="T8" fmla="*/ 67 w 120"/>
                <a:gd name="T9" fmla="*/ 53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2 w 120"/>
                <a:gd name="T19" fmla="*/ 18 h 120"/>
                <a:gd name="T20" fmla="*/ 42 w 120"/>
                <a:gd name="T21" fmla="*/ 18 h 120"/>
                <a:gd name="T22" fmla="*/ 53 w 120"/>
                <a:gd name="T23" fmla="*/ 35 h 120"/>
                <a:gd name="T24" fmla="*/ 53 w 120"/>
                <a:gd name="T25" fmla="*/ 53 h 120"/>
                <a:gd name="T26" fmla="*/ 34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4 w 120"/>
                <a:gd name="T39" fmla="*/ 67 h 120"/>
                <a:gd name="T40" fmla="*/ 53 w 120"/>
                <a:gd name="T41" fmla="*/ 67 h 120"/>
                <a:gd name="T42" fmla="*/ 53 w 120"/>
                <a:gd name="T43" fmla="*/ 86 h 120"/>
                <a:gd name="T44" fmla="*/ 42 w 120"/>
                <a:gd name="T45" fmla="*/ 102 h 120"/>
                <a:gd name="T46" fmla="*/ 42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6 h 120"/>
                <a:gd name="T56" fmla="*/ 67 w 120"/>
                <a:gd name="T57" fmla="*/ 67 h 120"/>
                <a:gd name="T58" fmla="*/ 85 w 120"/>
                <a:gd name="T59" fmla="*/ 67 h 120"/>
                <a:gd name="T60" fmla="*/ 102 w 120"/>
                <a:gd name="T61" fmla="*/ 78 h 120"/>
                <a:gd name="T62" fmla="*/ 102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95" y="42"/>
                    <a:pt x="88" y="47"/>
                    <a:pt x="85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3" y="32"/>
                    <a:pt x="78" y="25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5"/>
                    <a:pt x="46" y="32"/>
                    <a:pt x="53" y="35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1" y="47"/>
                    <a:pt x="25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5" y="78"/>
                    <a:pt x="31" y="73"/>
                    <a:pt x="34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6" y="89"/>
                    <a:pt x="42" y="95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5"/>
                    <a:pt x="73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8" y="73"/>
                    <a:pt x="95" y="78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Freeform 866"/>
            <p:cNvSpPr>
              <a:spLocks/>
            </p:cNvSpPr>
            <p:nvPr/>
          </p:nvSpPr>
          <p:spPr bwMode="auto">
            <a:xfrm>
              <a:off x="17645063" y="958850"/>
              <a:ext cx="80963" cy="80963"/>
            </a:xfrm>
            <a:custGeom>
              <a:avLst/>
              <a:gdLst>
                <a:gd name="T0" fmla="*/ 120 w 120"/>
                <a:gd name="T1" fmla="*/ 60 h 120"/>
                <a:gd name="T2" fmla="*/ 103 w 120"/>
                <a:gd name="T3" fmla="*/ 42 h 120"/>
                <a:gd name="T4" fmla="*/ 103 w 120"/>
                <a:gd name="T5" fmla="*/ 42 h 120"/>
                <a:gd name="T6" fmla="*/ 86 w 120"/>
                <a:gd name="T7" fmla="*/ 53 h 120"/>
                <a:gd name="T8" fmla="*/ 67 w 120"/>
                <a:gd name="T9" fmla="*/ 53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2 w 120"/>
                <a:gd name="T19" fmla="*/ 18 h 120"/>
                <a:gd name="T20" fmla="*/ 42 w 120"/>
                <a:gd name="T21" fmla="*/ 18 h 120"/>
                <a:gd name="T22" fmla="*/ 53 w 120"/>
                <a:gd name="T23" fmla="*/ 35 h 120"/>
                <a:gd name="T24" fmla="*/ 53 w 120"/>
                <a:gd name="T25" fmla="*/ 53 h 120"/>
                <a:gd name="T26" fmla="*/ 35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5 w 120"/>
                <a:gd name="T39" fmla="*/ 67 h 120"/>
                <a:gd name="T40" fmla="*/ 53 w 120"/>
                <a:gd name="T41" fmla="*/ 67 h 120"/>
                <a:gd name="T42" fmla="*/ 53 w 120"/>
                <a:gd name="T43" fmla="*/ 86 h 120"/>
                <a:gd name="T44" fmla="*/ 42 w 120"/>
                <a:gd name="T45" fmla="*/ 102 h 120"/>
                <a:gd name="T46" fmla="*/ 42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6 h 120"/>
                <a:gd name="T56" fmla="*/ 67 w 120"/>
                <a:gd name="T57" fmla="*/ 67 h 120"/>
                <a:gd name="T58" fmla="*/ 86 w 120"/>
                <a:gd name="T59" fmla="*/ 67 h 120"/>
                <a:gd name="T60" fmla="*/ 103 w 120"/>
                <a:gd name="T61" fmla="*/ 78 h 120"/>
                <a:gd name="T62" fmla="*/ 103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3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5" y="42"/>
                    <a:pt x="89" y="47"/>
                    <a:pt x="86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4" y="32"/>
                    <a:pt x="78" y="25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5"/>
                    <a:pt x="47" y="32"/>
                    <a:pt x="53" y="35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2" y="47"/>
                    <a:pt x="26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6" y="78"/>
                    <a:pt x="32" y="73"/>
                    <a:pt x="35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7" y="89"/>
                    <a:pt x="42" y="95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5"/>
                    <a:pt x="74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9" y="73"/>
                    <a:pt x="95" y="78"/>
                    <a:pt x="103" y="78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Freeform 867"/>
            <p:cNvSpPr>
              <a:spLocks/>
            </p:cNvSpPr>
            <p:nvPr/>
          </p:nvSpPr>
          <p:spPr bwMode="auto">
            <a:xfrm>
              <a:off x="17803813" y="958850"/>
              <a:ext cx="80963" cy="80963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42 h 120"/>
                <a:gd name="T4" fmla="*/ 102 w 120"/>
                <a:gd name="T5" fmla="*/ 42 h 120"/>
                <a:gd name="T6" fmla="*/ 86 w 120"/>
                <a:gd name="T7" fmla="*/ 53 h 120"/>
                <a:gd name="T8" fmla="*/ 67 w 120"/>
                <a:gd name="T9" fmla="*/ 53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2 w 120"/>
                <a:gd name="T19" fmla="*/ 18 h 120"/>
                <a:gd name="T20" fmla="*/ 42 w 120"/>
                <a:gd name="T21" fmla="*/ 18 h 120"/>
                <a:gd name="T22" fmla="*/ 53 w 120"/>
                <a:gd name="T23" fmla="*/ 35 h 120"/>
                <a:gd name="T24" fmla="*/ 53 w 120"/>
                <a:gd name="T25" fmla="*/ 53 h 120"/>
                <a:gd name="T26" fmla="*/ 34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4 w 120"/>
                <a:gd name="T39" fmla="*/ 67 h 120"/>
                <a:gd name="T40" fmla="*/ 53 w 120"/>
                <a:gd name="T41" fmla="*/ 67 h 120"/>
                <a:gd name="T42" fmla="*/ 53 w 120"/>
                <a:gd name="T43" fmla="*/ 86 h 120"/>
                <a:gd name="T44" fmla="*/ 42 w 120"/>
                <a:gd name="T45" fmla="*/ 102 h 120"/>
                <a:gd name="T46" fmla="*/ 42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6 h 120"/>
                <a:gd name="T56" fmla="*/ 67 w 120"/>
                <a:gd name="T57" fmla="*/ 67 h 120"/>
                <a:gd name="T58" fmla="*/ 86 w 120"/>
                <a:gd name="T59" fmla="*/ 67 h 120"/>
                <a:gd name="T60" fmla="*/ 102 w 120"/>
                <a:gd name="T61" fmla="*/ 78 h 120"/>
                <a:gd name="T62" fmla="*/ 102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95" y="42"/>
                    <a:pt x="88" y="47"/>
                    <a:pt x="86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3" y="32"/>
                    <a:pt x="78" y="25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5"/>
                    <a:pt x="47" y="32"/>
                    <a:pt x="53" y="35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2" y="47"/>
                    <a:pt x="25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5" y="78"/>
                    <a:pt x="32" y="73"/>
                    <a:pt x="34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7" y="89"/>
                    <a:pt x="42" y="95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5"/>
                    <a:pt x="73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73"/>
                    <a:pt x="95" y="78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Freeform 868"/>
            <p:cNvSpPr>
              <a:spLocks/>
            </p:cNvSpPr>
            <p:nvPr/>
          </p:nvSpPr>
          <p:spPr bwMode="auto">
            <a:xfrm>
              <a:off x="17962563" y="958850"/>
              <a:ext cx="80963" cy="80963"/>
            </a:xfrm>
            <a:custGeom>
              <a:avLst/>
              <a:gdLst>
                <a:gd name="T0" fmla="*/ 120 w 120"/>
                <a:gd name="T1" fmla="*/ 60 h 120"/>
                <a:gd name="T2" fmla="*/ 103 w 120"/>
                <a:gd name="T3" fmla="*/ 42 h 120"/>
                <a:gd name="T4" fmla="*/ 103 w 120"/>
                <a:gd name="T5" fmla="*/ 42 h 120"/>
                <a:gd name="T6" fmla="*/ 86 w 120"/>
                <a:gd name="T7" fmla="*/ 53 h 120"/>
                <a:gd name="T8" fmla="*/ 67 w 120"/>
                <a:gd name="T9" fmla="*/ 53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3 w 120"/>
                <a:gd name="T19" fmla="*/ 18 h 120"/>
                <a:gd name="T20" fmla="*/ 43 w 120"/>
                <a:gd name="T21" fmla="*/ 18 h 120"/>
                <a:gd name="T22" fmla="*/ 54 w 120"/>
                <a:gd name="T23" fmla="*/ 35 h 120"/>
                <a:gd name="T24" fmla="*/ 54 w 120"/>
                <a:gd name="T25" fmla="*/ 53 h 120"/>
                <a:gd name="T26" fmla="*/ 35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5 w 120"/>
                <a:gd name="T39" fmla="*/ 67 h 120"/>
                <a:gd name="T40" fmla="*/ 54 w 120"/>
                <a:gd name="T41" fmla="*/ 67 h 120"/>
                <a:gd name="T42" fmla="*/ 54 w 120"/>
                <a:gd name="T43" fmla="*/ 86 h 120"/>
                <a:gd name="T44" fmla="*/ 43 w 120"/>
                <a:gd name="T45" fmla="*/ 102 h 120"/>
                <a:gd name="T46" fmla="*/ 43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6 h 120"/>
                <a:gd name="T56" fmla="*/ 67 w 120"/>
                <a:gd name="T57" fmla="*/ 67 h 120"/>
                <a:gd name="T58" fmla="*/ 86 w 120"/>
                <a:gd name="T59" fmla="*/ 67 h 120"/>
                <a:gd name="T60" fmla="*/ 103 w 120"/>
                <a:gd name="T61" fmla="*/ 78 h 120"/>
                <a:gd name="T62" fmla="*/ 103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3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5" y="42"/>
                    <a:pt x="89" y="47"/>
                    <a:pt x="86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4" y="32"/>
                    <a:pt x="78" y="25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1" y="0"/>
                    <a:pt x="43" y="8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25"/>
                    <a:pt x="47" y="32"/>
                    <a:pt x="54" y="35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2" y="47"/>
                    <a:pt x="26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6" y="78"/>
                    <a:pt x="32" y="73"/>
                    <a:pt x="35" y="67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47" y="89"/>
                    <a:pt x="43" y="95"/>
                    <a:pt x="43" y="102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43" y="112"/>
                    <a:pt x="51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5"/>
                    <a:pt x="74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9" y="73"/>
                    <a:pt x="95" y="78"/>
                    <a:pt x="103" y="78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Freeform 869"/>
            <p:cNvSpPr>
              <a:spLocks/>
            </p:cNvSpPr>
            <p:nvPr/>
          </p:nvSpPr>
          <p:spPr bwMode="auto">
            <a:xfrm>
              <a:off x="18121313" y="958850"/>
              <a:ext cx="80963" cy="80963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42 h 120"/>
                <a:gd name="T4" fmla="*/ 102 w 120"/>
                <a:gd name="T5" fmla="*/ 42 h 120"/>
                <a:gd name="T6" fmla="*/ 86 w 120"/>
                <a:gd name="T7" fmla="*/ 53 h 120"/>
                <a:gd name="T8" fmla="*/ 67 w 120"/>
                <a:gd name="T9" fmla="*/ 53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2 w 120"/>
                <a:gd name="T19" fmla="*/ 18 h 120"/>
                <a:gd name="T20" fmla="*/ 42 w 120"/>
                <a:gd name="T21" fmla="*/ 18 h 120"/>
                <a:gd name="T22" fmla="*/ 53 w 120"/>
                <a:gd name="T23" fmla="*/ 35 h 120"/>
                <a:gd name="T24" fmla="*/ 53 w 120"/>
                <a:gd name="T25" fmla="*/ 53 h 120"/>
                <a:gd name="T26" fmla="*/ 34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4 w 120"/>
                <a:gd name="T39" fmla="*/ 67 h 120"/>
                <a:gd name="T40" fmla="*/ 53 w 120"/>
                <a:gd name="T41" fmla="*/ 67 h 120"/>
                <a:gd name="T42" fmla="*/ 53 w 120"/>
                <a:gd name="T43" fmla="*/ 86 h 120"/>
                <a:gd name="T44" fmla="*/ 42 w 120"/>
                <a:gd name="T45" fmla="*/ 102 h 120"/>
                <a:gd name="T46" fmla="*/ 42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6 h 120"/>
                <a:gd name="T56" fmla="*/ 67 w 120"/>
                <a:gd name="T57" fmla="*/ 67 h 120"/>
                <a:gd name="T58" fmla="*/ 86 w 120"/>
                <a:gd name="T59" fmla="*/ 67 h 120"/>
                <a:gd name="T60" fmla="*/ 102 w 120"/>
                <a:gd name="T61" fmla="*/ 78 h 120"/>
                <a:gd name="T62" fmla="*/ 102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95" y="42"/>
                    <a:pt x="88" y="47"/>
                    <a:pt x="86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3" y="32"/>
                    <a:pt x="78" y="25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5"/>
                    <a:pt x="47" y="32"/>
                    <a:pt x="53" y="35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2" y="47"/>
                    <a:pt x="25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5" y="78"/>
                    <a:pt x="32" y="73"/>
                    <a:pt x="34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7" y="89"/>
                    <a:pt x="42" y="95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5"/>
                    <a:pt x="73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73"/>
                    <a:pt x="95" y="78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Freeform 870"/>
            <p:cNvSpPr>
              <a:spLocks/>
            </p:cNvSpPr>
            <p:nvPr/>
          </p:nvSpPr>
          <p:spPr bwMode="auto">
            <a:xfrm>
              <a:off x="17487900" y="1116013"/>
              <a:ext cx="80963" cy="80963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42 h 120"/>
                <a:gd name="T4" fmla="*/ 102 w 120"/>
                <a:gd name="T5" fmla="*/ 42 h 120"/>
                <a:gd name="T6" fmla="*/ 85 w 120"/>
                <a:gd name="T7" fmla="*/ 53 h 120"/>
                <a:gd name="T8" fmla="*/ 67 w 120"/>
                <a:gd name="T9" fmla="*/ 53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2 w 120"/>
                <a:gd name="T19" fmla="*/ 18 h 120"/>
                <a:gd name="T20" fmla="*/ 42 w 120"/>
                <a:gd name="T21" fmla="*/ 18 h 120"/>
                <a:gd name="T22" fmla="*/ 53 w 120"/>
                <a:gd name="T23" fmla="*/ 35 h 120"/>
                <a:gd name="T24" fmla="*/ 53 w 120"/>
                <a:gd name="T25" fmla="*/ 53 h 120"/>
                <a:gd name="T26" fmla="*/ 34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4 w 120"/>
                <a:gd name="T39" fmla="*/ 67 h 120"/>
                <a:gd name="T40" fmla="*/ 53 w 120"/>
                <a:gd name="T41" fmla="*/ 67 h 120"/>
                <a:gd name="T42" fmla="*/ 53 w 120"/>
                <a:gd name="T43" fmla="*/ 86 h 120"/>
                <a:gd name="T44" fmla="*/ 42 w 120"/>
                <a:gd name="T45" fmla="*/ 102 h 120"/>
                <a:gd name="T46" fmla="*/ 42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6 h 120"/>
                <a:gd name="T56" fmla="*/ 67 w 120"/>
                <a:gd name="T57" fmla="*/ 67 h 120"/>
                <a:gd name="T58" fmla="*/ 85 w 120"/>
                <a:gd name="T59" fmla="*/ 67 h 120"/>
                <a:gd name="T60" fmla="*/ 102 w 120"/>
                <a:gd name="T61" fmla="*/ 78 h 120"/>
                <a:gd name="T62" fmla="*/ 102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95" y="42"/>
                    <a:pt x="88" y="47"/>
                    <a:pt x="85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3" y="32"/>
                    <a:pt x="78" y="25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5"/>
                    <a:pt x="46" y="32"/>
                    <a:pt x="53" y="35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1" y="47"/>
                    <a:pt x="25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5" y="78"/>
                    <a:pt x="31" y="74"/>
                    <a:pt x="34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6" y="89"/>
                    <a:pt x="42" y="95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5"/>
                    <a:pt x="73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8" y="74"/>
                    <a:pt x="95" y="78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Freeform 871"/>
            <p:cNvSpPr>
              <a:spLocks/>
            </p:cNvSpPr>
            <p:nvPr/>
          </p:nvSpPr>
          <p:spPr bwMode="auto">
            <a:xfrm>
              <a:off x="17645063" y="1116013"/>
              <a:ext cx="80963" cy="80963"/>
            </a:xfrm>
            <a:custGeom>
              <a:avLst/>
              <a:gdLst>
                <a:gd name="T0" fmla="*/ 120 w 120"/>
                <a:gd name="T1" fmla="*/ 60 h 120"/>
                <a:gd name="T2" fmla="*/ 103 w 120"/>
                <a:gd name="T3" fmla="*/ 42 h 120"/>
                <a:gd name="T4" fmla="*/ 103 w 120"/>
                <a:gd name="T5" fmla="*/ 42 h 120"/>
                <a:gd name="T6" fmla="*/ 86 w 120"/>
                <a:gd name="T7" fmla="*/ 53 h 120"/>
                <a:gd name="T8" fmla="*/ 67 w 120"/>
                <a:gd name="T9" fmla="*/ 53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2 w 120"/>
                <a:gd name="T19" fmla="*/ 18 h 120"/>
                <a:gd name="T20" fmla="*/ 42 w 120"/>
                <a:gd name="T21" fmla="*/ 18 h 120"/>
                <a:gd name="T22" fmla="*/ 53 w 120"/>
                <a:gd name="T23" fmla="*/ 35 h 120"/>
                <a:gd name="T24" fmla="*/ 53 w 120"/>
                <a:gd name="T25" fmla="*/ 53 h 120"/>
                <a:gd name="T26" fmla="*/ 35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5 w 120"/>
                <a:gd name="T39" fmla="*/ 67 h 120"/>
                <a:gd name="T40" fmla="*/ 53 w 120"/>
                <a:gd name="T41" fmla="*/ 67 h 120"/>
                <a:gd name="T42" fmla="*/ 53 w 120"/>
                <a:gd name="T43" fmla="*/ 86 h 120"/>
                <a:gd name="T44" fmla="*/ 42 w 120"/>
                <a:gd name="T45" fmla="*/ 102 h 120"/>
                <a:gd name="T46" fmla="*/ 42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6 h 120"/>
                <a:gd name="T56" fmla="*/ 67 w 120"/>
                <a:gd name="T57" fmla="*/ 67 h 120"/>
                <a:gd name="T58" fmla="*/ 86 w 120"/>
                <a:gd name="T59" fmla="*/ 67 h 120"/>
                <a:gd name="T60" fmla="*/ 103 w 120"/>
                <a:gd name="T61" fmla="*/ 78 h 120"/>
                <a:gd name="T62" fmla="*/ 103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3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5" y="42"/>
                    <a:pt x="89" y="47"/>
                    <a:pt x="86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4" y="32"/>
                    <a:pt x="78" y="25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5"/>
                    <a:pt x="47" y="32"/>
                    <a:pt x="53" y="35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2" y="47"/>
                    <a:pt x="26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6" y="78"/>
                    <a:pt x="32" y="74"/>
                    <a:pt x="35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7" y="89"/>
                    <a:pt x="42" y="95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5"/>
                    <a:pt x="74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9" y="74"/>
                    <a:pt x="95" y="78"/>
                    <a:pt x="103" y="78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Freeform 872"/>
            <p:cNvSpPr>
              <a:spLocks/>
            </p:cNvSpPr>
            <p:nvPr/>
          </p:nvSpPr>
          <p:spPr bwMode="auto">
            <a:xfrm>
              <a:off x="17803813" y="1116013"/>
              <a:ext cx="80963" cy="80963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42 h 120"/>
                <a:gd name="T4" fmla="*/ 102 w 120"/>
                <a:gd name="T5" fmla="*/ 42 h 120"/>
                <a:gd name="T6" fmla="*/ 86 w 120"/>
                <a:gd name="T7" fmla="*/ 53 h 120"/>
                <a:gd name="T8" fmla="*/ 67 w 120"/>
                <a:gd name="T9" fmla="*/ 53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2 w 120"/>
                <a:gd name="T19" fmla="*/ 18 h 120"/>
                <a:gd name="T20" fmla="*/ 42 w 120"/>
                <a:gd name="T21" fmla="*/ 18 h 120"/>
                <a:gd name="T22" fmla="*/ 53 w 120"/>
                <a:gd name="T23" fmla="*/ 35 h 120"/>
                <a:gd name="T24" fmla="*/ 53 w 120"/>
                <a:gd name="T25" fmla="*/ 53 h 120"/>
                <a:gd name="T26" fmla="*/ 34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4 w 120"/>
                <a:gd name="T39" fmla="*/ 67 h 120"/>
                <a:gd name="T40" fmla="*/ 53 w 120"/>
                <a:gd name="T41" fmla="*/ 67 h 120"/>
                <a:gd name="T42" fmla="*/ 53 w 120"/>
                <a:gd name="T43" fmla="*/ 86 h 120"/>
                <a:gd name="T44" fmla="*/ 42 w 120"/>
                <a:gd name="T45" fmla="*/ 102 h 120"/>
                <a:gd name="T46" fmla="*/ 42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6 h 120"/>
                <a:gd name="T56" fmla="*/ 67 w 120"/>
                <a:gd name="T57" fmla="*/ 67 h 120"/>
                <a:gd name="T58" fmla="*/ 86 w 120"/>
                <a:gd name="T59" fmla="*/ 67 h 120"/>
                <a:gd name="T60" fmla="*/ 102 w 120"/>
                <a:gd name="T61" fmla="*/ 78 h 120"/>
                <a:gd name="T62" fmla="*/ 102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95" y="42"/>
                    <a:pt x="88" y="47"/>
                    <a:pt x="86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3" y="32"/>
                    <a:pt x="78" y="25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5"/>
                    <a:pt x="47" y="32"/>
                    <a:pt x="53" y="35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2" y="47"/>
                    <a:pt x="25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5" y="78"/>
                    <a:pt x="32" y="74"/>
                    <a:pt x="34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7" y="89"/>
                    <a:pt x="42" y="95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5"/>
                    <a:pt x="73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74"/>
                    <a:pt x="95" y="78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Freeform 873"/>
            <p:cNvSpPr>
              <a:spLocks/>
            </p:cNvSpPr>
            <p:nvPr/>
          </p:nvSpPr>
          <p:spPr bwMode="auto">
            <a:xfrm>
              <a:off x="17962563" y="1116013"/>
              <a:ext cx="80963" cy="80963"/>
            </a:xfrm>
            <a:custGeom>
              <a:avLst/>
              <a:gdLst>
                <a:gd name="T0" fmla="*/ 120 w 120"/>
                <a:gd name="T1" fmla="*/ 60 h 120"/>
                <a:gd name="T2" fmla="*/ 103 w 120"/>
                <a:gd name="T3" fmla="*/ 42 h 120"/>
                <a:gd name="T4" fmla="*/ 103 w 120"/>
                <a:gd name="T5" fmla="*/ 42 h 120"/>
                <a:gd name="T6" fmla="*/ 86 w 120"/>
                <a:gd name="T7" fmla="*/ 53 h 120"/>
                <a:gd name="T8" fmla="*/ 67 w 120"/>
                <a:gd name="T9" fmla="*/ 53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3 w 120"/>
                <a:gd name="T19" fmla="*/ 18 h 120"/>
                <a:gd name="T20" fmla="*/ 43 w 120"/>
                <a:gd name="T21" fmla="*/ 18 h 120"/>
                <a:gd name="T22" fmla="*/ 54 w 120"/>
                <a:gd name="T23" fmla="*/ 35 h 120"/>
                <a:gd name="T24" fmla="*/ 54 w 120"/>
                <a:gd name="T25" fmla="*/ 53 h 120"/>
                <a:gd name="T26" fmla="*/ 35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5 w 120"/>
                <a:gd name="T39" fmla="*/ 67 h 120"/>
                <a:gd name="T40" fmla="*/ 54 w 120"/>
                <a:gd name="T41" fmla="*/ 67 h 120"/>
                <a:gd name="T42" fmla="*/ 54 w 120"/>
                <a:gd name="T43" fmla="*/ 86 h 120"/>
                <a:gd name="T44" fmla="*/ 43 w 120"/>
                <a:gd name="T45" fmla="*/ 102 h 120"/>
                <a:gd name="T46" fmla="*/ 43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6 h 120"/>
                <a:gd name="T56" fmla="*/ 67 w 120"/>
                <a:gd name="T57" fmla="*/ 67 h 120"/>
                <a:gd name="T58" fmla="*/ 86 w 120"/>
                <a:gd name="T59" fmla="*/ 67 h 120"/>
                <a:gd name="T60" fmla="*/ 103 w 120"/>
                <a:gd name="T61" fmla="*/ 78 h 120"/>
                <a:gd name="T62" fmla="*/ 103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3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5" y="42"/>
                    <a:pt x="89" y="47"/>
                    <a:pt x="86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4" y="32"/>
                    <a:pt x="78" y="25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1" y="0"/>
                    <a:pt x="43" y="8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25"/>
                    <a:pt x="47" y="32"/>
                    <a:pt x="54" y="35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2" y="47"/>
                    <a:pt x="26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6" y="78"/>
                    <a:pt x="32" y="74"/>
                    <a:pt x="35" y="67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47" y="89"/>
                    <a:pt x="43" y="95"/>
                    <a:pt x="43" y="102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43" y="112"/>
                    <a:pt x="51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5"/>
                    <a:pt x="74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9" y="74"/>
                    <a:pt x="95" y="78"/>
                    <a:pt x="103" y="78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Freeform 874"/>
            <p:cNvSpPr>
              <a:spLocks/>
            </p:cNvSpPr>
            <p:nvPr/>
          </p:nvSpPr>
          <p:spPr bwMode="auto">
            <a:xfrm>
              <a:off x="18121313" y="1116013"/>
              <a:ext cx="80963" cy="80963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42 h 120"/>
                <a:gd name="T4" fmla="*/ 102 w 120"/>
                <a:gd name="T5" fmla="*/ 42 h 120"/>
                <a:gd name="T6" fmla="*/ 86 w 120"/>
                <a:gd name="T7" fmla="*/ 53 h 120"/>
                <a:gd name="T8" fmla="*/ 67 w 120"/>
                <a:gd name="T9" fmla="*/ 53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2 w 120"/>
                <a:gd name="T19" fmla="*/ 18 h 120"/>
                <a:gd name="T20" fmla="*/ 42 w 120"/>
                <a:gd name="T21" fmla="*/ 18 h 120"/>
                <a:gd name="T22" fmla="*/ 53 w 120"/>
                <a:gd name="T23" fmla="*/ 35 h 120"/>
                <a:gd name="T24" fmla="*/ 53 w 120"/>
                <a:gd name="T25" fmla="*/ 53 h 120"/>
                <a:gd name="T26" fmla="*/ 34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4 w 120"/>
                <a:gd name="T39" fmla="*/ 67 h 120"/>
                <a:gd name="T40" fmla="*/ 53 w 120"/>
                <a:gd name="T41" fmla="*/ 67 h 120"/>
                <a:gd name="T42" fmla="*/ 53 w 120"/>
                <a:gd name="T43" fmla="*/ 86 h 120"/>
                <a:gd name="T44" fmla="*/ 42 w 120"/>
                <a:gd name="T45" fmla="*/ 102 h 120"/>
                <a:gd name="T46" fmla="*/ 42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6 h 120"/>
                <a:gd name="T56" fmla="*/ 67 w 120"/>
                <a:gd name="T57" fmla="*/ 67 h 120"/>
                <a:gd name="T58" fmla="*/ 86 w 120"/>
                <a:gd name="T59" fmla="*/ 67 h 120"/>
                <a:gd name="T60" fmla="*/ 102 w 120"/>
                <a:gd name="T61" fmla="*/ 78 h 120"/>
                <a:gd name="T62" fmla="*/ 102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95" y="42"/>
                    <a:pt x="88" y="47"/>
                    <a:pt x="86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3" y="32"/>
                    <a:pt x="78" y="25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5"/>
                    <a:pt x="47" y="32"/>
                    <a:pt x="53" y="35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2" y="47"/>
                    <a:pt x="25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5" y="78"/>
                    <a:pt x="32" y="74"/>
                    <a:pt x="34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7" y="89"/>
                    <a:pt x="42" y="95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5"/>
                    <a:pt x="73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74"/>
                    <a:pt x="95" y="78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Freeform 875"/>
            <p:cNvSpPr>
              <a:spLocks/>
            </p:cNvSpPr>
            <p:nvPr/>
          </p:nvSpPr>
          <p:spPr bwMode="auto">
            <a:xfrm>
              <a:off x="17487900" y="1274763"/>
              <a:ext cx="80963" cy="79375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42 h 120"/>
                <a:gd name="T4" fmla="*/ 102 w 120"/>
                <a:gd name="T5" fmla="*/ 42 h 120"/>
                <a:gd name="T6" fmla="*/ 85 w 120"/>
                <a:gd name="T7" fmla="*/ 53 h 120"/>
                <a:gd name="T8" fmla="*/ 67 w 120"/>
                <a:gd name="T9" fmla="*/ 53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2 w 120"/>
                <a:gd name="T19" fmla="*/ 18 h 120"/>
                <a:gd name="T20" fmla="*/ 42 w 120"/>
                <a:gd name="T21" fmla="*/ 18 h 120"/>
                <a:gd name="T22" fmla="*/ 53 w 120"/>
                <a:gd name="T23" fmla="*/ 35 h 120"/>
                <a:gd name="T24" fmla="*/ 53 w 120"/>
                <a:gd name="T25" fmla="*/ 53 h 120"/>
                <a:gd name="T26" fmla="*/ 34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4 w 120"/>
                <a:gd name="T39" fmla="*/ 67 h 120"/>
                <a:gd name="T40" fmla="*/ 53 w 120"/>
                <a:gd name="T41" fmla="*/ 67 h 120"/>
                <a:gd name="T42" fmla="*/ 53 w 120"/>
                <a:gd name="T43" fmla="*/ 86 h 120"/>
                <a:gd name="T44" fmla="*/ 42 w 120"/>
                <a:gd name="T45" fmla="*/ 102 h 120"/>
                <a:gd name="T46" fmla="*/ 42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6 h 120"/>
                <a:gd name="T56" fmla="*/ 67 w 120"/>
                <a:gd name="T57" fmla="*/ 67 h 120"/>
                <a:gd name="T58" fmla="*/ 85 w 120"/>
                <a:gd name="T59" fmla="*/ 67 h 120"/>
                <a:gd name="T60" fmla="*/ 102 w 120"/>
                <a:gd name="T61" fmla="*/ 78 h 120"/>
                <a:gd name="T62" fmla="*/ 102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95" y="42"/>
                    <a:pt x="88" y="47"/>
                    <a:pt x="85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3" y="32"/>
                    <a:pt x="78" y="26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6"/>
                    <a:pt x="46" y="32"/>
                    <a:pt x="53" y="35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1" y="47"/>
                    <a:pt x="25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5" y="78"/>
                    <a:pt x="31" y="74"/>
                    <a:pt x="34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6" y="89"/>
                    <a:pt x="42" y="95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5"/>
                    <a:pt x="73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8" y="74"/>
                    <a:pt x="95" y="78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Freeform 876"/>
            <p:cNvSpPr>
              <a:spLocks/>
            </p:cNvSpPr>
            <p:nvPr/>
          </p:nvSpPr>
          <p:spPr bwMode="auto">
            <a:xfrm>
              <a:off x="17645063" y="1274763"/>
              <a:ext cx="80963" cy="79375"/>
            </a:xfrm>
            <a:custGeom>
              <a:avLst/>
              <a:gdLst>
                <a:gd name="T0" fmla="*/ 120 w 120"/>
                <a:gd name="T1" fmla="*/ 60 h 120"/>
                <a:gd name="T2" fmla="*/ 103 w 120"/>
                <a:gd name="T3" fmla="*/ 42 h 120"/>
                <a:gd name="T4" fmla="*/ 103 w 120"/>
                <a:gd name="T5" fmla="*/ 42 h 120"/>
                <a:gd name="T6" fmla="*/ 86 w 120"/>
                <a:gd name="T7" fmla="*/ 53 h 120"/>
                <a:gd name="T8" fmla="*/ 67 w 120"/>
                <a:gd name="T9" fmla="*/ 53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2 w 120"/>
                <a:gd name="T19" fmla="*/ 18 h 120"/>
                <a:gd name="T20" fmla="*/ 42 w 120"/>
                <a:gd name="T21" fmla="*/ 18 h 120"/>
                <a:gd name="T22" fmla="*/ 53 w 120"/>
                <a:gd name="T23" fmla="*/ 35 h 120"/>
                <a:gd name="T24" fmla="*/ 53 w 120"/>
                <a:gd name="T25" fmla="*/ 53 h 120"/>
                <a:gd name="T26" fmla="*/ 35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5 w 120"/>
                <a:gd name="T39" fmla="*/ 67 h 120"/>
                <a:gd name="T40" fmla="*/ 53 w 120"/>
                <a:gd name="T41" fmla="*/ 67 h 120"/>
                <a:gd name="T42" fmla="*/ 53 w 120"/>
                <a:gd name="T43" fmla="*/ 86 h 120"/>
                <a:gd name="T44" fmla="*/ 42 w 120"/>
                <a:gd name="T45" fmla="*/ 102 h 120"/>
                <a:gd name="T46" fmla="*/ 42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6 h 120"/>
                <a:gd name="T56" fmla="*/ 67 w 120"/>
                <a:gd name="T57" fmla="*/ 67 h 120"/>
                <a:gd name="T58" fmla="*/ 86 w 120"/>
                <a:gd name="T59" fmla="*/ 67 h 120"/>
                <a:gd name="T60" fmla="*/ 103 w 120"/>
                <a:gd name="T61" fmla="*/ 78 h 120"/>
                <a:gd name="T62" fmla="*/ 103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3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5" y="42"/>
                    <a:pt x="89" y="47"/>
                    <a:pt x="86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4" y="32"/>
                    <a:pt x="78" y="26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6"/>
                    <a:pt x="47" y="32"/>
                    <a:pt x="53" y="35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2" y="47"/>
                    <a:pt x="26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6" y="78"/>
                    <a:pt x="32" y="74"/>
                    <a:pt x="35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7" y="89"/>
                    <a:pt x="42" y="95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5"/>
                    <a:pt x="74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9" y="74"/>
                    <a:pt x="95" y="78"/>
                    <a:pt x="103" y="78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Freeform 877"/>
            <p:cNvSpPr>
              <a:spLocks/>
            </p:cNvSpPr>
            <p:nvPr/>
          </p:nvSpPr>
          <p:spPr bwMode="auto">
            <a:xfrm>
              <a:off x="17803813" y="1274763"/>
              <a:ext cx="80963" cy="79375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42 h 120"/>
                <a:gd name="T4" fmla="*/ 102 w 120"/>
                <a:gd name="T5" fmla="*/ 42 h 120"/>
                <a:gd name="T6" fmla="*/ 86 w 120"/>
                <a:gd name="T7" fmla="*/ 53 h 120"/>
                <a:gd name="T8" fmla="*/ 67 w 120"/>
                <a:gd name="T9" fmla="*/ 53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2 w 120"/>
                <a:gd name="T19" fmla="*/ 18 h 120"/>
                <a:gd name="T20" fmla="*/ 42 w 120"/>
                <a:gd name="T21" fmla="*/ 18 h 120"/>
                <a:gd name="T22" fmla="*/ 53 w 120"/>
                <a:gd name="T23" fmla="*/ 35 h 120"/>
                <a:gd name="T24" fmla="*/ 53 w 120"/>
                <a:gd name="T25" fmla="*/ 53 h 120"/>
                <a:gd name="T26" fmla="*/ 34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4 w 120"/>
                <a:gd name="T39" fmla="*/ 67 h 120"/>
                <a:gd name="T40" fmla="*/ 53 w 120"/>
                <a:gd name="T41" fmla="*/ 67 h 120"/>
                <a:gd name="T42" fmla="*/ 53 w 120"/>
                <a:gd name="T43" fmla="*/ 86 h 120"/>
                <a:gd name="T44" fmla="*/ 42 w 120"/>
                <a:gd name="T45" fmla="*/ 102 h 120"/>
                <a:gd name="T46" fmla="*/ 42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6 h 120"/>
                <a:gd name="T56" fmla="*/ 67 w 120"/>
                <a:gd name="T57" fmla="*/ 67 h 120"/>
                <a:gd name="T58" fmla="*/ 86 w 120"/>
                <a:gd name="T59" fmla="*/ 67 h 120"/>
                <a:gd name="T60" fmla="*/ 102 w 120"/>
                <a:gd name="T61" fmla="*/ 78 h 120"/>
                <a:gd name="T62" fmla="*/ 102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95" y="42"/>
                    <a:pt x="88" y="47"/>
                    <a:pt x="86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3" y="32"/>
                    <a:pt x="78" y="26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6"/>
                    <a:pt x="47" y="32"/>
                    <a:pt x="53" y="35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2" y="47"/>
                    <a:pt x="25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5" y="78"/>
                    <a:pt x="32" y="74"/>
                    <a:pt x="34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7" y="89"/>
                    <a:pt x="42" y="95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5"/>
                    <a:pt x="73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74"/>
                    <a:pt x="95" y="78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Freeform 878"/>
            <p:cNvSpPr>
              <a:spLocks/>
            </p:cNvSpPr>
            <p:nvPr/>
          </p:nvSpPr>
          <p:spPr bwMode="auto">
            <a:xfrm>
              <a:off x="17962563" y="1274763"/>
              <a:ext cx="80963" cy="79375"/>
            </a:xfrm>
            <a:custGeom>
              <a:avLst/>
              <a:gdLst>
                <a:gd name="T0" fmla="*/ 120 w 120"/>
                <a:gd name="T1" fmla="*/ 60 h 120"/>
                <a:gd name="T2" fmla="*/ 103 w 120"/>
                <a:gd name="T3" fmla="*/ 42 h 120"/>
                <a:gd name="T4" fmla="*/ 103 w 120"/>
                <a:gd name="T5" fmla="*/ 42 h 120"/>
                <a:gd name="T6" fmla="*/ 86 w 120"/>
                <a:gd name="T7" fmla="*/ 53 h 120"/>
                <a:gd name="T8" fmla="*/ 67 w 120"/>
                <a:gd name="T9" fmla="*/ 53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3 w 120"/>
                <a:gd name="T19" fmla="*/ 18 h 120"/>
                <a:gd name="T20" fmla="*/ 43 w 120"/>
                <a:gd name="T21" fmla="*/ 18 h 120"/>
                <a:gd name="T22" fmla="*/ 54 w 120"/>
                <a:gd name="T23" fmla="*/ 35 h 120"/>
                <a:gd name="T24" fmla="*/ 54 w 120"/>
                <a:gd name="T25" fmla="*/ 53 h 120"/>
                <a:gd name="T26" fmla="*/ 35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5 w 120"/>
                <a:gd name="T39" fmla="*/ 67 h 120"/>
                <a:gd name="T40" fmla="*/ 54 w 120"/>
                <a:gd name="T41" fmla="*/ 67 h 120"/>
                <a:gd name="T42" fmla="*/ 54 w 120"/>
                <a:gd name="T43" fmla="*/ 86 h 120"/>
                <a:gd name="T44" fmla="*/ 43 w 120"/>
                <a:gd name="T45" fmla="*/ 102 h 120"/>
                <a:gd name="T46" fmla="*/ 43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6 h 120"/>
                <a:gd name="T56" fmla="*/ 67 w 120"/>
                <a:gd name="T57" fmla="*/ 67 h 120"/>
                <a:gd name="T58" fmla="*/ 86 w 120"/>
                <a:gd name="T59" fmla="*/ 67 h 120"/>
                <a:gd name="T60" fmla="*/ 103 w 120"/>
                <a:gd name="T61" fmla="*/ 78 h 120"/>
                <a:gd name="T62" fmla="*/ 103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3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5" y="42"/>
                    <a:pt x="89" y="47"/>
                    <a:pt x="86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4" y="32"/>
                    <a:pt x="78" y="26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1" y="0"/>
                    <a:pt x="43" y="8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26"/>
                    <a:pt x="47" y="32"/>
                    <a:pt x="54" y="35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2" y="47"/>
                    <a:pt x="26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6" y="78"/>
                    <a:pt x="32" y="74"/>
                    <a:pt x="35" y="67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47" y="89"/>
                    <a:pt x="43" y="95"/>
                    <a:pt x="43" y="102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43" y="112"/>
                    <a:pt x="51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5"/>
                    <a:pt x="74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9" y="74"/>
                    <a:pt x="95" y="78"/>
                    <a:pt x="103" y="78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Freeform 879"/>
            <p:cNvSpPr>
              <a:spLocks/>
            </p:cNvSpPr>
            <p:nvPr/>
          </p:nvSpPr>
          <p:spPr bwMode="auto">
            <a:xfrm>
              <a:off x="18121313" y="1274763"/>
              <a:ext cx="80963" cy="79375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42 h 120"/>
                <a:gd name="T4" fmla="*/ 102 w 120"/>
                <a:gd name="T5" fmla="*/ 42 h 120"/>
                <a:gd name="T6" fmla="*/ 86 w 120"/>
                <a:gd name="T7" fmla="*/ 53 h 120"/>
                <a:gd name="T8" fmla="*/ 67 w 120"/>
                <a:gd name="T9" fmla="*/ 53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2 w 120"/>
                <a:gd name="T19" fmla="*/ 18 h 120"/>
                <a:gd name="T20" fmla="*/ 42 w 120"/>
                <a:gd name="T21" fmla="*/ 18 h 120"/>
                <a:gd name="T22" fmla="*/ 53 w 120"/>
                <a:gd name="T23" fmla="*/ 35 h 120"/>
                <a:gd name="T24" fmla="*/ 53 w 120"/>
                <a:gd name="T25" fmla="*/ 53 h 120"/>
                <a:gd name="T26" fmla="*/ 34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4 w 120"/>
                <a:gd name="T39" fmla="*/ 67 h 120"/>
                <a:gd name="T40" fmla="*/ 53 w 120"/>
                <a:gd name="T41" fmla="*/ 67 h 120"/>
                <a:gd name="T42" fmla="*/ 53 w 120"/>
                <a:gd name="T43" fmla="*/ 86 h 120"/>
                <a:gd name="T44" fmla="*/ 42 w 120"/>
                <a:gd name="T45" fmla="*/ 102 h 120"/>
                <a:gd name="T46" fmla="*/ 42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6 h 120"/>
                <a:gd name="T56" fmla="*/ 67 w 120"/>
                <a:gd name="T57" fmla="*/ 67 h 120"/>
                <a:gd name="T58" fmla="*/ 86 w 120"/>
                <a:gd name="T59" fmla="*/ 67 h 120"/>
                <a:gd name="T60" fmla="*/ 102 w 120"/>
                <a:gd name="T61" fmla="*/ 78 h 120"/>
                <a:gd name="T62" fmla="*/ 102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95" y="42"/>
                    <a:pt x="88" y="47"/>
                    <a:pt x="86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3" y="32"/>
                    <a:pt x="78" y="26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6"/>
                    <a:pt x="47" y="32"/>
                    <a:pt x="53" y="35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2" y="47"/>
                    <a:pt x="25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5" y="78"/>
                    <a:pt x="32" y="74"/>
                    <a:pt x="34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7" y="89"/>
                    <a:pt x="42" y="95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5"/>
                    <a:pt x="73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74"/>
                    <a:pt x="95" y="78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Freeform 880"/>
            <p:cNvSpPr>
              <a:spLocks/>
            </p:cNvSpPr>
            <p:nvPr/>
          </p:nvSpPr>
          <p:spPr bwMode="auto">
            <a:xfrm>
              <a:off x="17487900" y="1431925"/>
              <a:ext cx="80963" cy="80963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42 h 120"/>
                <a:gd name="T4" fmla="*/ 102 w 120"/>
                <a:gd name="T5" fmla="*/ 42 h 120"/>
                <a:gd name="T6" fmla="*/ 85 w 120"/>
                <a:gd name="T7" fmla="*/ 54 h 120"/>
                <a:gd name="T8" fmla="*/ 67 w 120"/>
                <a:gd name="T9" fmla="*/ 54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2 w 120"/>
                <a:gd name="T19" fmla="*/ 18 h 120"/>
                <a:gd name="T20" fmla="*/ 42 w 120"/>
                <a:gd name="T21" fmla="*/ 18 h 120"/>
                <a:gd name="T22" fmla="*/ 53 w 120"/>
                <a:gd name="T23" fmla="*/ 35 h 120"/>
                <a:gd name="T24" fmla="*/ 53 w 120"/>
                <a:gd name="T25" fmla="*/ 54 h 120"/>
                <a:gd name="T26" fmla="*/ 34 w 120"/>
                <a:gd name="T27" fmla="*/ 54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4 w 120"/>
                <a:gd name="T39" fmla="*/ 67 h 120"/>
                <a:gd name="T40" fmla="*/ 53 w 120"/>
                <a:gd name="T41" fmla="*/ 67 h 120"/>
                <a:gd name="T42" fmla="*/ 53 w 120"/>
                <a:gd name="T43" fmla="*/ 86 h 120"/>
                <a:gd name="T44" fmla="*/ 42 w 120"/>
                <a:gd name="T45" fmla="*/ 103 h 120"/>
                <a:gd name="T46" fmla="*/ 42 w 120"/>
                <a:gd name="T47" fmla="*/ 103 h 120"/>
                <a:gd name="T48" fmla="*/ 60 w 120"/>
                <a:gd name="T49" fmla="*/ 120 h 120"/>
                <a:gd name="T50" fmla="*/ 78 w 120"/>
                <a:gd name="T51" fmla="*/ 103 h 120"/>
                <a:gd name="T52" fmla="*/ 78 w 120"/>
                <a:gd name="T53" fmla="*/ 103 h 120"/>
                <a:gd name="T54" fmla="*/ 67 w 120"/>
                <a:gd name="T55" fmla="*/ 86 h 120"/>
                <a:gd name="T56" fmla="*/ 67 w 120"/>
                <a:gd name="T57" fmla="*/ 67 h 120"/>
                <a:gd name="T58" fmla="*/ 85 w 120"/>
                <a:gd name="T59" fmla="*/ 67 h 120"/>
                <a:gd name="T60" fmla="*/ 102 w 120"/>
                <a:gd name="T61" fmla="*/ 78 h 120"/>
                <a:gd name="T62" fmla="*/ 102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1"/>
                    <a:pt x="11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95" y="42"/>
                    <a:pt x="88" y="47"/>
                    <a:pt x="85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3" y="32"/>
                    <a:pt x="78" y="26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6"/>
                    <a:pt x="46" y="32"/>
                    <a:pt x="53" y="35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1" y="47"/>
                    <a:pt x="25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1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5" y="78"/>
                    <a:pt x="31" y="74"/>
                    <a:pt x="34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6" y="89"/>
                    <a:pt x="42" y="95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8" y="95"/>
                    <a:pt x="73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8" y="74"/>
                    <a:pt x="95" y="78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" name="Freeform 881"/>
            <p:cNvSpPr>
              <a:spLocks/>
            </p:cNvSpPr>
            <p:nvPr/>
          </p:nvSpPr>
          <p:spPr bwMode="auto">
            <a:xfrm>
              <a:off x="17645063" y="1431925"/>
              <a:ext cx="80963" cy="80963"/>
            </a:xfrm>
            <a:custGeom>
              <a:avLst/>
              <a:gdLst>
                <a:gd name="T0" fmla="*/ 120 w 120"/>
                <a:gd name="T1" fmla="*/ 60 h 120"/>
                <a:gd name="T2" fmla="*/ 103 w 120"/>
                <a:gd name="T3" fmla="*/ 42 h 120"/>
                <a:gd name="T4" fmla="*/ 103 w 120"/>
                <a:gd name="T5" fmla="*/ 42 h 120"/>
                <a:gd name="T6" fmla="*/ 86 w 120"/>
                <a:gd name="T7" fmla="*/ 54 h 120"/>
                <a:gd name="T8" fmla="*/ 67 w 120"/>
                <a:gd name="T9" fmla="*/ 54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2 w 120"/>
                <a:gd name="T19" fmla="*/ 18 h 120"/>
                <a:gd name="T20" fmla="*/ 42 w 120"/>
                <a:gd name="T21" fmla="*/ 18 h 120"/>
                <a:gd name="T22" fmla="*/ 53 w 120"/>
                <a:gd name="T23" fmla="*/ 35 h 120"/>
                <a:gd name="T24" fmla="*/ 53 w 120"/>
                <a:gd name="T25" fmla="*/ 54 h 120"/>
                <a:gd name="T26" fmla="*/ 35 w 120"/>
                <a:gd name="T27" fmla="*/ 54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5 w 120"/>
                <a:gd name="T39" fmla="*/ 67 h 120"/>
                <a:gd name="T40" fmla="*/ 53 w 120"/>
                <a:gd name="T41" fmla="*/ 67 h 120"/>
                <a:gd name="T42" fmla="*/ 53 w 120"/>
                <a:gd name="T43" fmla="*/ 86 h 120"/>
                <a:gd name="T44" fmla="*/ 42 w 120"/>
                <a:gd name="T45" fmla="*/ 103 h 120"/>
                <a:gd name="T46" fmla="*/ 42 w 120"/>
                <a:gd name="T47" fmla="*/ 103 h 120"/>
                <a:gd name="T48" fmla="*/ 60 w 120"/>
                <a:gd name="T49" fmla="*/ 120 h 120"/>
                <a:gd name="T50" fmla="*/ 78 w 120"/>
                <a:gd name="T51" fmla="*/ 103 h 120"/>
                <a:gd name="T52" fmla="*/ 78 w 120"/>
                <a:gd name="T53" fmla="*/ 103 h 120"/>
                <a:gd name="T54" fmla="*/ 67 w 120"/>
                <a:gd name="T55" fmla="*/ 86 h 120"/>
                <a:gd name="T56" fmla="*/ 67 w 120"/>
                <a:gd name="T57" fmla="*/ 67 h 120"/>
                <a:gd name="T58" fmla="*/ 86 w 120"/>
                <a:gd name="T59" fmla="*/ 67 h 120"/>
                <a:gd name="T60" fmla="*/ 103 w 120"/>
                <a:gd name="T61" fmla="*/ 78 h 120"/>
                <a:gd name="T62" fmla="*/ 103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1"/>
                    <a:pt x="112" y="42"/>
                    <a:pt x="103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5" y="42"/>
                    <a:pt x="89" y="47"/>
                    <a:pt x="86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4" y="32"/>
                    <a:pt x="78" y="26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6"/>
                    <a:pt x="47" y="32"/>
                    <a:pt x="53" y="35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2" y="47"/>
                    <a:pt x="26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1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6" y="78"/>
                    <a:pt x="32" y="74"/>
                    <a:pt x="35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7" y="89"/>
                    <a:pt x="42" y="95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8" y="95"/>
                    <a:pt x="74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9" y="74"/>
                    <a:pt x="95" y="78"/>
                    <a:pt x="103" y="78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Freeform 882"/>
            <p:cNvSpPr>
              <a:spLocks/>
            </p:cNvSpPr>
            <p:nvPr/>
          </p:nvSpPr>
          <p:spPr bwMode="auto">
            <a:xfrm>
              <a:off x="17803813" y="1431925"/>
              <a:ext cx="80963" cy="80963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42 h 120"/>
                <a:gd name="T4" fmla="*/ 102 w 120"/>
                <a:gd name="T5" fmla="*/ 42 h 120"/>
                <a:gd name="T6" fmla="*/ 86 w 120"/>
                <a:gd name="T7" fmla="*/ 54 h 120"/>
                <a:gd name="T8" fmla="*/ 67 w 120"/>
                <a:gd name="T9" fmla="*/ 54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2 w 120"/>
                <a:gd name="T19" fmla="*/ 18 h 120"/>
                <a:gd name="T20" fmla="*/ 42 w 120"/>
                <a:gd name="T21" fmla="*/ 18 h 120"/>
                <a:gd name="T22" fmla="*/ 53 w 120"/>
                <a:gd name="T23" fmla="*/ 35 h 120"/>
                <a:gd name="T24" fmla="*/ 53 w 120"/>
                <a:gd name="T25" fmla="*/ 54 h 120"/>
                <a:gd name="T26" fmla="*/ 34 w 120"/>
                <a:gd name="T27" fmla="*/ 54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4 w 120"/>
                <a:gd name="T39" fmla="*/ 67 h 120"/>
                <a:gd name="T40" fmla="*/ 53 w 120"/>
                <a:gd name="T41" fmla="*/ 67 h 120"/>
                <a:gd name="T42" fmla="*/ 53 w 120"/>
                <a:gd name="T43" fmla="*/ 86 h 120"/>
                <a:gd name="T44" fmla="*/ 42 w 120"/>
                <a:gd name="T45" fmla="*/ 103 h 120"/>
                <a:gd name="T46" fmla="*/ 42 w 120"/>
                <a:gd name="T47" fmla="*/ 103 h 120"/>
                <a:gd name="T48" fmla="*/ 60 w 120"/>
                <a:gd name="T49" fmla="*/ 120 h 120"/>
                <a:gd name="T50" fmla="*/ 78 w 120"/>
                <a:gd name="T51" fmla="*/ 103 h 120"/>
                <a:gd name="T52" fmla="*/ 78 w 120"/>
                <a:gd name="T53" fmla="*/ 103 h 120"/>
                <a:gd name="T54" fmla="*/ 67 w 120"/>
                <a:gd name="T55" fmla="*/ 86 h 120"/>
                <a:gd name="T56" fmla="*/ 67 w 120"/>
                <a:gd name="T57" fmla="*/ 67 h 120"/>
                <a:gd name="T58" fmla="*/ 86 w 120"/>
                <a:gd name="T59" fmla="*/ 67 h 120"/>
                <a:gd name="T60" fmla="*/ 102 w 120"/>
                <a:gd name="T61" fmla="*/ 78 h 120"/>
                <a:gd name="T62" fmla="*/ 102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1"/>
                    <a:pt x="11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95" y="42"/>
                    <a:pt x="88" y="47"/>
                    <a:pt x="86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3" y="32"/>
                    <a:pt x="78" y="26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6"/>
                    <a:pt x="47" y="32"/>
                    <a:pt x="53" y="35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2" y="47"/>
                    <a:pt x="25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1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5" y="78"/>
                    <a:pt x="32" y="74"/>
                    <a:pt x="34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7" y="89"/>
                    <a:pt x="42" y="95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8" y="95"/>
                    <a:pt x="73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74"/>
                    <a:pt x="95" y="78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Freeform 883"/>
            <p:cNvSpPr>
              <a:spLocks/>
            </p:cNvSpPr>
            <p:nvPr/>
          </p:nvSpPr>
          <p:spPr bwMode="auto">
            <a:xfrm>
              <a:off x="17962563" y="1431925"/>
              <a:ext cx="80963" cy="80963"/>
            </a:xfrm>
            <a:custGeom>
              <a:avLst/>
              <a:gdLst>
                <a:gd name="T0" fmla="*/ 120 w 120"/>
                <a:gd name="T1" fmla="*/ 60 h 120"/>
                <a:gd name="T2" fmla="*/ 103 w 120"/>
                <a:gd name="T3" fmla="*/ 42 h 120"/>
                <a:gd name="T4" fmla="*/ 103 w 120"/>
                <a:gd name="T5" fmla="*/ 42 h 120"/>
                <a:gd name="T6" fmla="*/ 86 w 120"/>
                <a:gd name="T7" fmla="*/ 54 h 120"/>
                <a:gd name="T8" fmla="*/ 67 w 120"/>
                <a:gd name="T9" fmla="*/ 54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3 w 120"/>
                <a:gd name="T19" fmla="*/ 18 h 120"/>
                <a:gd name="T20" fmla="*/ 43 w 120"/>
                <a:gd name="T21" fmla="*/ 18 h 120"/>
                <a:gd name="T22" fmla="*/ 54 w 120"/>
                <a:gd name="T23" fmla="*/ 35 h 120"/>
                <a:gd name="T24" fmla="*/ 54 w 120"/>
                <a:gd name="T25" fmla="*/ 54 h 120"/>
                <a:gd name="T26" fmla="*/ 35 w 120"/>
                <a:gd name="T27" fmla="*/ 54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5 w 120"/>
                <a:gd name="T39" fmla="*/ 67 h 120"/>
                <a:gd name="T40" fmla="*/ 54 w 120"/>
                <a:gd name="T41" fmla="*/ 67 h 120"/>
                <a:gd name="T42" fmla="*/ 54 w 120"/>
                <a:gd name="T43" fmla="*/ 86 h 120"/>
                <a:gd name="T44" fmla="*/ 43 w 120"/>
                <a:gd name="T45" fmla="*/ 103 h 120"/>
                <a:gd name="T46" fmla="*/ 43 w 120"/>
                <a:gd name="T47" fmla="*/ 103 h 120"/>
                <a:gd name="T48" fmla="*/ 60 w 120"/>
                <a:gd name="T49" fmla="*/ 120 h 120"/>
                <a:gd name="T50" fmla="*/ 78 w 120"/>
                <a:gd name="T51" fmla="*/ 103 h 120"/>
                <a:gd name="T52" fmla="*/ 78 w 120"/>
                <a:gd name="T53" fmla="*/ 103 h 120"/>
                <a:gd name="T54" fmla="*/ 67 w 120"/>
                <a:gd name="T55" fmla="*/ 86 h 120"/>
                <a:gd name="T56" fmla="*/ 67 w 120"/>
                <a:gd name="T57" fmla="*/ 67 h 120"/>
                <a:gd name="T58" fmla="*/ 86 w 120"/>
                <a:gd name="T59" fmla="*/ 67 h 120"/>
                <a:gd name="T60" fmla="*/ 103 w 120"/>
                <a:gd name="T61" fmla="*/ 78 h 120"/>
                <a:gd name="T62" fmla="*/ 103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1"/>
                    <a:pt x="112" y="42"/>
                    <a:pt x="103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5" y="42"/>
                    <a:pt x="89" y="47"/>
                    <a:pt x="86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4" y="32"/>
                    <a:pt x="78" y="26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1" y="0"/>
                    <a:pt x="43" y="8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26"/>
                    <a:pt x="47" y="32"/>
                    <a:pt x="54" y="35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2" y="47"/>
                    <a:pt x="26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1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6" y="78"/>
                    <a:pt x="32" y="74"/>
                    <a:pt x="35" y="67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47" y="89"/>
                    <a:pt x="43" y="95"/>
                    <a:pt x="43" y="103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43" y="112"/>
                    <a:pt x="51" y="120"/>
                    <a:pt x="60" y="120"/>
                  </a:cubicBezTo>
                  <a:cubicBezTo>
                    <a:pt x="70" y="120"/>
                    <a:pt x="78" y="112"/>
                    <a:pt x="78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8" y="95"/>
                    <a:pt x="74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9" y="74"/>
                    <a:pt x="95" y="78"/>
                    <a:pt x="103" y="78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" name="Freeform 884"/>
            <p:cNvSpPr>
              <a:spLocks/>
            </p:cNvSpPr>
            <p:nvPr/>
          </p:nvSpPr>
          <p:spPr bwMode="auto">
            <a:xfrm>
              <a:off x="18121313" y="1431925"/>
              <a:ext cx="80963" cy="80963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42 h 120"/>
                <a:gd name="T4" fmla="*/ 102 w 120"/>
                <a:gd name="T5" fmla="*/ 42 h 120"/>
                <a:gd name="T6" fmla="*/ 86 w 120"/>
                <a:gd name="T7" fmla="*/ 54 h 120"/>
                <a:gd name="T8" fmla="*/ 67 w 120"/>
                <a:gd name="T9" fmla="*/ 54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2 w 120"/>
                <a:gd name="T19" fmla="*/ 18 h 120"/>
                <a:gd name="T20" fmla="*/ 42 w 120"/>
                <a:gd name="T21" fmla="*/ 18 h 120"/>
                <a:gd name="T22" fmla="*/ 53 w 120"/>
                <a:gd name="T23" fmla="*/ 35 h 120"/>
                <a:gd name="T24" fmla="*/ 53 w 120"/>
                <a:gd name="T25" fmla="*/ 54 h 120"/>
                <a:gd name="T26" fmla="*/ 34 w 120"/>
                <a:gd name="T27" fmla="*/ 54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4 w 120"/>
                <a:gd name="T39" fmla="*/ 67 h 120"/>
                <a:gd name="T40" fmla="*/ 53 w 120"/>
                <a:gd name="T41" fmla="*/ 67 h 120"/>
                <a:gd name="T42" fmla="*/ 53 w 120"/>
                <a:gd name="T43" fmla="*/ 86 h 120"/>
                <a:gd name="T44" fmla="*/ 42 w 120"/>
                <a:gd name="T45" fmla="*/ 103 h 120"/>
                <a:gd name="T46" fmla="*/ 42 w 120"/>
                <a:gd name="T47" fmla="*/ 103 h 120"/>
                <a:gd name="T48" fmla="*/ 60 w 120"/>
                <a:gd name="T49" fmla="*/ 120 h 120"/>
                <a:gd name="T50" fmla="*/ 78 w 120"/>
                <a:gd name="T51" fmla="*/ 103 h 120"/>
                <a:gd name="T52" fmla="*/ 78 w 120"/>
                <a:gd name="T53" fmla="*/ 103 h 120"/>
                <a:gd name="T54" fmla="*/ 67 w 120"/>
                <a:gd name="T55" fmla="*/ 86 h 120"/>
                <a:gd name="T56" fmla="*/ 67 w 120"/>
                <a:gd name="T57" fmla="*/ 67 h 120"/>
                <a:gd name="T58" fmla="*/ 86 w 120"/>
                <a:gd name="T59" fmla="*/ 67 h 120"/>
                <a:gd name="T60" fmla="*/ 102 w 120"/>
                <a:gd name="T61" fmla="*/ 78 h 120"/>
                <a:gd name="T62" fmla="*/ 102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1"/>
                    <a:pt x="11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95" y="42"/>
                    <a:pt x="88" y="47"/>
                    <a:pt x="86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3" y="32"/>
                    <a:pt x="78" y="26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6"/>
                    <a:pt x="47" y="32"/>
                    <a:pt x="53" y="35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2" y="47"/>
                    <a:pt x="25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1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5" y="78"/>
                    <a:pt x="32" y="74"/>
                    <a:pt x="34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7" y="89"/>
                    <a:pt x="42" y="95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8" y="95"/>
                    <a:pt x="73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74"/>
                    <a:pt x="95" y="78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" name="Freeform 885"/>
            <p:cNvSpPr>
              <a:spLocks/>
            </p:cNvSpPr>
            <p:nvPr/>
          </p:nvSpPr>
          <p:spPr bwMode="auto">
            <a:xfrm>
              <a:off x="17487900" y="1589088"/>
              <a:ext cx="80963" cy="80963"/>
            </a:xfrm>
            <a:custGeom>
              <a:avLst/>
              <a:gdLst>
                <a:gd name="T0" fmla="*/ 120 w 120"/>
                <a:gd name="T1" fmla="*/ 60 h 121"/>
                <a:gd name="T2" fmla="*/ 102 w 120"/>
                <a:gd name="T3" fmla="*/ 43 h 121"/>
                <a:gd name="T4" fmla="*/ 102 w 120"/>
                <a:gd name="T5" fmla="*/ 43 h 121"/>
                <a:gd name="T6" fmla="*/ 85 w 120"/>
                <a:gd name="T7" fmla="*/ 54 h 121"/>
                <a:gd name="T8" fmla="*/ 67 w 120"/>
                <a:gd name="T9" fmla="*/ 54 h 121"/>
                <a:gd name="T10" fmla="*/ 67 w 120"/>
                <a:gd name="T11" fmla="*/ 35 h 121"/>
                <a:gd name="T12" fmla="*/ 78 w 120"/>
                <a:gd name="T13" fmla="*/ 18 h 121"/>
                <a:gd name="T14" fmla="*/ 78 w 120"/>
                <a:gd name="T15" fmla="*/ 18 h 121"/>
                <a:gd name="T16" fmla="*/ 60 w 120"/>
                <a:gd name="T17" fmla="*/ 0 h 121"/>
                <a:gd name="T18" fmla="*/ 42 w 120"/>
                <a:gd name="T19" fmla="*/ 18 h 121"/>
                <a:gd name="T20" fmla="*/ 42 w 120"/>
                <a:gd name="T21" fmla="*/ 18 h 121"/>
                <a:gd name="T22" fmla="*/ 53 w 120"/>
                <a:gd name="T23" fmla="*/ 35 h 121"/>
                <a:gd name="T24" fmla="*/ 53 w 120"/>
                <a:gd name="T25" fmla="*/ 54 h 121"/>
                <a:gd name="T26" fmla="*/ 34 w 120"/>
                <a:gd name="T27" fmla="*/ 54 h 121"/>
                <a:gd name="T28" fmla="*/ 18 w 120"/>
                <a:gd name="T29" fmla="*/ 43 h 121"/>
                <a:gd name="T30" fmla="*/ 18 w 120"/>
                <a:gd name="T31" fmla="*/ 43 h 121"/>
                <a:gd name="T32" fmla="*/ 0 w 120"/>
                <a:gd name="T33" fmla="*/ 60 h 121"/>
                <a:gd name="T34" fmla="*/ 18 w 120"/>
                <a:gd name="T35" fmla="*/ 78 h 121"/>
                <a:gd name="T36" fmla="*/ 18 w 120"/>
                <a:gd name="T37" fmla="*/ 78 h 121"/>
                <a:gd name="T38" fmla="*/ 34 w 120"/>
                <a:gd name="T39" fmla="*/ 67 h 121"/>
                <a:gd name="T40" fmla="*/ 53 w 120"/>
                <a:gd name="T41" fmla="*/ 67 h 121"/>
                <a:gd name="T42" fmla="*/ 53 w 120"/>
                <a:gd name="T43" fmla="*/ 86 h 121"/>
                <a:gd name="T44" fmla="*/ 42 w 120"/>
                <a:gd name="T45" fmla="*/ 103 h 121"/>
                <a:gd name="T46" fmla="*/ 42 w 120"/>
                <a:gd name="T47" fmla="*/ 103 h 121"/>
                <a:gd name="T48" fmla="*/ 60 w 120"/>
                <a:gd name="T49" fmla="*/ 121 h 121"/>
                <a:gd name="T50" fmla="*/ 78 w 120"/>
                <a:gd name="T51" fmla="*/ 103 h 121"/>
                <a:gd name="T52" fmla="*/ 78 w 120"/>
                <a:gd name="T53" fmla="*/ 103 h 121"/>
                <a:gd name="T54" fmla="*/ 67 w 120"/>
                <a:gd name="T55" fmla="*/ 86 h 121"/>
                <a:gd name="T56" fmla="*/ 67 w 120"/>
                <a:gd name="T57" fmla="*/ 67 h 121"/>
                <a:gd name="T58" fmla="*/ 85 w 120"/>
                <a:gd name="T59" fmla="*/ 67 h 121"/>
                <a:gd name="T60" fmla="*/ 102 w 120"/>
                <a:gd name="T61" fmla="*/ 78 h 121"/>
                <a:gd name="T62" fmla="*/ 102 w 120"/>
                <a:gd name="T63" fmla="*/ 78 h 121"/>
                <a:gd name="T64" fmla="*/ 120 w 120"/>
                <a:gd name="T65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1">
                  <a:moveTo>
                    <a:pt x="120" y="60"/>
                  </a:moveTo>
                  <a:cubicBezTo>
                    <a:pt x="120" y="51"/>
                    <a:pt x="112" y="43"/>
                    <a:pt x="102" y="43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95" y="43"/>
                    <a:pt x="88" y="47"/>
                    <a:pt x="85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3" y="32"/>
                    <a:pt x="78" y="26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6"/>
                    <a:pt x="46" y="32"/>
                    <a:pt x="53" y="35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1" y="47"/>
                    <a:pt x="25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8" y="43"/>
                    <a:pt x="0" y="51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5" y="78"/>
                    <a:pt x="31" y="74"/>
                    <a:pt x="34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6" y="89"/>
                    <a:pt x="42" y="95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12"/>
                    <a:pt x="50" y="121"/>
                    <a:pt x="60" y="121"/>
                  </a:cubicBezTo>
                  <a:cubicBezTo>
                    <a:pt x="70" y="121"/>
                    <a:pt x="78" y="112"/>
                    <a:pt x="78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8" y="95"/>
                    <a:pt x="73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8" y="74"/>
                    <a:pt x="95" y="78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Freeform 886"/>
            <p:cNvSpPr>
              <a:spLocks/>
            </p:cNvSpPr>
            <p:nvPr/>
          </p:nvSpPr>
          <p:spPr bwMode="auto">
            <a:xfrm>
              <a:off x="17645063" y="1589088"/>
              <a:ext cx="80963" cy="80963"/>
            </a:xfrm>
            <a:custGeom>
              <a:avLst/>
              <a:gdLst>
                <a:gd name="T0" fmla="*/ 120 w 120"/>
                <a:gd name="T1" fmla="*/ 60 h 121"/>
                <a:gd name="T2" fmla="*/ 103 w 120"/>
                <a:gd name="T3" fmla="*/ 43 h 121"/>
                <a:gd name="T4" fmla="*/ 103 w 120"/>
                <a:gd name="T5" fmla="*/ 43 h 121"/>
                <a:gd name="T6" fmla="*/ 86 w 120"/>
                <a:gd name="T7" fmla="*/ 54 h 121"/>
                <a:gd name="T8" fmla="*/ 67 w 120"/>
                <a:gd name="T9" fmla="*/ 54 h 121"/>
                <a:gd name="T10" fmla="*/ 67 w 120"/>
                <a:gd name="T11" fmla="*/ 35 h 121"/>
                <a:gd name="T12" fmla="*/ 78 w 120"/>
                <a:gd name="T13" fmla="*/ 18 h 121"/>
                <a:gd name="T14" fmla="*/ 78 w 120"/>
                <a:gd name="T15" fmla="*/ 18 h 121"/>
                <a:gd name="T16" fmla="*/ 60 w 120"/>
                <a:gd name="T17" fmla="*/ 0 h 121"/>
                <a:gd name="T18" fmla="*/ 42 w 120"/>
                <a:gd name="T19" fmla="*/ 18 h 121"/>
                <a:gd name="T20" fmla="*/ 42 w 120"/>
                <a:gd name="T21" fmla="*/ 18 h 121"/>
                <a:gd name="T22" fmla="*/ 53 w 120"/>
                <a:gd name="T23" fmla="*/ 35 h 121"/>
                <a:gd name="T24" fmla="*/ 53 w 120"/>
                <a:gd name="T25" fmla="*/ 54 h 121"/>
                <a:gd name="T26" fmla="*/ 35 w 120"/>
                <a:gd name="T27" fmla="*/ 54 h 121"/>
                <a:gd name="T28" fmla="*/ 18 w 120"/>
                <a:gd name="T29" fmla="*/ 43 h 121"/>
                <a:gd name="T30" fmla="*/ 18 w 120"/>
                <a:gd name="T31" fmla="*/ 43 h 121"/>
                <a:gd name="T32" fmla="*/ 0 w 120"/>
                <a:gd name="T33" fmla="*/ 60 h 121"/>
                <a:gd name="T34" fmla="*/ 18 w 120"/>
                <a:gd name="T35" fmla="*/ 78 h 121"/>
                <a:gd name="T36" fmla="*/ 18 w 120"/>
                <a:gd name="T37" fmla="*/ 78 h 121"/>
                <a:gd name="T38" fmla="*/ 35 w 120"/>
                <a:gd name="T39" fmla="*/ 67 h 121"/>
                <a:gd name="T40" fmla="*/ 53 w 120"/>
                <a:gd name="T41" fmla="*/ 67 h 121"/>
                <a:gd name="T42" fmla="*/ 53 w 120"/>
                <a:gd name="T43" fmla="*/ 86 h 121"/>
                <a:gd name="T44" fmla="*/ 42 w 120"/>
                <a:gd name="T45" fmla="*/ 103 h 121"/>
                <a:gd name="T46" fmla="*/ 42 w 120"/>
                <a:gd name="T47" fmla="*/ 103 h 121"/>
                <a:gd name="T48" fmla="*/ 60 w 120"/>
                <a:gd name="T49" fmla="*/ 121 h 121"/>
                <a:gd name="T50" fmla="*/ 78 w 120"/>
                <a:gd name="T51" fmla="*/ 103 h 121"/>
                <a:gd name="T52" fmla="*/ 78 w 120"/>
                <a:gd name="T53" fmla="*/ 103 h 121"/>
                <a:gd name="T54" fmla="*/ 67 w 120"/>
                <a:gd name="T55" fmla="*/ 86 h 121"/>
                <a:gd name="T56" fmla="*/ 67 w 120"/>
                <a:gd name="T57" fmla="*/ 67 h 121"/>
                <a:gd name="T58" fmla="*/ 86 w 120"/>
                <a:gd name="T59" fmla="*/ 67 h 121"/>
                <a:gd name="T60" fmla="*/ 103 w 120"/>
                <a:gd name="T61" fmla="*/ 78 h 121"/>
                <a:gd name="T62" fmla="*/ 103 w 120"/>
                <a:gd name="T63" fmla="*/ 78 h 121"/>
                <a:gd name="T64" fmla="*/ 120 w 120"/>
                <a:gd name="T65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1">
                  <a:moveTo>
                    <a:pt x="120" y="60"/>
                  </a:moveTo>
                  <a:cubicBezTo>
                    <a:pt x="120" y="51"/>
                    <a:pt x="112" y="43"/>
                    <a:pt x="103" y="43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95" y="43"/>
                    <a:pt x="89" y="47"/>
                    <a:pt x="86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4" y="32"/>
                    <a:pt x="78" y="26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6"/>
                    <a:pt x="47" y="32"/>
                    <a:pt x="53" y="35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2" y="47"/>
                    <a:pt x="26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8" y="43"/>
                    <a:pt x="0" y="51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6" y="78"/>
                    <a:pt x="32" y="74"/>
                    <a:pt x="35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7" y="89"/>
                    <a:pt x="42" y="95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12"/>
                    <a:pt x="50" y="121"/>
                    <a:pt x="60" y="121"/>
                  </a:cubicBezTo>
                  <a:cubicBezTo>
                    <a:pt x="70" y="121"/>
                    <a:pt x="78" y="112"/>
                    <a:pt x="78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8" y="95"/>
                    <a:pt x="74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9" y="74"/>
                    <a:pt x="95" y="78"/>
                    <a:pt x="103" y="78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Freeform 887"/>
            <p:cNvSpPr>
              <a:spLocks/>
            </p:cNvSpPr>
            <p:nvPr/>
          </p:nvSpPr>
          <p:spPr bwMode="auto">
            <a:xfrm>
              <a:off x="17803813" y="1589088"/>
              <a:ext cx="80963" cy="80963"/>
            </a:xfrm>
            <a:custGeom>
              <a:avLst/>
              <a:gdLst>
                <a:gd name="T0" fmla="*/ 120 w 120"/>
                <a:gd name="T1" fmla="*/ 60 h 121"/>
                <a:gd name="T2" fmla="*/ 102 w 120"/>
                <a:gd name="T3" fmla="*/ 43 h 121"/>
                <a:gd name="T4" fmla="*/ 102 w 120"/>
                <a:gd name="T5" fmla="*/ 43 h 121"/>
                <a:gd name="T6" fmla="*/ 86 w 120"/>
                <a:gd name="T7" fmla="*/ 54 h 121"/>
                <a:gd name="T8" fmla="*/ 67 w 120"/>
                <a:gd name="T9" fmla="*/ 54 h 121"/>
                <a:gd name="T10" fmla="*/ 67 w 120"/>
                <a:gd name="T11" fmla="*/ 35 h 121"/>
                <a:gd name="T12" fmla="*/ 78 w 120"/>
                <a:gd name="T13" fmla="*/ 18 h 121"/>
                <a:gd name="T14" fmla="*/ 78 w 120"/>
                <a:gd name="T15" fmla="*/ 18 h 121"/>
                <a:gd name="T16" fmla="*/ 60 w 120"/>
                <a:gd name="T17" fmla="*/ 0 h 121"/>
                <a:gd name="T18" fmla="*/ 42 w 120"/>
                <a:gd name="T19" fmla="*/ 18 h 121"/>
                <a:gd name="T20" fmla="*/ 42 w 120"/>
                <a:gd name="T21" fmla="*/ 18 h 121"/>
                <a:gd name="T22" fmla="*/ 53 w 120"/>
                <a:gd name="T23" fmla="*/ 35 h 121"/>
                <a:gd name="T24" fmla="*/ 53 w 120"/>
                <a:gd name="T25" fmla="*/ 54 h 121"/>
                <a:gd name="T26" fmla="*/ 34 w 120"/>
                <a:gd name="T27" fmla="*/ 54 h 121"/>
                <a:gd name="T28" fmla="*/ 18 w 120"/>
                <a:gd name="T29" fmla="*/ 43 h 121"/>
                <a:gd name="T30" fmla="*/ 18 w 120"/>
                <a:gd name="T31" fmla="*/ 43 h 121"/>
                <a:gd name="T32" fmla="*/ 0 w 120"/>
                <a:gd name="T33" fmla="*/ 60 h 121"/>
                <a:gd name="T34" fmla="*/ 18 w 120"/>
                <a:gd name="T35" fmla="*/ 78 h 121"/>
                <a:gd name="T36" fmla="*/ 18 w 120"/>
                <a:gd name="T37" fmla="*/ 78 h 121"/>
                <a:gd name="T38" fmla="*/ 34 w 120"/>
                <a:gd name="T39" fmla="*/ 67 h 121"/>
                <a:gd name="T40" fmla="*/ 53 w 120"/>
                <a:gd name="T41" fmla="*/ 67 h 121"/>
                <a:gd name="T42" fmla="*/ 53 w 120"/>
                <a:gd name="T43" fmla="*/ 86 h 121"/>
                <a:gd name="T44" fmla="*/ 42 w 120"/>
                <a:gd name="T45" fmla="*/ 103 h 121"/>
                <a:gd name="T46" fmla="*/ 42 w 120"/>
                <a:gd name="T47" fmla="*/ 103 h 121"/>
                <a:gd name="T48" fmla="*/ 60 w 120"/>
                <a:gd name="T49" fmla="*/ 121 h 121"/>
                <a:gd name="T50" fmla="*/ 78 w 120"/>
                <a:gd name="T51" fmla="*/ 103 h 121"/>
                <a:gd name="T52" fmla="*/ 78 w 120"/>
                <a:gd name="T53" fmla="*/ 103 h 121"/>
                <a:gd name="T54" fmla="*/ 67 w 120"/>
                <a:gd name="T55" fmla="*/ 86 h 121"/>
                <a:gd name="T56" fmla="*/ 67 w 120"/>
                <a:gd name="T57" fmla="*/ 67 h 121"/>
                <a:gd name="T58" fmla="*/ 86 w 120"/>
                <a:gd name="T59" fmla="*/ 67 h 121"/>
                <a:gd name="T60" fmla="*/ 102 w 120"/>
                <a:gd name="T61" fmla="*/ 78 h 121"/>
                <a:gd name="T62" fmla="*/ 102 w 120"/>
                <a:gd name="T63" fmla="*/ 78 h 121"/>
                <a:gd name="T64" fmla="*/ 120 w 120"/>
                <a:gd name="T65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1">
                  <a:moveTo>
                    <a:pt x="120" y="60"/>
                  </a:moveTo>
                  <a:cubicBezTo>
                    <a:pt x="120" y="51"/>
                    <a:pt x="112" y="43"/>
                    <a:pt x="102" y="43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95" y="43"/>
                    <a:pt x="88" y="47"/>
                    <a:pt x="86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3" y="32"/>
                    <a:pt x="78" y="26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6"/>
                    <a:pt x="47" y="32"/>
                    <a:pt x="53" y="35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2" y="47"/>
                    <a:pt x="25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8" y="43"/>
                    <a:pt x="0" y="51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5" y="78"/>
                    <a:pt x="32" y="74"/>
                    <a:pt x="34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7" y="89"/>
                    <a:pt x="42" y="95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12"/>
                    <a:pt x="50" y="121"/>
                    <a:pt x="60" y="121"/>
                  </a:cubicBezTo>
                  <a:cubicBezTo>
                    <a:pt x="70" y="121"/>
                    <a:pt x="78" y="112"/>
                    <a:pt x="78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8" y="95"/>
                    <a:pt x="73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74"/>
                    <a:pt x="95" y="78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Freeform 888"/>
            <p:cNvSpPr>
              <a:spLocks/>
            </p:cNvSpPr>
            <p:nvPr/>
          </p:nvSpPr>
          <p:spPr bwMode="auto">
            <a:xfrm>
              <a:off x="17962563" y="1589088"/>
              <a:ext cx="80963" cy="80963"/>
            </a:xfrm>
            <a:custGeom>
              <a:avLst/>
              <a:gdLst>
                <a:gd name="T0" fmla="*/ 120 w 120"/>
                <a:gd name="T1" fmla="*/ 60 h 121"/>
                <a:gd name="T2" fmla="*/ 103 w 120"/>
                <a:gd name="T3" fmla="*/ 43 h 121"/>
                <a:gd name="T4" fmla="*/ 103 w 120"/>
                <a:gd name="T5" fmla="*/ 43 h 121"/>
                <a:gd name="T6" fmla="*/ 86 w 120"/>
                <a:gd name="T7" fmla="*/ 54 h 121"/>
                <a:gd name="T8" fmla="*/ 67 w 120"/>
                <a:gd name="T9" fmla="*/ 54 h 121"/>
                <a:gd name="T10" fmla="*/ 67 w 120"/>
                <a:gd name="T11" fmla="*/ 35 h 121"/>
                <a:gd name="T12" fmla="*/ 78 w 120"/>
                <a:gd name="T13" fmla="*/ 18 h 121"/>
                <a:gd name="T14" fmla="*/ 78 w 120"/>
                <a:gd name="T15" fmla="*/ 18 h 121"/>
                <a:gd name="T16" fmla="*/ 60 w 120"/>
                <a:gd name="T17" fmla="*/ 0 h 121"/>
                <a:gd name="T18" fmla="*/ 43 w 120"/>
                <a:gd name="T19" fmla="*/ 18 h 121"/>
                <a:gd name="T20" fmla="*/ 43 w 120"/>
                <a:gd name="T21" fmla="*/ 18 h 121"/>
                <a:gd name="T22" fmla="*/ 54 w 120"/>
                <a:gd name="T23" fmla="*/ 35 h 121"/>
                <a:gd name="T24" fmla="*/ 54 w 120"/>
                <a:gd name="T25" fmla="*/ 54 h 121"/>
                <a:gd name="T26" fmla="*/ 35 w 120"/>
                <a:gd name="T27" fmla="*/ 54 h 121"/>
                <a:gd name="T28" fmla="*/ 18 w 120"/>
                <a:gd name="T29" fmla="*/ 43 h 121"/>
                <a:gd name="T30" fmla="*/ 18 w 120"/>
                <a:gd name="T31" fmla="*/ 43 h 121"/>
                <a:gd name="T32" fmla="*/ 0 w 120"/>
                <a:gd name="T33" fmla="*/ 60 h 121"/>
                <a:gd name="T34" fmla="*/ 18 w 120"/>
                <a:gd name="T35" fmla="*/ 78 h 121"/>
                <a:gd name="T36" fmla="*/ 18 w 120"/>
                <a:gd name="T37" fmla="*/ 78 h 121"/>
                <a:gd name="T38" fmla="*/ 35 w 120"/>
                <a:gd name="T39" fmla="*/ 67 h 121"/>
                <a:gd name="T40" fmla="*/ 54 w 120"/>
                <a:gd name="T41" fmla="*/ 67 h 121"/>
                <a:gd name="T42" fmla="*/ 54 w 120"/>
                <a:gd name="T43" fmla="*/ 86 h 121"/>
                <a:gd name="T44" fmla="*/ 43 w 120"/>
                <a:gd name="T45" fmla="*/ 103 h 121"/>
                <a:gd name="T46" fmla="*/ 43 w 120"/>
                <a:gd name="T47" fmla="*/ 103 h 121"/>
                <a:gd name="T48" fmla="*/ 60 w 120"/>
                <a:gd name="T49" fmla="*/ 121 h 121"/>
                <a:gd name="T50" fmla="*/ 78 w 120"/>
                <a:gd name="T51" fmla="*/ 103 h 121"/>
                <a:gd name="T52" fmla="*/ 78 w 120"/>
                <a:gd name="T53" fmla="*/ 103 h 121"/>
                <a:gd name="T54" fmla="*/ 67 w 120"/>
                <a:gd name="T55" fmla="*/ 86 h 121"/>
                <a:gd name="T56" fmla="*/ 67 w 120"/>
                <a:gd name="T57" fmla="*/ 67 h 121"/>
                <a:gd name="T58" fmla="*/ 86 w 120"/>
                <a:gd name="T59" fmla="*/ 67 h 121"/>
                <a:gd name="T60" fmla="*/ 103 w 120"/>
                <a:gd name="T61" fmla="*/ 78 h 121"/>
                <a:gd name="T62" fmla="*/ 103 w 120"/>
                <a:gd name="T63" fmla="*/ 78 h 121"/>
                <a:gd name="T64" fmla="*/ 120 w 120"/>
                <a:gd name="T65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1">
                  <a:moveTo>
                    <a:pt x="120" y="60"/>
                  </a:moveTo>
                  <a:cubicBezTo>
                    <a:pt x="120" y="51"/>
                    <a:pt x="112" y="43"/>
                    <a:pt x="103" y="43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95" y="43"/>
                    <a:pt x="89" y="47"/>
                    <a:pt x="86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4" y="32"/>
                    <a:pt x="78" y="26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1" y="0"/>
                    <a:pt x="43" y="8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26"/>
                    <a:pt x="47" y="32"/>
                    <a:pt x="54" y="35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2" y="47"/>
                    <a:pt x="26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8" y="43"/>
                    <a:pt x="0" y="51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6" y="78"/>
                    <a:pt x="32" y="74"/>
                    <a:pt x="35" y="67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47" y="89"/>
                    <a:pt x="43" y="95"/>
                    <a:pt x="43" y="103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43" y="112"/>
                    <a:pt x="51" y="121"/>
                    <a:pt x="60" y="121"/>
                  </a:cubicBezTo>
                  <a:cubicBezTo>
                    <a:pt x="70" y="121"/>
                    <a:pt x="78" y="112"/>
                    <a:pt x="78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8" y="95"/>
                    <a:pt x="74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9" y="74"/>
                    <a:pt x="95" y="78"/>
                    <a:pt x="103" y="78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Freeform 889"/>
            <p:cNvSpPr>
              <a:spLocks/>
            </p:cNvSpPr>
            <p:nvPr/>
          </p:nvSpPr>
          <p:spPr bwMode="auto">
            <a:xfrm>
              <a:off x="18121313" y="1589088"/>
              <a:ext cx="80963" cy="80963"/>
            </a:xfrm>
            <a:custGeom>
              <a:avLst/>
              <a:gdLst>
                <a:gd name="T0" fmla="*/ 120 w 120"/>
                <a:gd name="T1" fmla="*/ 60 h 121"/>
                <a:gd name="T2" fmla="*/ 102 w 120"/>
                <a:gd name="T3" fmla="*/ 43 h 121"/>
                <a:gd name="T4" fmla="*/ 102 w 120"/>
                <a:gd name="T5" fmla="*/ 43 h 121"/>
                <a:gd name="T6" fmla="*/ 86 w 120"/>
                <a:gd name="T7" fmla="*/ 54 h 121"/>
                <a:gd name="T8" fmla="*/ 67 w 120"/>
                <a:gd name="T9" fmla="*/ 54 h 121"/>
                <a:gd name="T10" fmla="*/ 67 w 120"/>
                <a:gd name="T11" fmla="*/ 35 h 121"/>
                <a:gd name="T12" fmla="*/ 78 w 120"/>
                <a:gd name="T13" fmla="*/ 18 h 121"/>
                <a:gd name="T14" fmla="*/ 78 w 120"/>
                <a:gd name="T15" fmla="*/ 18 h 121"/>
                <a:gd name="T16" fmla="*/ 60 w 120"/>
                <a:gd name="T17" fmla="*/ 0 h 121"/>
                <a:gd name="T18" fmla="*/ 42 w 120"/>
                <a:gd name="T19" fmla="*/ 18 h 121"/>
                <a:gd name="T20" fmla="*/ 42 w 120"/>
                <a:gd name="T21" fmla="*/ 18 h 121"/>
                <a:gd name="T22" fmla="*/ 53 w 120"/>
                <a:gd name="T23" fmla="*/ 35 h 121"/>
                <a:gd name="T24" fmla="*/ 53 w 120"/>
                <a:gd name="T25" fmla="*/ 54 h 121"/>
                <a:gd name="T26" fmla="*/ 34 w 120"/>
                <a:gd name="T27" fmla="*/ 54 h 121"/>
                <a:gd name="T28" fmla="*/ 18 w 120"/>
                <a:gd name="T29" fmla="*/ 43 h 121"/>
                <a:gd name="T30" fmla="*/ 18 w 120"/>
                <a:gd name="T31" fmla="*/ 43 h 121"/>
                <a:gd name="T32" fmla="*/ 0 w 120"/>
                <a:gd name="T33" fmla="*/ 60 h 121"/>
                <a:gd name="T34" fmla="*/ 18 w 120"/>
                <a:gd name="T35" fmla="*/ 78 h 121"/>
                <a:gd name="T36" fmla="*/ 18 w 120"/>
                <a:gd name="T37" fmla="*/ 78 h 121"/>
                <a:gd name="T38" fmla="*/ 34 w 120"/>
                <a:gd name="T39" fmla="*/ 67 h 121"/>
                <a:gd name="T40" fmla="*/ 53 w 120"/>
                <a:gd name="T41" fmla="*/ 67 h 121"/>
                <a:gd name="T42" fmla="*/ 53 w 120"/>
                <a:gd name="T43" fmla="*/ 86 h 121"/>
                <a:gd name="T44" fmla="*/ 42 w 120"/>
                <a:gd name="T45" fmla="*/ 103 h 121"/>
                <a:gd name="T46" fmla="*/ 42 w 120"/>
                <a:gd name="T47" fmla="*/ 103 h 121"/>
                <a:gd name="T48" fmla="*/ 60 w 120"/>
                <a:gd name="T49" fmla="*/ 121 h 121"/>
                <a:gd name="T50" fmla="*/ 78 w 120"/>
                <a:gd name="T51" fmla="*/ 103 h 121"/>
                <a:gd name="T52" fmla="*/ 78 w 120"/>
                <a:gd name="T53" fmla="*/ 103 h 121"/>
                <a:gd name="T54" fmla="*/ 67 w 120"/>
                <a:gd name="T55" fmla="*/ 86 h 121"/>
                <a:gd name="T56" fmla="*/ 67 w 120"/>
                <a:gd name="T57" fmla="*/ 67 h 121"/>
                <a:gd name="T58" fmla="*/ 86 w 120"/>
                <a:gd name="T59" fmla="*/ 67 h 121"/>
                <a:gd name="T60" fmla="*/ 102 w 120"/>
                <a:gd name="T61" fmla="*/ 78 h 121"/>
                <a:gd name="T62" fmla="*/ 102 w 120"/>
                <a:gd name="T63" fmla="*/ 78 h 121"/>
                <a:gd name="T64" fmla="*/ 120 w 120"/>
                <a:gd name="T65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1">
                  <a:moveTo>
                    <a:pt x="120" y="60"/>
                  </a:moveTo>
                  <a:cubicBezTo>
                    <a:pt x="120" y="51"/>
                    <a:pt x="112" y="43"/>
                    <a:pt x="102" y="43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95" y="43"/>
                    <a:pt x="88" y="47"/>
                    <a:pt x="86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3" y="32"/>
                    <a:pt x="78" y="26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6"/>
                    <a:pt x="47" y="32"/>
                    <a:pt x="53" y="35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2" y="47"/>
                    <a:pt x="25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8" y="43"/>
                    <a:pt x="0" y="51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5" y="78"/>
                    <a:pt x="32" y="74"/>
                    <a:pt x="34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7" y="89"/>
                    <a:pt x="42" y="95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12"/>
                    <a:pt x="50" y="121"/>
                    <a:pt x="60" y="121"/>
                  </a:cubicBezTo>
                  <a:cubicBezTo>
                    <a:pt x="70" y="121"/>
                    <a:pt x="78" y="112"/>
                    <a:pt x="78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8" y="95"/>
                    <a:pt x="73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74"/>
                    <a:pt x="95" y="78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Freeform 890"/>
            <p:cNvSpPr>
              <a:spLocks/>
            </p:cNvSpPr>
            <p:nvPr/>
          </p:nvSpPr>
          <p:spPr bwMode="auto">
            <a:xfrm>
              <a:off x="17487900" y="1746250"/>
              <a:ext cx="80963" cy="80963"/>
            </a:xfrm>
            <a:custGeom>
              <a:avLst/>
              <a:gdLst>
                <a:gd name="T0" fmla="*/ 120 w 120"/>
                <a:gd name="T1" fmla="*/ 61 h 121"/>
                <a:gd name="T2" fmla="*/ 102 w 120"/>
                <a:gd name="T3" fmla="*/ 43 h 121"/>
                <a:gd name="T4" fmla="*/ 102 w 120"/>
                <a:gd name="T5" fmla="*/ 43 h 121"/>
                <a:gd name="T6" fmla="*/ 85 w 120"/>
                <a:gd name="T7" fmla="*/ 54 h 121"/>
                <a:gd name="T8" fmla="*/ 67 w 120"/>
                <a:gd name="T9" fmla="*/ 54 h 121"/>
                <a:gd name="T10" fmla="*/ 67 w 120"/>
                <a:gd name="T11" fmla="*/ 35 h 121"/>
                <a:gd name="T12" fmla="*/ 78 w 120"/>
                <a:gd name="T13" fmla="*/ 18 h 121"/>
                <a:gd name="T14" fmla="*/ 78 w 120"/>
                <a:gd name="T15" fmla="*/ 18 h 121"/>
                <a:gd name="T16" fmla="*/ 60 w 120"/>
                <a:gd name="T17" fmla="*/ 0 h 121"/>
                <a:gd name="T18" fmla="*/ 42 w 120"/>
                <a:gd name="T19" fmla="*/ 18 h 121"/>
                <a:gd name="T20" fmla="*/ 42 w 120"/>
                <a:gd name="T21" fmla="*/ 18 h 121"/>
                <a:gd name="T22" fmla="*/ 53 w 120"/>
                <a:gd name="T23" fmla="*/ 35 h 121"/>
                <a:gd name="T24" fmla="*/ 53 w 120"/>
                <a:gd name="T25" fmla="*/ 54 h 121"/>
                <a:gd name="T26" fmla="*/ 34 w 120"/>
                <a:gd name="T27" fmla="*/ 54 h 121"/>
                <a:gd name="T28" fmla="*/ 18 w 120"/>
                <a:gd name="T29" fmla="*/ 43 h 121"/>
                <a:gd name="T30" fmla="*/ 18 w 120"/>
                <a:gd name="T31" fmla="*/ 43 h 121"/>
                <a:gd name="T32" fmla="*/ 0 w 120"/>
                <a:gd name="T33" fmla="*/ 61 h 121"/>
                <a:gd name="T34" fmla="*/ 18 w 120"/>
                <a:gd name="T35" fmla="*/ 78 h 121"/>
                <a:gd name="T36" fmla="*/ 18 w 120"/>
                <a:gd name="T37" fmla="*/ 78 h 121"/>
                <a:gd name="T38" fmla="*/ 34 w 120"/>
                <a:gd name="T39" fmla="*/ 67 h 121"/>
                <a:gd name="T40" fmla="*/ 53 w 120"/>
                <a:gd name="T41" fmla="*/ 67 h 121"/>
                <a:gd name="T42" fmla="*/ 53 w 120"/>
                <a:gd name="T43" fmla="*/ 86 h 121"/>
                <a:gd name="T44" fmla="*/ 42 w 120"/>
                <a:gd name="T45" fmla="*/ 103 h 121"/>
                <a:gd name="T46" fmla="*/ 42 w 120"/>
                <a:gd name="T47" fmla="*/ 103 h 121"/>
                <a:gd name="T48" fmla="*/ 60 w 120"/>
                <a:gd name="T49" fmla="*/ 121 h 121"/>
                <a:gd name="T50" fmla="*/ 78 w 120"/>
                <a:gd name="T51" fmla="*/ 103 h 121"/>
                <a:gd name="T52" fmla="*/ 78 w 120"/>
                <a:gd name="T53" fmla="*/ 103 h 121"/>
                <a:gd name="T54" fmla="*/ 67 w 120"/>
                <a:gd name="T55" fmla="*/ 86 h 121"/>
                <a:gd name="T56" fmla="*/ 67 w 120"/>
                <a:gd name="T57" fmla="*/ 67 h 121"/>
                <a:gd name="T58" fmla="*/ 85 w 120"/>
                <a:gd name="T59" fmla="*/ 67 h 121"/>
                <a:gd name="T60" fmla="*/ 102 w 120"/>
                <a:gd name="T61" fmla="*/ 78 h 121"/>
                <a:gd name="T62" fmla="*/ 102 w 120"/>
                <a:gd name="T63" fmla="*/ 78 h 121"/>
                <a:gd name="T64" fmla="*/ 120 w 120"/>
                <a:gd name="T65" fmla="*/ 6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1">
                  <a:moveTo>
                    <a:pt x="120" y="61"/>
                  </a:moveTo>
                  <a:cubicBezTo>
                    <a:pt x="120" y="51"/>
                    <a:pt x="112" y="43"/>
                    <a:pt x="102" y="43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95" y="43"/>
                    <a:pt x="88" y="47"/>
                    <a:pt x="85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3" y="32"/>
                    <a:pt x="78" y="26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9"/>
                    <a:pt x="70" y="0"/>
                    <a:pt x="60" y="0"/>
                  </a:cubicBezTo>
                  <a:cubicBezTo>
                    <a:pt x="50" y="0"/>
                    <a:pt x="42" y="9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6"/>
                    <a:pt x="46" y="32"/>
                    <a:pt x="53" y="35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1" y="47"/>
                    <a:pt x="25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8" y="43"/>
                    <a:pt x="0" y="51"/>
                    <a:pt x="0" y="61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5" y="78"/>
                    <a:pt x="31" y="74"/>
                    <a:pt x="34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6" y="89"/>
                    <a:pt x="42" y="95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13"/>
                    <a:pt x="50" y="121"/>
                    <a:pt x="60" y="121"/>
                  </a:cubicBezTo>
                  <a:cubicBezTo>
                    <a:pt x="70" y="121"/>
                    <a:pt x="78" y="113"/>
                    <a:pt x="78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8" y="95"/>
                    <a:pt x="73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8" y="74"/>
                    <a:pt x="95" y="78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12" y="78"/>
                    <a:pt x="120" y="70"/>
                    <a:pt x="120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Freeform 891"/>
            <p:cNvSpPr>
              <a:spLocks/>
            </p:cNvSpPr>
            <p:nvPr/>
          </p:nvSpPr>
          <p:spPr bwMode="auto">
            <a:xfrm>
              <a:off x="17645063" y="1746250"/>
              <a:ext cx="80963" cy="80963"/>
            </a:xfrm>
            <a:custGeom>
              <a:avLst/>
              <a:gdLst>
                <a:gd name="T0" fmla="*/ 120 w 120"/>
                <a:gd name="T1" fmla="*/ 61 h 121"/>
                <a:gd name="T2" fmla="*/ 103 w 120"/>
                <a:gd name="T3" fmla="*/ 43 h 121"/>
                <a:gd name="T4" fmla="*/ 103 w 120"/>
                <a:gd name="T5" fmla="*/ 43 h 121"/>
                <a:gd name="T6" fmla="*/ 86 w 120"/>
                <a:gd name="T7" fmla="*/ 54 h 121"/>
                <a:gd name="T8" fmla="*/ 67 w 120"/>
                <a:gd name="T9" fmla="*/ 54 h 121"/>
                <a:gd name="T10" fmla="*/ 67 w 120"/>
                <a:gd name="T11" fmla="*/ 35 h 121"/>
                <a:gd name="T12" fmla="*/ 78 w 120"/>
                <a:gd name="T13" fmla="*/ 18 h 121"/>
                <a:gd name="T14" fmla="*/ 78 w 120"/>
                <a:gd name="T15" fmla="*/ 18 h 121"/>
                <a:gd name="T16" fmla="*/ 60 w 120"/>
                <a:gd name="T17" fmla="*/ 0 h 121"/>
                <a:gd name="T18" fmla="*/ 42 w 120"/>
                <a:gd name="T19" fmla="*/ 18 h 121"/>
                <a:gd name="T20" fmla="*/ 42 w 120"/>
                <a:gd name="T21" fmla="*/ 18 h 121"/>
                <a:gd name="T22" fmla="*/ 53 w 120"/>
                <a:gd name="T23" fmla="*/ 35 h 121"/>
                <a:gd name="T24" fmla="*/ 53 w 120"/>
                <a:gd name="T25" fmla="*/ 54 h 121"/>
                <a:gd name="T26" fmla="*/ 35 w 120"/>
                <a:gd name="T27" fmla="*/ 54 h 121"/>
                <a:gd name="T28" fmla="*/ 18 w 120"/>
                <a:gd name="T29" fmla="*/ 43 h 121"/>
                <a:gd name="T30" fmla="*/ 18 w 120"/>
                <a:gd name="T31" fmla="*/ 43 h 121"/>
                <a:gd name="T32" fmla="*/ 0 w 120"/>
                <a:gd name="T33" fmla="*/ 61 h 121"/>
                <a:gd name="T34" fmla="*/ 18 w 120"/>
                <a:gd name="T35" fmla="*/ 78 h 121"/>
                <a:gd name="T36" fmla="*/ 18 w 120"/>
                <a:gd name="T37" fmla="*/ 78 h 121"/>
                <a:gd name="T38" fmla="*/ 35 w 120"/>
                <a:gd name="T39" fmla="*/ 67 h 121"/>
                <a:gd name="T40" fmla="*/ 53 w 120"/>
                <a:gd name="T41" fmla="*/ 67 h 121"/>
                <a:gd name="T42" fmla="*/ 53 w 120"/>
                <a:gd name="T43" fmla="*/ 86 h 121"/>
                <a:gd name="T44" fmla="*/ 42 w 120"/>
                <a:gd name="T45" fmla="*/ 103 h 121"/>
                <a:gd name="T46" fmla="*/ 42 w 120"/>
                <a:gd name="T47" fmla="*/ 103 h 121"/>
                <a:gd name="T48" fmla="*/ 60 w 120"/>
                <a:gd name="T49" fmla="*/ 121 h 121"/>
                <a:gd name="T50" fmla="*/ 78 w 120"/>
                <a:gd name="T51" fmla="*/ 103 h 121"/>
                <a:gd name="T52" fmla="*/ 78 w 120"/>
                <a:gd name="T53" fmla="*/ 103 h 121"/>
                <a:gd name="T54" fmla="*/ 67 w 120"/>
                <a:gd name="T55" fmla="*/ 86 h 121"/>
                <a:gd name="T56" fmla="*/ 67 w 120"/>
                <a:gd name="T57" fmla="*/ 67 h 121"/>
                <a:gd name="T58" fmla="*/ 86 w 120"/>
                <a:gd name="T59" fmla="*/ 67 h 121"/>
                <a:gd name="T60" fmla="*/ 103 w 120"/>
                <a:gd name="T61" fmla="*/ 78 h 121"/>
                <a:gd name="T62" fmla="*/ 103 w 120"/>
                <a:gd name="T63" fmla="*/ 78 h 121"/>
                <a:gd name="T64" fmla="*/ 120 w 120"/>
                <a:gd name="T65" fmla="*/ 6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1">
                  <a:moveTo>
                    <a:pt x="120" y="61"/>
                  </a:moveTo>
                  <a:cubicBezTo>
                    <a:pt x="120" y="51"/>
                    <a:pt x="112" y="43"/>
                    <a:pt x="103" y="43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95" y="43"/>
                    <a:pt x="89" y="47"/>
                    <a:pt x="86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4" y="32"/>
                    <a:pt x="78" y="26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9"/>
                    <a:pt x="70" y="0"/>
                    <a:pt x="60" y="0"/>
                  </a:cubicBezTo>
                  <a:cubicBezTo>
                    <a:pt x="50" y="0"/>
                    <a:pt x="42" y="9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6"/>
                    <a:pt x="47" y="32"/>
                    <a:pt x="53" y="35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2" y="47"/>
                    <a:pt x="26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8" y="43"/>
                    <a:pt x="0" y="51"/>
                    <a:pt x="0" y="61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6" y="78"/>
                    <a:pt x="32" y="74"/>
                    <a:pt x="35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7" y="89"/>
                    <a:pt x="42" y="95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13"/>
                    <a:pt x="50" y="121"/>
                    <a:pt x="60" y="121"/>
                  </a:cubicBezTo>
                  <a:cubicBezTo>
                    <a:pt x="70" y="121"/>
                    <a:pt x="78" y="113"/>
                    <a:pt x="78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8" y="95"/>
                    <a:pt x="74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9" y="74"/>
                    <a:pt x="95" y="78"/>
                    <a:pt x="103" y="78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112" y="78"/>
                    <a:pt x="120" y="70"/>
                    <a:pt x="120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Freeform 892"/>
            <p:cNvSpPr>
              <a:spLocks/>
            </p:cNvSpPr>
            <p:nvPr/>
          </p:nvSpPr>
          <p:spPr bwMode="auto">
            <a:xfrm>
              <a:off x="17803813" y="1746250"/>
              <a:ext cx="80963" cy="80963"/>
            </a:xfrm>
            <a:custGeom>
              <a:avLst/>
              <a:gdLst>
                <a:gd name="T0" fmla="*/ 120 w 120"/>
                <a:gd name="T1" fmla="*/ 61 h 121"/>
                <a:gd name="T2" fmla="*/ 102 w 120"/>
                <a:gd name="T3" fmla="*/ 43 h 121"/>
                <a:gd name="T4" fmla="*/ 102 w 120"/>
                <a:gd name="T5" fmla="*/ 43 h 121"/>
                <a:gd name="T6" fmla="*/ 86 w 120"/>
                <a:gd name="T7" fmla="*/ 54 h 121"/>
                <a:gd name="T8" fmla="*/ 67 w 120"/>
                <a:gd name="T9" fmla="*/ 54 h 121"/>
                <a:gd name="T10" fmla="*/ 67 w 120"/>
                <a:gd name="T11" fmla="*/ 35 h 121"/>
                <a:gd name="T12" fmla="*/ 78 w 120"/>
                <a:gd name="T13" fmla="*/ 18 h 121"/>
                <a:gd name="T14" fmla="*/ 78 w 120"/>
                <a:gd name="T15" fmla="*/ 18 h 121"/>
                <a:gd name="T16" fmla="*/ 60 w 120"/>
                <a:gd name="T17" fmla="*/ 0 h 121"/>
                <a:gd name="T18" fmla="*/ 42 w 120"/>
                <a:gd name="T19" fmla="*/ 18 h 121"/>
                <a:gd name="T20" fmla="*/ 42 w 120"/>
                <a:gd name="T21" fmla="*/ 18 h 121"/>
                <a:gd name="T22" fmla="*/ 53 w 120"/>
                <a:gd name="T23" fmla="*/ 35 h 121"/>
                <a:gd name="T24" fmla="*/ 53 w 120"/>
                <a:gd name="T25" fmla="*/ 54 h 121"/>
                <a:gd name="T26" fmla="*/ 34 w 120"/>
                <a:gd name="T27" fmla="*/ 54 h 121"/>
                <a:gd name="T28" fmla="*/ 18 w 120"/>
                <a:gd name="T29" fmla="*/ 43 h 121"/>
                <a:gd name="T30" fmla="*/ 18 w 120"/>
                <a:gd name="T31" fmla="*/ 43 h 121"/>
                <a:gd name="T32" fmla="*/ 0 w 120"/>
                <a:gd name="T33" fmla="*/ 61 h 121"/>
                <a:gd name="T34" fmla="*/ 18 w 120"/>
                <a:gd name="T35" fmla="*/ 78 h 121"/>
                <a:gd name="T36" fmla="*/ 18 w 120"/>
                <a:gd name="T37" fmla="*/ 78 h 121"/>
                <a:gd name="T38" fmla="*/ 34 w 120"/>
                <a:gd name="T39" fmla="*/ 67 h 121"/>
                <a:gd name="T40" fmla="*/ 53 w 120"/>
                <a:gd name="T41" fmla="*/ 67 h 121"/>
                <a:gd name="T42" fmla="*/ 53 w 120"/>
                <a:gd name="T43" fmla="*/ 86 h 121"/>
                <a:gd name="T44" fmla="*/ 42 w 120"/>
                <a:gd name="T45" fmla="*/ 103 h 121"/>
                <a:gd name="T46" fmla="*/ 42 w 120"/>
                <a:gd name="T47" fmla="*/ 103 h 121"/>
                <a:gd name="T48" fmla="*/ 60 w 120"/>
                <a:gd name="T49" fmla="*/ 121 h 121"/>
                <a:gd name="T50" fmla="*/ 78 w 120"/>
                <a:gd name="T51" fmla="*/ 103 h 121"/>
                <a:gd name="T52" fmla="*/ 78 w 120"/>
                <a:gd name="T53" fmla="*/ 103 h 121"/>
                <a:gd name="T54" fmla="*/ 67 w 120"/>
                <a:gd name="T55" fmla="*/ 86 h 121"/>
                <a:gd name="T56" fmla="*/ 67 w 120"/>
                <a:gd name="T57" fmla="*/ 67 h 121"/>
                <a:gd name="T58" fmla="*/ 86 w 120"/>
                <a:gd name="T59" fmla="*/ 67 h 121"/>
                <a:gd name="T60" fmla="*/ 102 w 120"/>
                <a:gd name="T61" fmla="*/ 78 h 121"/>
                <a:gd name="T62" fmla="*/ 102 w 120"/>
                <a:gd name="T63" fmla="*/ 78 h 121"/>
                <a:gd name="T64" fmla="*/ 120 w 120"/>
                <a:gd name="T65" fmla="*/ 6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1">
                  <a:moveTo>
                    <a:pt x="120" y="61"/>
                  </a:moveTo>
                  <a:cubicBezTo>
                    <a:pt x="120" y="51"/>
                    <a:pt x="112" y="43"/>
                    <a:pt x="102" y="43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95" y="43"/>
                    <a:pt x="88" y="47"/>
                    <a:pt x="86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3" y="32"/>
                    <a:pt x="78" y="26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9"/>
                    <a:pt x="70" y="0"/>
                    <a:pt x="60" y="0"/>
                  </a:cubicBezTo>
                  <a:cubicBezTo>
                    <a:pt x="50" y="0"/>
                    <a:pt x="42" y="9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6"/>
                    <a:pt x="47" y="32"/>
                    <a:pt x="53" y="35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2" y="47"/>
                    <a:pt x="25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8" y="43"/>
                    <a:pt x="0" y="51"/>
                    <a:pt x="0" y="61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5" y="78"/>
                    <a:pt x="32" y="74"/>
                    <a:pt x="34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7" y="89"/>
                    <a:pt x="42" y="95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13"/>
                    <a:pt x="50" y="121"/>
                    <a:pt x="60" y="121"/>
                  </a:cubicBezTo>
                  <a:cubicBezTo>
                    <a:pt x="70" y="121"/>
                    <a:pt x="78" y="113"/>
                    <a:pt x="78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8" y="95"/>
                    <a:pt x="73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74"/>
                    <a:pt x="95" y="78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12" y="78"/>
                    <a:pt x="120" y="70"/>
                    <a:pt x="120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Freeform 893"/>
            <p:cNvSpPr>
              <a:spLocks/>
            </p:cNvSpPr>
            <p:nvPr/>
          </p:nvSpPr>
          <p:spPr bwMode="auto">
            <a:xfrm>
              <a:off x="17962563" y="1746250"/>
              <a:ext cx="80963" cy="80963"/>
            </a:xfrm>
            <a:custGeom>
              <a:avLst/>
              <a:gdLst>
                <a:gd name="T0" fmla="*/ 120 w 120"/>
                <a:gd name="T1" fmla="*/ 61 h 121"/>
                <a:gd name="T2" fmla="*/ 103 w 120"/>
                <a:gd name="T3" fmla="*/ 43 h 121"/>
                <a:gd name="T4" fmla="*/ 103 w 120"/>
                <a:gd name="T5" fmla="*/ 43 h 121"/>
                <a:gd name="T6" fmla="*/ 86 w 120"/>
                <a:gd name="T7" fmla="*/ 54 h 121"/>
                <a:gd name="T8" fmla="*/ 67 w 120"/>
                <a:gd name="T9" fmla="*/ 54 h 121"/>
                <a:gd name="T10" fmla="*/ 67 w 120"/>
                <a:gd name="T11" fmla="*/ 35 h 121"/>
                <a:gd name="T12" fmla="*/ 78 w 120"/>
                <a:gd name="T13" fmla="*/ 18 h 121"/>
                <a:gd name="T14" fmla="*/ 78 w 120"/>
                <a:gd name="T15" fmla="*/ 18 h 121"/>
                <a:gd name="T16" fmla="*/ 60 w 120"/>
                <a:gd name="T17" fmla="*/ 0 h 121"/>
                <a:gd name="T18" fmla="*/ 43 w 120"/>
                <a:gd name="T19" fmla="*/ 18 h 121"/>
                <a:gd name="T20" fmla="*/ 43 w 120"/>
                <a:gd name="T21" fmla="*/ 18 h 121"/>
                <a:gd name="T22" fmla="*/ 54 w 120"/>
                <a:gd name="T23" fmla="*/ 35 h 121"/>
                <a:gd name="T24" fmla="*/ 54 w 120"/>
                <a:gd name="T25" fmla="*/ 54 h 121"/>
                <a:gd name="T26" fmla="*/ 35 w 120"/>
                <a:gd name="T27" fmla="*/ 54 h 121"/>
                <a:gd name="T28" fmla="*/ 18 w 120"/>
                <a:gd name="T29" fmla="*/ 43 h 121"/>
                <a:gd name="T30" fmla="*/ 18 w 120"/>
                <a:gd name="T31" fmla="*/ 43 h 121"/>
                <a:gd name="T32" fmla="*/ 0 w 120"/>
                <a:gd name="T33" fmla="*/ 61 h 121"/>
                <a:gd name="T34" fmla="*/ 18 w 120"/>
                <a:gd name="T35" fmla="*/ 78 h 121"/>
                <a:gd name="T36" fmla="*/ 18 w 120"/>
                <a:gd name="T37" fmla="*/ 78 h 121"/>
                <a:gd name="T38" fmla="*/ 35 w 120"/>
                <a:gd name="T39" fmla="*/ 67 h 121"/>
                <a:gd name="T40" fmla="*/ 54 w 120"/>
                <a:gd name="T41" fmla="*/ 67 h 121"/>
                <a:gd name="T42" fmla="*/ 54 w 120"/>
                <a:gd name="T43" fmla="*/ 86 h 121"/>
                <a:gd name="T44" fmla="*/ 43 w 120"/>
                <a:gd name="T45" fmla="*/ 103 h 121"/>
                <a:gd name="T46" fmla="*/ 43 w 120"/>
                <a:gd name="T47" fmla="*/ 103 h 121"/>
                <a:gd name="T48" fmla="*/ 60 w 120"/>
                <a:gd name="T49" fmla="*/ 121 h 121"/>
                <a:gd name="T50" fmla="*/ 78 w 120"/>
                <a:gd name="T51" fmla="*/ 103 h 121"/>
                <a:gd name="T52" fmla="*/ 78 w 120"/>
                <a:gd name="T53" fmla="*/ 103 h 121"/>
                <a:gd name="T54" fmla="*/ 67 w 120"/>
                <a:gd name="T55" fmla="*/ 86 h 121"/>
                <a:gd name="T56" fmla="*/ 67 w 120"/>
                <a:gd name="T57" fmla="*/ 67 h 121"/>
                <a:gd name="T58" fmla="*/ 86 w 120"/>
                <a:gd name="T59" fmla="*/ 67 h 121"/>
                <a:gd name="T60" fmla="*/ 103 w 120"/>
                <a:gd name="T61" fmla="*/ 78 h 121"/>
                <a:gd name="T62" fmla="*/ 103 w 120"/>
                <a:gd name="T63" fmla="*/ 78 h 121"/>
                <a:gd name="T64" fmla="*/ 120 w 120"/>
                <a:gd name="T65" fmla="*/ 6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1">
                  <a:moveTo>
                    <a:pt x="120" y="61"/>
                  </a:moveTo>
                  <a:cubicBezTo>
                    <a:pt x="120" y="51"/>
                    <a:pt x="112" y="43"/>
                    <a:pt x="103" y="43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95" y="43"/>
                    <a:pt x="89" y="47"/>
                    <a:pt x="86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4" y="32"/>
                    <a:pt x="78" y="26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9"/>
                    <a:pt x="70" y="0"/>
                    <a:pt x="60" y="0"/>
                  </a:cubicBezTo>
                  <a:cubicBezTo>
                    <a:pt x="51" y="0"/>
                    <a:pt x="43" y="9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26"/>
                    <a:pt x="47" y="32"/>
                    <a:pt x="54" y="35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2" y="47"/>
                    <a:pt x="26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8" y="43"/>
                    <a:pt x="0" y="51"/>
                    <a:pt x="0" y="61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6" y="78"/>
                    <a:pt x="32" y="74"/>
                    <a:pt x="35" y="67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47" y="89"/>
                    <a:pt x="43" y="95"/>
                    <a:pt x="43" y="103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43" y="113"/>
                    <a:pt x="51" y="121"/>
                    <a:pt x="60" y="121"/>
                  </a:cubicBezTo>
                  <a:cubicBezTo>
                    <a:pt x="70" y="121"/>
                    <a:pt x="78" y="113"/>
                    <a:pt x="78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8" y="95"/>
                    <a:pt x="74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9" y="74"/>
                    <a:pt x="95" y="78"/>
                    <a:pt x="103" y="78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112" y="78"/>
                    <a:pt x="120" y="70"/>
                    <a:pt x="120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Freeform 894"/>
            <p:cNvSpPr>
              <a:spLocks/>
            </p:cNvSpPr>
            <p:nvPr/>
          </p:nvSpPr>
          <p:spPr bwMode="auto">
            <a:xfrm>
              <a:off x="18121313" y="1746250"/>
              <a:ext cx="80963" cy="80963"/>
            </a:xfrm>
            <a:custGeom>
              <a:avLst/>
              <a:gdLst>
                <a:gd name="T0" fmla="*/ 120 w 120"/>
                <a:gd name="T1" fmla="*/ 61 h 121"/>
                <a:gd name="T2" fmla="*/ 102 w 120"/>
                <a:gd name="T3" fmla="*/ 43 h 121"/>
                <a:gd name="T4" fmla="*/ 102 w 120"/>
                <a:gd name="T5" fmla="*/ 43 h 121"/>
                <a:gd name="T6" fmla="*/ 86 w 120"/>
                <a:gd name="T7" fmla="*/ 54 h 121"/>
                <a:gd name="T8" fmla="*/ 67 w 120"/>
                <a:gd name="T9" fmla="*/ 54 h 121"/>
                <a:gd name="T10" fmla="*/ 67 w 120"/>
                <a:gd name="T11" fmla="*/ 35 h 121"/>
                <a:gd name="T12" fmla="*/ 78 w 120"/>
                <a:gd name="T13" fmla="*/ 18 h 121"/>
                <a:gd name="T14" fmla="*/ 78 w 120"/>
                <a:gd name="T15" fmla="*/ 18 h 121"/>
                <a:gd name="T16" fmla="*/ 60 w 120"/>
                <a:gd name="T17" fmla="*/ 0 h 121"/>
                <a:gd name="T18" fmla="*/ 42 w 120"/>
                <a:gd name="T19" fmla="*/ 18 h 121"/>
                <a:gd name="T20" fmla="*/ 42 w 120"/>
                <a:gd name="T21" fmla="*/ 18 h 121"/>
                <a:gd name="T22" fmla="*/ 53 w 120"/>
                <a:gd name="T23" fmla="*/ 35 h 121"/>
                <a:gd name="T24" fmla="*/ 53 w 120"/>
                <a:gd name="T25" fmla="*/ 54 h 121"/>
                <a:gd name="T26" fmla="*/ 34 w 120"/>
                <a:gd name="T27" fmla="*/ 54 h 121"/>
                <a:gd name="T28" fmla="*/ 18 w 120"/>
                <a:gd name="T29" fmla="*/ 43 h 121"/>
                <a:gd name="T30" fmla="*/ 18 w 120"/>
                <a:gd name="T31" fmla="*/ 43 h 121"/>
                <a:gd name="T32" fmla="*/ 0 w 120"/>
                <a:gd name="T33" fmla="*/ 61 h 121"/>
                <a:gd name="T34" fmla="*/ 18 w 120"/>
                <a:gd name="T35" fmla="*/ 78 h 121"/>
                <a:gd name="T36" fmla="*/ 18 w 120"/>
                <a:gd name="T37" fmla="*/ 78 h 121"/>
                <a:gd name="T38" fmla="*/ 34 w 120"/>
                <a:gd name="T39" fmla="*/ 67 h 121"/>
                <a:gd name="T40" fmla="*/ 53 w 120"/>
                <a:gd name="T41" fmla="*/ 67 h 121"/>
                <a:gd name="T42" fmla="*/ 53 w 120"/>
                <a:gd name="T43" fmla="*/ 86 h 121"/>
                <a:gd name="T44" fmla="*/ 42 w 120"/>
                <a:gd name="T45" fmla="*/ 103 h 121"/>
                <a:gd name="T46" fmla="*/ 42 w 120"/>
                <a:gd name="T47" fmla="*/ 103 h 121"/>
                <a:gd name="T48" fmla="*/ 60 w 120"/>
                <a:gd name="T49" fmla="*/ 121 h 121"/>
                <a:gd name="T50" fmla="*/ 78 w 120"/>
                <a:gd name="T51" fmla="*/ 103 h 121"/>
                <a:gd name="T52" fmla="*/ 78 w 120"/>
                <a:gd name="T53" fmla="*/ 103 h 121"/>
                <a:gd name="T54" fmla="*/ 67 w 120"/>
                <a:gd name="T55" fmla="*/ 86 h 121"/>
                <a:gd name="T56" fmla="*/ 67 w 120"/>
                <a:gd name="T57" fmla="*/ 67 h 121"/>
                <a:gd name="T58" fmla="*/ 86 w 120"/>
                <a:gd name="T59" fmla="*/ 67 h 121"/>
                <a:gd name="T60" fmla="*/ 102 w 120"/>
                <a:gd name="T61" fmla="*/ 78 h 121"/>
                <a:gd name="T62" fmla="*/ 102 w 120"/>
                <a:gd name="T63" fmla="*/ 78 h 121"/>
                <a:gd name="T64" fmla="*/ 120 w 120"/>
                <a:gd name="T65" fmla="*/ 6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1">
                  <a:moveTo>
                    <a:pt x="120" y="61"/>
                  </a:moveTo>
                  <a:cubicBezTo>
                    <a:pt x="120" y="51"/>
                    <a:pt x="112" y="43"/>
                    <a:pt x="102" y="43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95" y="43"/>
                    <a:pt x="88" y="47"/>
                    <a:pt x="86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3" y="32"/>
                    <a:pt x="78" y="26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9"/>
                    <a:pt x="70" y="0"/>
                    <a:pt x="60" y="0"/>
                  </a:cubicBezTo>
                  <a:cubicBezTo>
                    <a:pt x="50" y="0"/>
                    <a:pt x="42" y="9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6"/>
                    <a:pt x="47" y="32"/>
                    <a:pt x="53" y="35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2" y="47"/>
                    <a:pt x="25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8" y="43"/>
                    <a:pt x="0" y="51"/>
                    <a:pt x="0" y="61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5" y="78"/>
                    <a:pt x="32" y="74"/>
                    <a:pt x="34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7" y="89"/>
                    <a:pt x="42" y="95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13"/>
                    <a:pt x="50" y="121"/>
                    <a:pt x="60" y="121"/>
                  </a:cubicBezTo>
                  <a:cubicBezTo>
                    <a:pt x="70" y="121"/>
                    <a:pt x="78" y="113"/>
                    <a:pt x="78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8" y="95"/>
                    <a:pt x="73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74"/>
                    <a:pt x="95" y="78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12" y="78"/>
                    <a:pt x="120" y="70"/>
                    <a:pt x="120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Freeform 895"/>
            <p:cNvSpPr>
              <a:spLocks/>
            </p:cNvSpPr>
            <p:nvPr/>
          </p:nvSpPr>
          <p:spPr bwMode="auto">
            <a:xfrm>
              <a:off x="17487900" y="1905000"/>
              <a:ext cx="80963" cy="79375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42 h 120"/>
                <a:gd name="T4" fmla="*/ 102 w 120"/>
                <a:gd name="T5" fmla="*/ 42 h 120"/>
                <a:gd name="T6" fmla="*/ 85 w 120"/>
                <a:gd name="T7" fmla="*/ 53 h 120"/>
                <a:gd name="T8" fmla="*/ 67 w 120"/>
                <a:gd name="T9" fmla="*/ 53 h 120"/>
                <a:gd name="T10" fmla="*/ 67 w 120"/>
                <a:gd name="T11" fmla="*/ 34 h 120"/>
                <a:gd name="T12" fmla="*/ 78 w 120"/>
                <a:gd name="T13" fmla="*/ 17 h 120"/>
                <a:gd name="T14" fmla="*/ 78 w 120"/>
                <a:gd name="T15" fmla="*/ 17 h 120"/>
                <a:gd name="T16" fmla="*/ 60 w 120"/>
                <a:gd name="T17" fmla="*/ 0 h 120"/>
                <a:gd name="T18" fmla="*/ 42 w 120"/>
                <a:gd name="T19" fmla="*/ 17 h 120"/>
                <a:gd name="T20" fmla="*/ 42 w 120"/>
                <a:gd name="T21" fmla="*/ 17 h 120"/>
                <a:gd name="T22" fmla="*/ 53 w 120"/>
                <a:gd name="T23" fmla="*/ 34 h 120"/>
                <a:gd name="T24" fmla="*/ 53 w 120"/>
                <a:gd name="T25" fmla="*/ 53 h 120"/>
                <a:gd name="T26" fmla="*/ 34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7 h 120"/>
                <a:gd name="T36" fmla="*/ 18 w 120"/>
                <a:gd name="T37" fmla="*/ 77 h 120"/>
                <a:gd name="T38" fmla="*/ 34 w 120"/>
                <a:gd name="T39" fmla="*/ 66 h 120"/>
                <a:gd name="T40" fmla="*/ 53 w 120"/>
                <a:gd name="T41" fmla="*/ 66 h 120"/>
                <a:gd name="T42" fmla="*/ 53 w 120"/>
                <a:gd name="T43" fmla="*/ 85 h 120"/>
                <a:gd name="T44" fmla="*/ 42 w 120"/>
                <a:gd name="T45" fmla="*/ 102 h 120"/>
                <a:gd name="T46" fmla="*/ 42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5 h 120"/>
                <a:gd name="T56" fmla="*/ 67 w 120"/>
                <a:gd name="T57" fmla="*/ 66 h 120"/>
                <a:gd name="T58" fmla="*/ 85 w 120"/>
                <a:gd name="T59" fmla="*/ 66 h 120"/>
                <a:gd name="T60" fmla="*/ 102 w 120"/>
                <a:gd name="T61" fmla="*/ 77 h 120"/>
                <a:gd name="T62" fmla="*/ 102 w 120"/>
                <a:gd name="T63" fmla="*/ 77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95" y="42"/>
                    <a:pt x="88" y="46"/>
                    <a:pt x="85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73" y="31"/>
                    <a:pt x="78" y="25"/>
                    <a:pt x="78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25"/>
                    <a:pt x="46" y="31"/>
                    <a:pt x="53" y="34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1" y="46"/>
                    <a:pt x="25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69"/>
                    <a:pt x="8" y="77"/>
                    <a:pt x="18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25" y="77"/>
                    <a:pt x="31" y="73"/>
                    <a:pt x="34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6" y="88"/>
                    <a:pt x="42" y="94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4"/>
                    <a:pt x="73" y="88"/>
                    <a:pt x="67" y="85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88" y="73"/>
                    <a:pt x="95" y="77"/>
                    <a:pt x="102" y="77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12" y="77"/>
                    <a:pt x="120" y="69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" name="Freeform 896"/>
            <p:cNvSpPr>
              <a:spLocks/>
            </p:cNvSpPr>
            <p:nvPr/>
          </p:nvSpPr>
          <p:spPr bwMode="auto">
            <a:xfrm>
              <a:off x="17645063" y="1905000"/>
              <a:ext cx="80963" cy="79375"/>
            </a:xfrm>
            <a:custGeom>
              <a:avLst/>
              <a:gdLst>
                <a:gd name="T0" fmla="*/ 120 w 120"/>
                <a:gd name="T1" fmla="*/ 60 h 120"/>
                <a:gd name="T2" fmla="*/ 103 w 120"/>
                <a:gd name="T3" fmla="*/ 42 h 120"/>
                <a:gd name="T4" fmla="*/ 103 w 120"/>
                <a:gd name="T5" fmla="*/ 42 h 120"/>
                <a:gd name="T6" fmla="*/ 86 w 120"/>
                <a:gd name="T7" fmla="*/ 53 h 120"/>
                <a:gd name="T8" fmla="*/ 67 w 120"/>
                <a:gd name="T9" fmla="*/ 53 h 120"/>
                <a:gd name="T10" fmla="*/ 67 w 120"/>
                <a:gd name="T11" fmla="*/ 34 h 120"/>
                <a:gd name="T12" fmla="*/ 78 w 120"/>
                <a:gd name="T13" fmla="*/ 17 h 120"/>
                <a:gd name="T14" fmla="*/ 78 w 120"/>
                <a:gd name="T15" fmla="*/ 17 h 120"/>
                <a:gd name="T16" fmla="*/ 60 w 120"/>
                <a:gd name="T17" fmla="*/ 0 h 120"/>
                <a:gd name="T18" fmla="*/ 42 w 120"/>
                <a:gd name="T19" fmla="*/ 17 h 120"/>
                <a:gd name="T20" fmla="*/ 42 w 120"/>
                <a:gd name="T21" fmla="*/ 17 h 120"/>
                <a:gd name="T22" fmla="*/ 53 w 120"/>
                <a:gd name="T23" fmla="*/ 34 h 120"/>
                <a:gd name="T24" fmla="*/ 53 w 120"/>
                <a:gd name="T25" fmla="*/ 53 h 120"/>
                <a:gd name="T26" fmla="*/ 35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7 h 120"/>
                <a:gd name="T36" fmla="*/ 18 w 120"/>
                <a:gd name="T37" fmla="*/ 77 h 120"/>
                <a:gd name="T38" fmla="*/ 35 w 120"/>
                <a:gd name="T39" fmla="*/ 66 h 120"/>
                <a:gd name="T40" fmla="*/ 53 w 120"/>
                <a:gd name="T41" fmla="*/ 66 h 120"/>
                <a:gd name="T42" fmla="*/ 53 w 120"/>
                <a:gd name="T43" fmla="*/ 85 h 120"/>
                <a:gd name="T44" fmla="*/ 42 w 120"/>
                <a:gd name="T45" fmla="*/ 102 h 120"/>
                <a:gd name="T46" fmla="*/ 42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5 h 120"/>
                <a:gd name="T56" fmla="*/ 67 w 120"/>
                <a:gd name="T57" fmla="*/ 66 h 120"/>
                <a:gd name="T58" fmla="*/ 86 w 120"/>
                <a:gd name="T59" fmla="*/ 66 h 120"/>
                <a:gd name="T60" fmla="*/ 103 w 120"/>
                <a:gd name="T61" fmla="*/ 77 h 120"/>
                <a:gd name="T62" fmla="*/ 103 w 120"/>
                <a:gd name="T63" fmla="*/ 77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3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5" y="42"/>
                    <a:pt x="89" y="46"/>
                    <a:pt x="86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74" y="31"/>
                    <a:pt x="78" y="25"/>
                    <a:pt x="78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25"/>
                    <a:pt x="47" y="31"/>
                    <a:pt x="53" y="34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2" y="46"/>
                    <a:pt x="26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69"/>
                    <a:pt x="8" y="77"/>
                    <a:pt x="18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26" y="77"/>
                    <a:pt x="32" y="73"/>
                    <a:pt x="35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88"/>
                    <a:pt x="42" y="94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4"/>
                    <a:pt x="74" y="88"/>
                    <a:pt x="67" y="85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9" y="73"/>
                    <a:pt x="95" y="77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12" y="77"/>
                    <a:pt x="120" y="69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Freeform 897"/>
            <p:cNvSpPr>
              <a:spLocks/>
            </p:cNvSpPr>
            <p:nvPr/>
          </p:nvSpPr>
          <p:spPr bwMode="auto">
            <a:xfrm>
              <a:off x="17803813" y="1905000"/>
              <a:ext cx="80963" cy="79375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42 h 120"/>
                <a:gd name="T4" fmla="*/ 102 w 120"/>
                <a:gd name="T5" fmla="*/ 42 h 120"/>
                <a:gd name="T6" fmla="*/ 86 w 120"/>
                <a:gd name="T7" fmla="*/ 53 h 120"/>
                <a:gd name="T8" fmla="*/ 67 w 120"/>
                <a:gd name="T9" fmla="*/ 53 h 120"/>
                <a:gd name="T10" fmla="*/ 67 w 120"/>
                <a:gd name="T11" fmla="*/ 34 h 120"/>
                <a:gd name="T12" fmla="*/ 78 w 120"/>
                <a:gd name="T13" fmla="*/ 17 h 120"/>
                <a:gd name="T14" fmla="*/ 78 w 120"/>
                <a:gd name="T15" fmla="*/ 17 h 120"/>
                <a:gd name="T16" fmla="*/ 60 w 120"/>
                <a:gd name="T17" fmla="*/ 0 h 120"/>
                <a:gd name="T18" fmla="*/ 42 w 120"/>
                <a:gd name="T19" fmla="*/ 17 h 120"/>
                <a:gd name="T20" fmla="*/ 42 w 120"/>
                <a:gd name="T21" fmla="*/ 17 h 120"/>
                <a:gd name="T22" fmla="*/ 53 w 120"/>
                <a:gd name="T23" fmla="*/ 34 h 120"/>
                <a:gd name="T24" fmla="*/ 53 w 120"/>
                <a:gd name="T25" fmla="*/ 53 h 120"/>
                <a:gd name="T26" fmla="*/ 34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7 h 120"/>
                <a:gd name="T36" fmla="*/ 18 w 120"/>
                <a:gd name="T37" fmla="*/ 77 h 120"/>
                <a:gd name="T38" fmla="*/ 34 w 120"/>
                <a:gd name="T39" fmla="*/ 66 h 120"/>
                <a:gd name="T40" fmla="*/ 53 w 120"/>
                <a:gd name="T41" fmla="*/ 66 h 120"/>
                <a:gd name="T42" fmla="*/ 53 w 120"/>
                <a:gd name="T43" fmla="*/ 85 h 120"/>
                <a:gd name="T44" fmla="*/ 42 w 120"/>
                <a:gd name="T45" fmla="*/ 102 h 120"/>
                <a:gd name="T46" fmla="*/ 42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5 h 120"/>
                <a:gd name="T56" fmla="*/ 67 w 120"/>
                <a:gd name="T57" fmla="*/ 66 h 120"/>
                <a:gd name="T58" fmla="*/ 86 w 120"/>
                <a:gd name="T59" fmla="*/ 66 h 120"/>
                <a:gd name="T60" fmla="*/ 102 w 120"/>
                <a:gd name="T61" fmla="*/ 77 h 120"/>
                <a:gd name="T62" fmla="*/ 102 w 120"/>
                <a:gd name="T63" fmla="*/ 77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95" y="42"/>
                    <a:pt x="88" y="46"/>
                    <a:pt x="86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73" y="31"/>
                    <a:pt x="78" y="25"/>
                    <a:pt x="78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25"/>
                    <a:pt x="47" y="31"/>
                    <a:pt x="53" y="34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2" y="46"/>
                    <a:pt x="25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69"/>
                    <a:pt x="8" y="77"/>
                    <a:pt x="18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25" y="77"/>
                    <a:pt x="32" y="73"/>
                    <a:pt x="34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88"/>
                    <a:pt x="42" y="94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4"/>
                    <a:pt x="73" y="88"/>
                    <a:pt x="67" y="85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8" y="73"/>
                    <a:pt x="95" y="77"/>
                    <a:pt x="102" y="77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12" y="77"/>
                    <a:pt x="120" y="69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898"/>
            <p:cNvSpPr>
              <a:spLocks/>
            </p:cNvSpPr>
            <p:nvPr/>
          </p:nvSpPr>
          <p:spPr bwMode="auto">
            <a:xfrm>
              <a:off x="17962563" y="1905000"/>
              <a:ext cx="80963" cy="79375"/>
            </a:xfrm>
            <a:custGeom>
              <a:avLst/>
              <a:gdLst>
                <a:gd name="T0" fmla="*/ 120 w 120"/>
                <a:gd name="T1" fmla="*/ 60 h 120"/>
                <a:gd name="T2" fmla="*/ 103 w 120"/>
                <a:gd name="T3" fmla="*/ 42 h 120"/>
                <a:gd name="T4" fmla="*/ 103 w 120"/>
                <a:gd name="T5" fmla="*/ 42 h 120"/>
                <a:gd name="T6" fmla="*/ 86 w 120"/>
                <a:gd name="T7" fmla="*/ 53 h 120"/>
                <a:gd name="T8" fmla="*/ 67 w 120"/>
                <a:gd name="T9" fmla="*/ 53 h 120"/>
                <a:gd name="T10" fmla="*/ 67 w 120"/>
                <a:gd name="T11" fmla="*/ 34 h 120"/>
                <a:gd name="T12" fmla="*/ 78 w 120"/>
                <a:gd name="T13" fmla="*/ 17 h 120"/>
                <a:gd name="T14" fmla="*/ 78 w 120"/>
                <a:gd name="T15" fmla="*/ 17 h 120"/>
                <a:gd name="T16" fmla="*/ 60 w 120"/>
                <a:gd name="T17" fmla="*/ 0 h 120"/>
                <a:gd name="T18" fmla="*/ 43 w 120"/>
                <a:gd name="T19" fmla="*/ 17 h 120"/>
                <a:gd name="T20" fmla="*/ 43 w 120"/>
                <a:gd name="T21" fmla="*/ 17 h 120"/>
                <a:gd name="T22" fmla="*/ 54 w 120"/>
                <a:gd name="T23" fmla="*/ 34 h 120"/>
                <a:gd name="T24" fmla="*/ 54 w 120"/>
                <a:gd name="T25" fmla="*/ 53 h 120"/>
                <a:gd name="T26" fmla="*/ 35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7 h 120"/>
                <a:gd name="T36" fmla="*/ 18 w 120"/>
                <a:gd name="T37" fmla="*/ 77 h 120"/>
                <a:gd name="T38" fmla="*/ 35 w 120"/>
                <a:gd name="T39" fmla="*/ 66 h 120"/>
                <a:gd name="T40" fmla="*/ 54 w 120"/>
                <a:gd name="T41" fmla="*/ 66 h 120"/>
                <a:gd name="T42" fmla="*/ 54 w 120"/>
                <a:gd name="T43" fmla="*/ 85 h 120"/>
                <a:gd name="T44" fmla="*/ 43 w 120"/>
                <a:gd name="T45" fmla="*/ 102 h 120"/>
                <a:gd name="T46" fmla="*/ 43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5 h 120"/>
                <a:gd name="T56" fmla="*/ 67 w 120"/>
                <a:gd name="T57" fmla="*/ 66 h 120"/>
                <a:gd name="T58" fmla="*/ 86 w 120"/>
                <a:gd name="T59" fmla="*/ 66 h 120"/>
                <a:gd name="T60" fmla="*/ 103 w 120"/>
                <a:gd name="T61" fmla="*/ 77 h 120"/>
                <a:gd name="T62" fmla="*/ 103 w 120"/>
                <a:gd name="T63" fmla="*/ 77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3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5" y="42"/>
                    <a:pt x="89" y="46"/>
                    <a:pt x="86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74" y="31"/>
                    <a:pt x="78" y="25"/>
                    <a:pt x="78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1" y="0"/>
                    <a:pt x="43" y="8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25"/>
                    <a:pt x="47" y="31"/>
                    <a:pt x="54" y="34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2" y="46"/>
                    <a:pt x="26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69"/>
                    <a:pt x="8" y="77"/>
                    <a:pt x="18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26" y="77"/>
                    <a:pt x="32" y="73"/>
                    <a:pt x="35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47" y="88"/>
                    <a:pt x="43" y="94"/>
                    <a:pt x="43" y="102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43" y="112"/>
                    <a:pt x="51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4"/>
                    <a:pt x="74" y="88"/>
                    <a:pt x="67" y="85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9" y="73"/>
                    <a:pt x="95" y="77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12" y="77"/>
                    <a:pt x="120" y="69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899"/>
            <p:cNvSpPr>
              <a:spLocks/>
            </p:cNvSpPr>
            <p:nvPr/>
          </p:nvSpPr>
          <p:spPr bwMode="auto">
            <a:xfrm>
              <a:off x="18121313" y="1905000"/>
              <a:ext cx="80963" cy="79375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42 h 120"/>
                <a:gd name="T4" fmla="*/ 102 w 120"/>
                <a:gd name="T5" fmla="*/ 42 h 120"/>
                <a:gd name="T6" fmla="*/ 86 w 120"/>
                <a:gd name="T7" fmla="*/ 53 h 120"/>
                <a:gd name="T8" fmla="*/ 67 w 120"/>
                <a:gd name="T9" fmla="*/ 53 h 120"/>
                <a:gd name="T10" fmla="*/ 67 w 120"/>
                <a:gd name="T11" fmla="*/ 34 h 120"/>
                <a:gd name="T12" fmla="*/ 78 w 120"/>
                <a:gd name="T13" fmla="*/ 17 h 120"/>
                <a:gd name="T14" fmla="*/ 78 w 120"/>
                <a:gd name="T15" fmla="*/ 17 h 120"/>
                <a:gd name="T16" fmla="*/ 60 w 120"/>
                <a:gd name="T17" fmla="*/ 0 h 120"/>
                <a:gd name="T18" fmla="*/ 42 w 120"/>
                <a:gd name="T19" fmla="*/ 17 h 120"/>
                <a:gd name="T20" fmla="*/ 42 w 120"/>
                <a:gd name="T21" fmla="*/ 17 h 120"/>
                <a:gd name="T22" fmla="*/ 53 w 120"/>
                <a:gd name="T23" fmla="*/ 34 h 120"/>
                <a:gd name="T24" fmla="*/ 53 w 120"/>
                <a:gd name="T25" fmla="*/ 53 h 120"/>
                <a:gd name="T26" fmla="*/ 34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7 h 120"/>
                <a:gd name="T36" fmla="*/ 18 w 120"/>
                <a:gd name="T37" fmla="*/ 77 h 120"/>
                <a:gd name="T38" fmla="*/ 34 w 120"/>
                <a:gd name="T39" fmla="*/ 66 h 120"/>
                <a:gd name="T40" fmla="*/ 53 w 120"/>
                <a:gd name="T41" fmla="*/ 66 h 120"/>
                <a:gd name="T42" fmla="*/ 53 w 120"/>
                <a:gd name="T43" fmla="*/ 85 h 120"/>
                <a:gd name="T44" fmla="*/ 42 w 120"/>
                <a:gd name="T45" fmla="*/ 102 h 120"/>
                <a:gd name="T46" fmla="*/ 42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5 h 120"/>
                <a:gd name="T56" fmla="*/ 67 w 120"/>
                <a:gd name="T57" fmla="*/ 66 h 120"/>
                <a:gd name="T58" fmla="*/ 86 w 120"/>
                <a:gd name="T59" fmla="*/ 66 h 120"/>
                <a:gd name="T60" fmla="*/ 102 w 120"/>
                <a:gd name="T61" fmla="*/ 77 h 120"/>
                <a:gd name="T62" fmla="*/ 102 w 120"/>
                <a:gd name="T63" fmla="*/ 77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95" y="42"/>
                    <a:pt x="88" y="46"/>
                    <a:pt x="86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73" y="31"/>
                    <a:pt x="78" y="25"/>
                    <a:pt x="78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25"/>
                    <a:pt x="47" y="31"/>
                    <a:pt x="53" y="34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2" y="46"/>
                    <a:pt x="25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69"/>
                    <a:pt x="8" y="77"/>
                    <a:pt x="18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25" y="77"/>
                    <a:pt x="32" y="73"/>
                    <a:pt x="34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88"/>
                    <a:pt x="42" y="94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4"/>
                    <a:pt x="73" y="88"/>
                    <a:pt x="67" y="85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8" y="73"/>
                    <a:pt x="95" y="77"/>
                    <a:pt x="102" y="77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12" y="77"/>
                    <a:pt x="120" y="69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5296" y="2741612"/>
            <a:ext cx="11279504" cy="1538287"/>
          </a:xfrm>
        </p:spPr>
        <p:txBody>
          <a:bodyPr anchor="b"/>
          <a:lstStyle>
            <a:lvl1pPr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4381500"/>
            <a:ext cx="11277600" cy="11938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F5FA1F4-1D2C-43EA-A807-DE4AD1C343E9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347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rrow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7"/>
          <p:cNvSpPr/>
          <p:nvPr userDrawn="1"/>
        </p:nvSpPr>
        <p:spPr>
          <a:xfrm>
            <a:off x="10669588" y="1371600"/>
            <a:ext cx="1524000" cy="548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Rectangle 146"/>
          <p:cNvSpPr/>
          <p:nvPr userDrawn="1"/>
        </p:nvSpPr>
        <p:spPr>
          <a:xfrm>
            <a:off x="7623174" y="1371600"/>
            <a:ext cx="3046413" cy="548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0669588" y="0"/>
            <a:ext cx="1522412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Text Placeholder 278"/>
          <p:cNvSpPr>
            <a:spLocks noGrp="1"/>
          </p:cNvSpPr>
          <p:nvPr>
            <p:ph type="body" sz="quarter" idx="11" hasCustomPrompt="1"/>
          </p:nvPr>
        </p:nvSpPr>
        <p:spPr>
          <a:xfrm>
            <a:off x="5618888" y="501480"/>
            <a:ext cx="4795111" cy="367200"/>
          </a:xfrm>
          <a:noFill/>
        </p:spPr>
        <p:txBody>
          <a:bodyPr wrap="square" lIns="0" tIns="0" rIns="0" bIns="0" rtlCol="0" anchor="ctr" anchorCtr="0">
            <a:noAutofit/>
          </a:bodyPr>
          <a:lstStyle>
            <a:lvl1pPr marL="0" indent="0" algn="r">
              <a:spcAft>
                <a:spcPts val="0"/>
              </a:spcAft>
              <a:buNone/>
              <a:defRPr lang="en-US" sz="2400" dirty="0" smtClean="0">
                <a:solidFill>
                  <a:srgbClr val="002B4C"/>
                </a:solidFill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sz="1800" dirty="0" smtClean="0"/>
            </a:lvl4pPr>
            <a:lvl5pPr>
              <a:defRPr lang="en-GB" sz="1800" dirty="0"/>
            </a:lvl5pPr>
          </a:lstStyle>
          <a:p>
            <a:pPr marL="0" lvl="0" algn="r"/>
            <a:r>
              <a:rPr lang="en-US" sz="2400" dirty="0" smtClean="0">
                <a:solidFill>
                  <a:srgbClr val="002B4C"/>
                </a:solidFill>
              </a:rPr>
              <a:t>Click to add Presentation title signpost </a:t>
            </a:r>
            <a:endParaRPr lang="en-US" dirty="0" smtClean="0"/>
          </a:p>
        </p:txBody>
      </p:sp>
      <p:pic>
        <p:nvPicPr>
          <p:cNvPr id="280" name="Picture 2" descr="BoE logo_A4 mast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6300"/>
            <a:ext cx="2995962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" name="Text Placeholder 28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487988"/>
            <a:ext cx="7165974" cy="982800"/>
          </a:xfr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chemeClr val="accent4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accent4"/>
                </a:solidFill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add Name Surname</a:t>
            </a:r>
          </a:p>
          <a:p>
            <a:pPr lvl="1"/>
            <a:r>
              <a:rPr lang="en-US" dirty="0" smtClean="0"/>
              <a:t>Title/Date</a:t>
            </a:r>
            <a:endParaRPr lang="en-GB" dirty="0"/>
          </a:p>
        </p:txBody>
      </p:sp>
      <p:sp>
        <p:nvSpPr>
          <p:cNvPr id="290" name="Picture Placeholder 289"/>
          <p:cNvSpPr>
            <a:spLocks noGrp="1" noChangeAspect="1"/>
          </p:cNvSpPr>
          <p:nvPr>
            <p:ph type="pic" sz="quarter" idx="14"/>
          </p:nvPr>
        </p:nvSpPr>
        <p:spPr>
          <a:xfrm>
            <a:off x="10961688" y="190785"/>
            <a:ext cx="964800" cy="96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0" name="Picture Placeholder 276"/>
          <p:cNvSpPr>
            <a:spLocks noGrp="1"/>
          </p:cNvSpPr>
          <p:nvPr>
            <p:ph type="pic" sz="quarter" idx="10"/>
          </p:nvPr>
        </p:nvSpPr>
        <p:spPr>
          <a:xfrm>
            <a:off x="7623987" y="1371599"/>
            <a:ext cx="3045600" cy="5486400"/>
          </a:xfrm>
          <a:noFill/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57199" y="1752600"/>
            <a:ext cx="7165975" cy="3735387"/>
          </a:xfr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800"/>
            </a:lvl1pPr>
            <a:lvl2pPr marL="0" indent="0">
              <a:buFont typeface="Arial" panose="020B0604020202020204" pitchFamily="34" charset="0"/>
              <a:buNone/>
              <a:defRPr sz="3200"/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 smtClean="0"/>
              <a:t>Click to edit title </a:t>
            </a:r>
            <a:br>
              <a:rPr lang="en-GB" dirty="0" smtClean="0"/>
            </a:br>
            <a:r>
              <a:rPr lang="en-GB" dirty="0" smtClean="0"/>
              <a:t>(Calibri 48pt)</a:t>
            </a:r>
          </a:p>
          <a:p>
            <a:pPr lvl="1"/>
            <a:r>
              <a:rPr lang="en-US" dirty="0" smtClean="0"/>
              <a:t>Presentation subtitle </a:t>
            </a:r>
            <a:br>
              <a:rPr lang="en-US" dirty="0" smtClean="0"/>
            </a:br>
            <a:r>
              <a:rPr lang="en-US" dirty="0" smtClean="0"/>
              <a:t>(Calibri 32pt)</a:t>
            </a:r>
          </a:p>
          <a:p>
            <a:pPr lvl="1"/>
            <a:endParaRPr lang="en-US" dirty="0" smtClean="0"/>
          </a:p>
        </p:txBody>
      </p:sp>
      <p:grpSp>
        <p:nvGrpSpPr>
          <p:cNvPr id="96" name="Group 95"/>
          <p:cNvGrpSpPr>
            <a:grpSpLocks noChangeAspect="1"/>
          </p:cNvGrpSpPr>
          <p:nvPr userDrawn="1"/>
        </p:nvGrpSpPr>
        <p:grpSpPr>
          <a:xfrm>
            <a:off x="10785061" y="1481534"/>
            <a:ext cx="1281421" cy="5290581"/>
            <a:chOff x="9299575" y="50800"/>
            <a:chExt cx="592138" cy="2444751"/>
          </a:xfrm>
          <a:solidFill>
            <a:srgbClr val="FFFFFF">
              <a:alpha val="25098"/>
            </a:srgbClr>
          </a:solidFill>
        </p:grpSpPr>
        <p:sp>
          <p:nvSpPr>
            <p:cNvPr id="98" name="Freeform 195"/>
            <p:cNvSpPr>
              <a:spLocks/>
            </p:cNvSpPr>
            <p:nvPr/>
          </p:nvSpPr>
          <p:spPr bwMode="auto">
            <a:xfrm>
              <a:off x="9299575" y="50800"/>
              <a:ext cx="85725" cy="84138"/>
            </a:xfrm>
            <a:custGeom>
              <a:avLst/>
              <a:gdLst>
                <a:gd name="T0" fmla="*/ 106 w 106"/>
                <a:gd name="T1" fmla="*/ 53 h 106"/>
                <a:gd name="T2" fmla="*/ 90 w 106"/>
                <a:gd name="T3" fmla="*/ 37 h 106"/>
                <a:gd name="T4" fmla="*/ 90 w 106"/>
                <a:gd name="T5" fmla="*/ 37 h 106"/>
                <a:gd name="T6" fmla="*/ 76 w 106"/>
                <a:gd name="T7" fmla="*/ 47 h 106"/>
                <a:gd name="T8" fmla="*/ 59 w 106"/>
                <a:gd name="T9" fmla="*/ 47 h 106"/>
                <a:gd name="T10" fmla="*/ 59 w 106"/>
                <a:gd name="T11" fmla="*/ 30 h 106"/>
                <a:gd name="T12" fmla="*/ 69 w 106"/>
                <a:gd name="T13" fmla="*/ 16 h 106"/>
                <a:gd name="T14" fmla="*/ 69 w 106"/>
                <a:gd name="T15" fmla="*/ 16 h 106"/>
                <a:gd name="T16" fmla="*/ 53 w 106"/>
                <a:gd name="T17" fmla="*/ 0 h 106"/>
                <a:gd name="T18" fmla="*/ 37 w 106"/>
                <a:gd name="T19" fmla="*/ 16 h 106"/>
                <a:gd name="T20" fmla="*/ 37 w 106"/>
                <a:gd name="T21" fmla="*/ 16 h 106"/>
                <a:gd name="T22" fmla="*/ 47 w 106"/>
                <a:gd name="T23" fmla="*/ 30 h 106"/>
                <a:gd name="T24" fmla="*/ 47 w 106"/>
                <a:gd name="T25" fmla="*/ 47 h 106"/>
                <a:gd name="T26" fmla="*/ 30 w 106"/>
                <a:gd name="T27" fmla="*/ 47 h 106"/>
                <a:gd name="T28" fmla="*/ 15 w 106"/>
                <a:gd name="T29" fmla="*/ 37 h 106"/>
                <a:gd name="T30" fmla="*/ 15 w 106"/>
                <a:gd name="T31" fmla="*/ 37 h 106"/>
                <a:gd name="T32" fmla="*/ 0 w 106"/>
                <a:gd name="T33" fmla="*/ 53 h 106"/>
                <a:gd name="T34" fmla="*/ 15 w 106"/>
                <a:gd name="T35" fmla="*/ 69 h 106"/>
                <a:gd name="T36" fmla="*/ 15 w 106"/>
                <a:gd name="T37" fmla="*/ 69 h 106"/>
                <a:gd name="T38" fmla="*/ 30 w 106"/>
                <a:gd name="T39" fmla="*/ 59 h 106"/>
                <a:gd name="T40" fmla="*/ 47 w 106"/>
                <a:gd name="T41" fmla="*/ 59 h 106"/>
                <a:gd name="T42" fmla="*/ 47 w 106"/>
                <a:gd name="T43" fmla="*/ 76 h 106"/>
                <a:gd name="T44" fmla="*/ 37 w 106"/>
                <a:gd name="T45" fmla="*/ 91 h 106"/>
                <a:gd name="T46" fmla="*/ 37 w 106"/>
                <a:gd name="T47" fmla="*/ 91 h 106"/>
                <a:gd name="T48" fmla="*/ 53 w 106"/>
                <a:gd name="T49" fmla="*/ 106 h 106"/>
                <a:gd name="T50" fmla="*/ 69 w 106"/>
                <a:gd name="T51" fmla="*/ 91 h 106"/>
                <a:gd name="T52" fmla="*/ 69 w 106"/>
                <a:gd name="T53" fmla="*/ 91 h 106"/>
                <a:gd name="T54" fmla="*/ 59 w 106"/>
                <a:gd name="T55" fmla="*/ 76 h 106"/>
                <a:gd name="T56" fmla="*/ 59 w 106"/>
                <a:gd name="T57" fmla="*/ 59 h 106"/>
                <a:gd name="T58" fmla="*/ 76 w 106"/>
                <a:gd name="T59" fmla="*/ 59 h 106"/>
                <a:gd name="T60" fmla="*/ 90 w 106"/>
                <a:gd name="T61" fmla="*/ 69 h 106"/>
                <a:gd name="T62" fmla="*/ 90 w 106"/>
                <a:gd name="T63" fmla="*/ 69 h 106"/>
                <a:gd name="T64" fmla="*/ 106 w 106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06">
                  <a:moveTo>
                    <a:pt x="106" y="53"/>
                  </a:moveTo>
                  <a:cubicBezTo>
                    <a:pt x="106" y="44"/>
                    <a:pt x="99" y="37"/>
                    <a:pt x="90" y="37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84" y="37"/>
                    <a:pt x="78" y="41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5" y="28"/>
                    <a:pt x="69" y="22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22"/>
                    <a:pt x="41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8" y="41"/>
                    <a:pt x="22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22" y="69"/>
                    <a:pt x="28" y="65"/>
                    <a:pt x="30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1" y="78"/>
                    <a:pt x="37" y="84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7" y="99"/>
                    <a:pt x="44" y="106"/>
                    <a:pt x="53" y="106"/>
                  </a:cubicBezTo>
                  <a:cubicBezTo>
                    <a:pt x="62" y="106"/>
                    <a:pt x="69" y="99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8"/>
                    <a:pt x="59" y="76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8" y="65"/>
                    <a:pt x="84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9" y="69"/>
                    <a:pt x="106" y="62"/>
                    <a:pt x="10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196"/>
            <p:cNvSpPr>
              <a:spLocks/>
            </p:cNvSpPr>
            <p:nvPr/>
          </p:nvSpPr>
          <p:spPr bwMode="auto">
            <a:xfrm>
              <a:off x="9467850" y="50800"/>
              <a:ext cx="85725" cy="84138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60 w 107"/>
                <a:gd name="T9" fmla="*/ 47 h 106"/>
                <a:gd name="T10" fmla="*/ 60 w 107"/>
                <a:gd name="T11" fmla="*/ 30 h 106"/>
                <a:gd name="T12" fmla="*/ 70 w 107"/>
                <a:gd name="T13" fmla="*/ 16 h 106"/>
                <a:gd name="T14" fmla="*/ 70 w 107"/>
                <a:gd name="T15" fmla="*/ 16 h 106"/>
                <a:gd name="T16" fmla="*/ 54 w 107"/>
                <a:gd name="T17" fmla="*/ 0 h 106"/>
                <a:gd name="T18" fmla="*/ 38 w 107"/>
                <a:gd name="T19" fmla="*/ 16 h 106"/>
                <a:gd name="T20" fmla="*/ 38 w 107"/>
                <a:gd name="T21" fmla="*/ 16 h 106"/>
                <a:gd name="T22" fmla="*/ 48 w 107"/>
                <a:gd name="T23" fmla="*/ 30 h 106"/>
                <a:gd name="T24" fmla="*/ 48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8 w 107"/>
                <a:gd name="T41" fmla="*/ 59 h 106"/>
                <a:gd name="T42" fmla="*/ 48 w 107"/>
                <a:gd name="T43" fmla="*/ 76 h 106"/>
                <a:gd name="T44" fmla="*/ 38 w 107"/>
                <a:gd name="T45" fmla="*/ 91 h 106"/>
                <a:gd name="T46" fmla="*/ 38 w 107"/>
                <a:gd name="T47" fmla="*/ 91 h 106"/>
                <a:gd name="T48" fmla="*/ 54 w 107"/>
                <a:gd name="T49" fmla="*/ 106 h 106"/>
                <a:gd name="T50" fmla="*/ 70 w 107"/>
                <a:gd name="T51" fmla="*/ 91 h 106"/>
                <a:gd name="T52" fmla="*/ 70 w 107"/>
                <a:gd name="T53" fmla="*/ 91 h 106"/>
                <a:gd name="T54" fmla="*/ 60 w 107"/>
                <a:gd name="T55" fmla="*/ 76 h 106"/>
                <a:gd name="T56" fmla="*/ 60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100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5" y="37"/>
                    <a:pt x="79" y="41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6" y="28"/>
                    <a:pt x="70" y="22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7"/>
                    <a:pt x="62" y="0"/>
                    <a:pt x="54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2"/>
                    <a:pt x="42" y="28"/>
                    <a:pt x="48" y="3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9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8" y="37"/>
                    <a:pt x="0" y="44"/>
                    <a:pt x="0" y="53"/>
                  </a:cubicBezTo>
                  <a:cubicBezTo>
                    <a:pt x="0" y="62"/>
                    <a:pt x="8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9" y="65"/>
                    <a:pt x="31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2" y="78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9"/>
                    <a:pt x="45" y="106"/>
                    <a:pt x="54" y="106"/>
                  </a:cubicBezTo>
                  <a:cubicBezTo>
                    <a:pt x="62" y="106"/>
                    <a:pt x="70" y="99"/>
                    <a:pt x="70" y="9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84"/>
                    <a:pt x="66" y="78"/>
                    <a:pt x="60" y="76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5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197"/>
            <p:cNvSpPr>
              <a:spLocks/>
            </p:cNvSpPr>
            <p:nvPr/>
          </p:nvSpPr>
          <p:spPr bwMode="auto">
            <a:xfrm>
              <a:off x="9636125" y="50800"/>
              <a:ext cx="87313" cy="84138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60 w 107"/>
                <a:gd name="T9" fmla="*/ 47 h 106"/>
                <a:gd name="T10" fmla="*/ 60 w 107"/>
                <a:gd name="T11" fmla="*/ 30 h 106"/>
                <a:gd name="T12" fmla="*/ 69 w 107"/>
                <a:gd name="T13" fmla="*/ 16 h 106"/>
                <a:gd name="T14" fmla="*/ 69 w 107"/>
                <a:gd name="T15" fmla="*/ 16 h 106"/>
                <a:gd name="T16" fmla="*/ 54 w 107"/>
                <a:gd name="T17" fmla="*/ 0 h 106"/>
                <a:gd name="T18" fmla="*/ 38 w 107"/>
                <a:gd name="T19" fmla="*/ 16 h 106"/>
                <a:gd name="T20" fmla="*/ 38 w 107"/>
                <a:gd name="T21" fmla="*/ 16 h 106"/>
                <a:gd name="T22" fmla="*/ 47 w 107"/>
                <a:gd name="T23" fmla="*/ 30 h 106"/>
                <a:gd name="T24" fmla="*/ 47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7 w 107"/>
                <a:gd name="T41" fmla="*/ 59 h 106"/>
                <a:gd name="T42" fmla="*/ 47 w 107"/>
                <a:gd name="T43" fmla="*/ 76 h 106"/>
                <a:gd name="T44" fmla="*/ 38 w 107"/>
                <a:gd name="T45" fmla="*/ 91 h 106"/>
                <a:gd name="T46" fmla="*/ 38 w 107"/>
                <a:gd name="T47" fmla="*/ 91 h 106"/>
                <a:gd name="T48" fmla="*/ 54 w 107"/>
                <a:gd name="T49" fmla="*/ 106 h 106"/>
                <a:gd name="T50" fmla="*/ 69 w 107"/>
                <a:gd name="T51" fmla="*/ 91 h 106"/>
                <a:gd name="T52" fmla="*/ 69 w 107"/>
                <a:gd name="T53" fmla="*/ 91 h 106"/>
                <a:gd name="T54" fmla="*/ 60 w 107"/>
                <a:gd name="T55" fmla="*/ 76 h 106"/>
                <a:gd name="T56" fmla="*/ 60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100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4" y="37"/>
                    <a:pt x="79" y="41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5" y="28"/>
                    <a:pt x="69" y="22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4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2"/>
                    <a:pt x="42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8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9"/>
                    <a:pt x="45" y="106"/>
                    <a:pt x="54" y="106"/>
                  </a:cubicBezTo>
                  <a:cubicBezTo>
                    <a:pt x="62" y="106"/>
                    <a:pt x="69" y="99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8"/>
                    <a:pt x="60" y="76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198"/>
            <p:cNvSpPr>
              <a:spLocks/>
            </p:cNvSpPr>
            <p:nvPr/>
          </p:nvSpPr>
          <p:spPr bwMode="auto">
            <a:xfrm>
              <a:off x="9804400" y="50800"/>
              <a:ext cx="87313" cy="84138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59 w 107"/>
                <a:gd name="T9" fmla="*/ 47 h 106"/>
                <a:gd name="T10" fmla="*/ 59 w 107"/>
                <a:gd name="T11" fmla="*/ 30 h 106"/>
                <a:gd name="T12" fmla="*/ 69 w 107"/>
                <a:gd name="T13" fmla="*/ 16 h 106"/>
                <a:gd name="T14" fmla="*/ 69 w 107"/>
                <a:gd name="T15" fmla="*/ 16 h 106"/>
                <a:gd name="T16" fmla="*/ 53 w 107"/>
                <a:gd name="T17" fmla="*/ 0 h 106"/>
                <a:gd name="T18" fmla="*/ 38 w 107"/>
                <a:gd name="T19" fmla="*/ 16 h 106"/>
                <a:gd name="T20" fmla="*/ 38 w 107"/>
                <a:gd name="T21" fmla="*/ 16 h 106"/>
                <a:gd name="T22" fmla="*/ 47 w 107"/>
                <a:gd name="T23" fmla="*/ 30 h 106"/>
                <a:gd name="T24" fmla="*/ 47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7 w 107"/>
                <a:gd name="T41" fmla="*/ 59 h 106"/>
                <a:gd name="T42" fmla="*/ 47 w 107"/>
                <a:gd name="T43" fmla="*/ 76 h 106"/>
                <a:gd name="T44" fmla="*/ 38 w 107"/>
                <a:gd name="T45" fmla="*/ 91 h 106"/>
                <a:gd name="T46" fmla="*/ 38 w 107"/>
                <a:gd name="T47" fmla="*/ 91 h 106"/>
                <a:gd name="T48" fmla="*/ 53 w 107"/>
                <a:gd name="T49" fmla="*/ 106 h 106"/>
                <a:gd name="T50" fmla="*/ 69 w 107"/>
                <a:gd name="T51" fmla="*/ 91 h 106"/>
                <a:gd name="T52" fmla="*/ 69 w 107"/>
                <a:gd name="T53" fmla="*/ 91 h 106"/>
                <a:gd name="T54" fmla="*/ 59 w 107"/>
                <a:gd name="T55" fmla="*/ 76 h 106"/>
                <a:gd name="T56" fmla="*/ 59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99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4" y="37"/>
                    <a:pt x="79" y="41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5" y="28"/>
                    <a:pt x="69" y="22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2"/>
                    <a:pt x="42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8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9"/>
                    <a:pt x="45" y="106"/>
                    <a:pt x="53" y="106"/>
                  </a:cubicBezTo>
                  <a:cubicBezTo>
                    <a:pt x="62" y="106"/>
                    <a:pt x="69" y="99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8"/>
                    <a:pt x="59" y="76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9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199"/>
            <p:cNvSpPr>
              <a:spLocks/>
            </p:cNvSpPr>
            <p:nvPr/>
          </p:nvSpPr>
          <p:spPr bwMode="auto">
            <a:xfrm>
              <a:off x="9299575" y="219075"/>
              <a:ext cx="85725" cy="85725"/>
            </a:xfrm>
            <a:custGeom>
              <a:avLst/>
              <a:gdLst>
                <a:gd name="T0" fmla="*/ 106 w 106"/>
                <a:gd name="T1" fmla="*/ 53 h 106"/>
                <a:gd name="T2" fmla="*/ 90 w 106"/>
                <a:gd name="T3" fmla="*/ 37 h 106"/>
                <a:gd name="T4" fmla="*/ 90 w 106"/>
                <a:gd name="T5" fmla="*/ 37 h 106"/>
                <a:gd name="T6" fmla="*/ 76 w 106"/>
                <a:gd name="T7" fmla="*/ 47 h 106"/>
                <a:gd name="T8" fmla="*/ 59 w 106"/>
                <a:gd name="T9" fmla="*/ 47 h 106"/>
                <a:gd name="T10" fmla="*/ 59 w 106"/>
                <a:gd name="T11" fmla="*/ 30 h 106"/>
                <a:gd name="T12" fmla="*/ 69 w 106"/>
                <a:gd name="T13" fmla="*/ 16 h 106"/>
                <a:gd name="T14" fmla="*/ 69 w 106"/>
                <a:gd name="T15" fmla="*/ 16 h 106"/>
                <a:gd name="T16" fmla="*/ 53 w 106"/>
                <a:gd name="T17" fmla="*/ 0 h 106"/>
                <a:gd name="T18" fmla="*/ 37 w 106"/>
                <a:gd name="T19" fmla="*/ 16 h 106"/>
                <a:gd name="T20" fmla="*/ 37 w 106"/>
                <a:gd name="T21" fmla="*/ 16 h 106"/>
                <a:gd name="T22" fmla="*/ 47 w 106"/>
                <a:gd name="T23" fmla="*/ 30 h 106"/>
                <a:gd name="T24" fmla="*/ 47 w 106"/>
                <a:gd name="T25" fmla="*/ 47 h 106"/>
                <a:gd name="T26" fmla="*/ 30 w 106"/>
                <a:gd name="T27" fmla="*/ 47 h 106"/>
                <a:gd name="T28" fmla="*/ 15 w 106"/>
                <a:gd name="T29" fmla="*/ 37 h 106"/>
                <a:gd name="T30" fmla="*/ 15 w 106"/>
                <a:gd name="T31" fmla="*/ 37 h 106"/>
                <a:gd name="T32" fmla="*/ 0 w 106"/>
                <a:gd name="T33" fmla="*/ 53 h 106"/>
                <a:gd name="T34" fmla="*/ 15 w 106"/>
                <a:gd name="T35" fmla="*/ 69 h 106"/>
                <a:gd name="T36" fmla="*/ 15 w 106"/>
                <a:gd name="T37" fmla="*/ 69 h 106"/>
                <a:gd name="T38" fmla="*/ 30 w 106"/>
                <a:gd name="T39" fmla="*/ 59 h 106"/>
                <a:gd name="T40" fmla="*/ 47 w 106"/>
                <a:gd name="T41" fmla="*/ 59 h 106"/>
                <a:gd name="T42" fmla="*/ 47 w 106"/>
                <a:gd name="T43" fmla="*/ 76 h 106"/>
                <a:gd name="T44" fmla="*/ 37 w 106"/>
                <a:gd name="T45" fmla="*/ 90 h 106"/>
                <a:gd name="T46" fmla="*/ 37 w 106"/>
                <a:gd name="T47" fmla="*/ 90 h 106"/>
                <a:gd name="T48" fmla="*/ 53 w 106"/>
                <a:gd name="T49" fmla="*/ 106 h 106"/>
                <a:gd name="T50" fmla="*/ 69 w 106"/>
                <a:gd name="T51" fmla="*/ 90 h 106"/>
                <a:gd name="T52" fmla="*/ 69 w 106"/>
                <a:gd name="T53" fmla="*/ 90 h 106"/>
                <a:gd name="T54" fmla="*/ 59 w 106"/>
                <a:gd name="T55" fmla="*/ 76 h 106"/>
                <a:gd name="T56" fmla="*/ 59 w 106"/>
                <a:gd name="T57" fmla="*/ 59 h 106"/>
                <a:gd name="T58" fmla="*/ 76 w 106"/>
                <a:gd name="T59" fmla="*/ 59 h 106"/>
                <a:gd name="T60" fmla="*/ 90 w 106"/>
                <a:gd name="T61" fmla="*/ 69 h 106"/>
                <a:gd name="T62" fmla="*/ 90 w 106"/>
                <a:gd name="T63" fmla="*/ 69 h 106"/>
                <a:gd name="T64" fmla="*/ 106 w 106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06">
                  <a:moveTo>
                    <a:pt x="106" y="53"/>
                  </a:moveTo>
                  <a:cubicBezTo>
                    <a:pt x="106" y="44"/>
                    <a:pt x="99" y="37"/>
                    <a:pt x="90" y="37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84" y="37"/>
                    <a:pt x="78" y="41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5" y="28"/>
                    <a:pt x="69" y="22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22"/>
                    <a:pt x="41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8" y="41"/>
                    <a:pt x="22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22" y="69"/>
                    <a:pt x="28" y="65"/>
                    <a:pt x="30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1" y="78"/>
                    <a:pt x="37" y="84"/>
                    <a:pt x="37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7" y="99"/>
                    <a:pt x="44" y="106"/>
                    <a:pt x="53" y="106"/>
                  </a:cubicBezTo>
                  <a:cubicBezTo>
                    <a:pt x="62" y="106"/>
                    <a:pt x="69" y="9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84"/>
                    <a:pt x="65" y="78"/>
                    <a:pt x="59" y="76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8" y="65"/>
                    <a:pt x="84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9" y="69"/>
                    <a:pt x="106" y="62"/>
                    <a:pt x="10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200"/>
            <p:cNvSpPr>
              <a:spLocks/>
            </p:cNvSpPr>
            <p:nvPr/>
          </p:nvSpPr>
          <p:spPr bwMode="auto">
            <a:xfrm>
              <a:off x="9467850" y="219075"/>
              <a:ext cx="85725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60 w 107"/>
                <a:gd name="T9" fmla="*/ 47 h 106"/>
                <a:gd name="T10" fmla="*/ 60 w 107"/>
                <a:gd name="T11" fmla="*/ 30 h 106"/>
                <a:gd name="T12" fmla="*/ 70 w 107"/>
                <a:gd name="T13" fmla="*/ 16 h 106"/>
                <a:gd name="T14" fmla="*/ 70 w 107"/>
                <a:gd name="T15" fmla="*/ 16 h 106"/>
                <a:gd name="T16" fmla="*/ 54 w 107"/>
                <a:gd name="T17" fmla="*/ 0 h 106"/>
                <a:gd name="T18" fmla="*/ 38 w 107"/>
                <a:gd name="T19" fmla="*/ 16 h 106"/>
                <a:gd name="T20" fmla="*/ 38 w 107"/>
                <a:gd name="T21" fmla="*/ 16 h 106"/>
                <a:gd name="T22" fmla="*/ 48 w 107"/>
                <a:gd name="T23" fmla="*/ 30 h 106"/>
                <a:gd name="T24" fmla="*/ 48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8 w 107"/>
                <a:gd name="T41" fmla="*/ 59 h 106"/>
                <a:gd name="T42" fmla="*/ 48 w 107"/>
                <a:gd name="T43" fmla="*/ 76 h 106"/>
                <a:gd name="T44" fmla="*/ 38 w 107"/>
                <a:gd name="T45" fmla="*/ 90 h 106"/>
                <a:gd name="T46" fmla="*/ 38 w 107"/>
                <a:gd name="T47" fmla="*/ 90 h 106"/>
                <a:gd name="T48" fmla="*/ 54 w 107"/>
                <a:gd name="T49" fmla="*/ 106 h 106"/>
                <a:gd name="T50" fmla="*/ 70 w 107"/>
                <a:gd name="T51" fmla="*/ 90 h 106"/>
                <a:gd name="T52" fmla="*/ 70 w 107"/>
                <a:gd name="T53" fmla="*/ 90 h 106"/>
                <a:gd name="T54" fmla="*/ 60 w 107"/>
                <a:gd name="T55" fmla="*/ 76 h 106"/>
                <a:gd name="T56" fmla="*/ 60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100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5" y="37"/>
                    <a:pt x="79" y="41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6" y="28"/>
                    <a:pt x="70" y="22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7"/>
                    <a:pt x="62" y="0"/>
                    <a:pt x="54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2"/>
                    <a:pt x="42" y="28"/>
                    <a:pt x="48" y="3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9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8" y="37"/>
                    <a:pt x="0" y="44"/>
                    <a:pt x="0" y="53"/>
                  </a:cubicBezTo>
                  <a:cubicBezTo>
                    <a:pt x="0" y="62"/>
                    <a:pt x="8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9" y="65"/>
                    <a:pt x="31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2" y="78"/>
                    <a:pt x="38" y="84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9"/>
                    <a:pt x="45" y="106"/>
                    <a:pt x="54" y="106"/>
                  </a:cubicBezTo>
                  <a:cubicBezTo>
                    <a:pt x="62" y="106"/>
                    <a:pt x="70" y="99"/>
                    <a:pt x="70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70" y="84"/>
                    <a:pt x="66" y="78"/>
                    <a:pt x="60" y="76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5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201"/>
            <p:cNvSpPr>
              <a:spLocks/>
            </p:cNvSpPr>
            <p:nvPr/>
          </p:nvSpPr>
          <p:spPr bwMode="auto">
            <a:xfrm>
              <a:off x="9636125" y="219075"/>
              <a:ext cx="87313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60 w 107"/>
                <a:gd name="T9" fmla="*/ 47 h 106"/>
                <a:gd name="T10" fmla="*/ 60 w 107"/>
                <a:gd name="T11" fmla="*/ 30 h 106"/>
                <a:gd name="T12" fmla="*/ 69 w 107"/>
                <a:gd name="T13" fmla="*/ 16 h 106"/>
                <a:gd name="T14" fmla="*/ 69 w 107"/>
                <a:gd name="T15" fmla="*/ 16 h 106"/>
                <a:gd name="T16" fmla="*/ 54 w 107"/>
                <a:gd name="T17" fmla="*/ 0 h 106"/>
                <a:gd name="T18" fmla="*/ 38 w 107"/>
                <a:gd name="T19" fmla="*/ 16 h 106"/>
                <a:gd name="T20" fmla="*/ 38 w 107"/>
                <a:gd name="T21" fmla="*/ 16 h 106"/>
                <a:gd name="T22" fmla="*/ 47 w 107"/>
                <a:gd name="T23" fmla="*/ 30 h 106"/>
                <a:gd name="T24" fmla="*/ 47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7 w 107"/>
                <a:gd name="T41" fmla="*/ 59 h 106"/>
                <a:gd name="T42" fmla="*/ 47 w 107"/>
                <a:gd name="T43" fmla="*/ 76 h 106"/>
                <a:gd name="T44" fmla="*/ 38 w 107"/>
                <a:gd name="T45" fmla="*/ 90 h 106"/>
                <a:gd name="T46" fmla="*/ 38 w 107"/>
                <a:gd name="T47" fmla="*/ 90 h 106"/>
                <a:gd name="T48" fmla="*/ 54 w 107"/>
                <a:gd name="T49" fmla="*/ 106 h 106"/>
                <a:gd name="T50" fmla="*/ 69 w 107"/>
                <a:gd name="T51" fmla="*/ 90 h 106"/>
                <a:gd name="T52" fmla="*/ 69 w 107"/>
                <a:gd name="T53" fmla="*/ 90 h 106"/>
                <a:gd name="T54" fmla="*/ 60 w 107"/>
                <a:gd name="T55" fmla="*/ 76 h 106"/>
                <a:gd name="T56" fmla="*/ 60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100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4" y="37"/>
                    <a:pt x="79" y="41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5" y="28"/>
                    <a:pt x="69" y="22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4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2"/>
                    <a:pt x="42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8"/>
                    <a:pt x="38" y="84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9"/>
                    <a:pt x="45" y="106"/>
                    <a:pt x="54" y="106"/>
                  </a:cubicBezTo>
                  <a:cubicBezTo>
                    <a:pt x="62" y="106"/>
                    <a:pt x="69" y="9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84"/>
                    <a:pt x="65" y="78"/>
                    <a:pt x="60" y="76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202"/>
            <p:cNvSpPr>
              <a:spLocks/>
            </p:cNvSpPr>
            <p:nvPr/>
          </p:nvSpPr>
          <p:spPr bwMode="auto">
            <a:xfrm>
              <a:off x="9804400" y="219075"/>
              <a:ext cx="87313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59 w 107"/>
                <a:gd name="T9" fmla="*/ 47 h 106"/>
                <a:gd name="T10" fmla="*/ 59 w 107"/>
                <a:gd name="T11" fmla="*/ 30 h 106"/>
                <a:gd name="T12" fmla="*/ 69 w 107"/>
                <a:gd name="T13" fmla="*/ 16 h 106"/>
                <a:gd name="T14" fmla="*/ 69 w 107"/>
                <a:gd name="T15" fmla="*/ 16 h 106"/>
                <a:gd name="T16" fmla="*/ 53 w 107"/>
                <a:gd name="T17" fmla="*/ 0 h 106"/>
                <a:gd name="T18" fmla="*/ 38 w 107"/>
                <a:gd name="T19" fmla="*/ 16 h 106"/>
                <a:gd name="T20" fmla="*/ 38 w 107"/>
                <a:gd name="T21" fmla="*/ 16 h 106"/>
                <a:gd name="T22" fmla="*/ 47 w 107"/>
                <a:gd name="T23" fmla="*/ 30 h 106"/>
                <a:gd name="T24" fmla="*/ 47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7 w 107"/>
                <a:gd name="T41" fmla="*/ 59 h 106"/>
                <a:gd name="T42" fmla="*/ 47 w 107"/>
                <a:gd name="T43" fmla="*/ 76 h 106"/>
                <a:gd name="T44" fmla="*/ 38 w 107"/>
                <a:gd name="T45" fmla="*/ 90 h 106"/>
                <a:gd name="T46" fmla="*/ 38 w 107"/>
                <a:gd name="T47" fmla="*/ 90 h 106"/>
                <a:gd name="T48" fmla="*/ 53 w 107"/>
                <a:gd name="T49" fmla="*/ 106 h 106"/>
                <a:gd name="T50" fmla="*/ 69 w 107"/>
                <a:gd name="T51" fmla="*/ 90 h 106"/>
                <a:gd name="T52" fmla="*/ 69 w 107"/>
                <a:gd name="T53" fmla="*/ 90 h 106"/>
                <a:gd name="T54" fmla="*/ 59 w 107"/>
                <a:gd name="T55" fmla="*/ 76 h 106"/>
                <a:gd name="T56" fmla="*/ 59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99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4" y="37"/>
                    <a:pt x="79" y="41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5" y="28"/>
                    <a:pt x="69" y="22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2"/>
                    <a:pt x="42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8"/>
                    <a:pt x="38" y="84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9"/>
                    <a:pt x="45" y="106"/>
                    <a:pt x="53" y="106"/>
                  </a:cubicBezTo>
                  <a:cubicBezTo>
                    <a:pt x="62" y="106"/>
                    <a:pt x="69" y="9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84"/>
                    <a:pt x="65" y="78"/>
                    <a:pt x="59" y="76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9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203"/>
            <p:cNvSpPr>
              <a:spLocks/>
            </p:cNvSpPr>
            <p:nvPr/>
          </p:nvSpPr>
          <p:spPr bwMode="auto">
            <a:xfrm>
              <a:off x="9299575" y="387350"/>
              <a:ext cx="85725" cy="85725"/>
            </a:xfrm>
            <a:custGeom>
              <a:avLst/>
              <a:gdLst>
                <a:gd name="T0" fmla="*/ 106 w 106"/>
                <a:gd name="T1" fmla="*/ 53 h 106"/>
                <a:gd name="T2" fmla="*/ 90 w 106"/>
                <a:gd name="T3" fmla="*/ 37 h 106"/>
                <a:gd name="T4" fmla="*/ 90 w 106"/>
                <a:gd name="T5" fmla="*/ 37 h 106"/>
                <a:gd name="T6" fmla="*/ 76 w 106"/>
                <a:gd name="T7" fmla="*/ 47 h 106"/>
                <a:gd name="T8" fmla="*/ 59 w 106"/>
                <a:gd name="T9" fmla="*/ 47 h 106"/>
                <a:gd name="T10" fmla="*/ 59 w 106"/>
                <a:gd name="T11" fmla="*/ 30 h 106"/>
                <a:gd name="T12" fmla="*/ 69 w 106"/>
                <a:gd name="T13" fmla="*/ 15 h 106"/>
                <a:gd name="T14" fmla="*/ 69 w 106"/>
                <a:gd name="T15" fmla="*/ 15 h 106"/>
                <a:gd name="T16" fmla="*/ 53 w 106"/>
                <a:gd name="T17" fmla="*/ 0 h 106"/>
                <a:gd name="T18" fmla="*/ 37 w 106"/>
                <a:gd name="T19" fmla="*/ 15 h 106"/>
                <a:gd name="T20" fmla="*/ 37 w 106"/>
                <a:gd name="T21" fmla="*/ 15 h 106"/>
                <a:gd name="T22" fmla="*/ 47 w 106"/>
                <a:gd name="T23" fmla="*/ 30 h 106"/>
                <a:gd name="T24" fmla="*/ 47 w 106"/>
                <a:gd name="T25" fmla="*/ 47 h 106"/>
                <a:gd name="T26" fmla="*/ 30 w 106"/>
                <a:gd name="T27" fmla="*/ 47 h 106"/>
                <a:gd name="T28" fmla="*/ 15 w 106"/>
                <a:gd name="T29" fmla="*/ 37 h 106"/>
                <a:gd name="T30" fmla="*/ 15 w 106"/>
                <a:gd name="T31" fmla="*/ 37 h 106"/>
                <a:gd name="T32" fmla="*/ 0 w 106"/>
                <a:gd name="T33" fmla="*/ 53 h 106"/>
                <a:gd name="T34" fmla="*/ 15 w 106"/>
                <a:gd name="T35" fmla="*/ 69 h 106"/>
                <a:gd name="T36" fmla="*/ 15 w 106"/>
                <a:gd name="T37" fmla="*/ 69 h 106"/>
                <a:gd name="T38" fmla="*/ 30 w 106"/>
                <a:gd name="T39" fmla="*/ 59 h 106"/>
                <a:gd name="T40" fmla="*/ 47 w 106"/>
                <a:gd name="T41" fmla="*/ 59 h 106"/>
                <a:gd name="T42" fmla="*/ 47 w 106"/>
                <a:gd name="T43" fmla="*/ 75 h 106"/>
                <a:gd name="T44" fmla="*/ 37 w 106"/>
                <a:gd name="T45" fmla="*/ 90 h 106"/>
                <a:gd name="T46" fmla="*/ 37 w 106"/>
                <a:gd name="T47" fmla="*/ 90 h 106"/>
                <a:gd name="T48" fmla="*/ 53 w 106"/>
                <a:gd name="T49" fmla="*/ 106 h 106"/>
                <a:gd name="T50" fmla="*/ 69 w 106"/>
                <a:gd name="T51" fmla="*/ 90 h 106"/>
                <a:gd name="T52" fmla="*/ 69 w 106"/>
                <a:gd name="T53" fmla="*/ 90 h 106"/>
                <a:gd name="T54" fmla="*/ 59 w 106"/>
                <a:gd name="T55" fmla="*/ 75 h 106"/>
                <a:gd name="T56" fmla="*/ 59 w 106"/>
                <a:gd name="T57" fmla="*/ 59 h 106"/>
                <a:gd name="T58" fmla="*/ 76 w 106"/>
                <a:gd name="T59" fmla="*/ 59 h 106"/>
                <a:gd name="T60" fmla="*/ 90 w 106"/>
                <a:gd name="T61" fmla="*/ 69 h 106"/>
                <a:gd name="T62" fmla="*/ 90 w 106"/>
                <a:gd name="T63" fmla="*/ 69 h 106"/>
                <a:gd name="T64" fmla="*/ 106 w 106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06">
                  <a:moveTo>
                    <a:pt x="106" y="53"/>
                  </a:moveTo>
                  <a:cubicBezTo>
                    <a:pt x="106" y="44"/>
                    <a:pt x="99" y="37"/>
                    <a:pt x="90" y="37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84" y="37"/>
                    <a:pt x="78" y="41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5" y="28"/>
                    <a:pt x="69" y="22"/>
                    <a:pt x="69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4" y="0"/>
                    <a:pt x="37" y="7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22"/>
                    <a:pt x="41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8" y="41"/>
                    <a:pt x="22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1"/>
                    <a:pt x="7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22" y="69"/>
                    <a:pt x="28" y="65"/>
                    <a:pt x="30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1" y="78"/>
                    <a:pt x="37" y="84"/>
                    <a:pt x="37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7" y="99"/>
                    <a:pt x="44" y="106"/>
                    <a:pt x="53" y="106"/>
                  </a:cubicBezTo>
                  <a:cubicBezTo>
                    <a:pt x="62" y="106"/>
                    <a:pt x="69" y="9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84"/>
                    <a:pt x="65" y="78"/>
                    <a:pt x="59" y="75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8" y="65"/>
                    <a:pt x="84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9" y="69"/>
                    <a:pt x="106" y="61"/>
                    <a:pt x="10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204"/>
            <p:cNvSpPr>
              <a:spLocks/>
            </p:cNvSpPr>
            <p:nvPr/>
          </p:nvSpPr>
          <p:spPr bwMode="auto">
            <a:xfrm>
              <a:off x="9467850" y="387350"/>
              <a:ext cx="85725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60 w 107"/>
                <a:gd name="T9" fmla="*/ 47 h 106"/>
                <a:gd name="T10" fmla="*/ 60 w 107"/>
                <a:gd name="T11" fmla="*/ 30 h 106"/>
                <a:gd name="T12" fmla="*/ 70 w 107"/>
                <a:gd name="T13" fmla="*/ 15 h 106"/>
                <a:gd name="T14" fmla="*/ 70 w 107"/>
                <a:gd name="T15" fmla="*/ 15 h 106"/>
                <a:gd name="T16" fmla="*/ 54 w 107"/>
                <a:gd name="T17" fmla="*/ 0 h 106"/>
                <a:gd name="T18" fmla="*/ 38 w 107"/>
                <a:gd name="T19" fmla="*/ 15 h 106"/>
                <a:gd name="T20" fmla="*/ 38 w 107"/>
                <a:gd name="T21" fmla="*/ 15 h 106"/>
                <a:gd name="T22" fmla="*/ 48 w 107"/>
                <a:gd name="T23" fmla="*/ 30 h 106"/>
                <a:gd name="T24" fmla="*/ 48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8 w 107"/>
                <a:gd name="T41" fmla="*/ 59 h 106"/>
                <a:gd name="T42" fmla="*/ 48 w 107"/>
                <a:gd name="T43" fmla="*/ 75 h 106"/>
                <a:gd name="T44" fmla="*/ 38 w 107"/>
                <a:gd name="T45" fmla="*/ 90 h 106"/>
                <a:gd name="T46" fmla="*/ 38 w 107"/>
                <a:gd name="T47" fmla="*/ 90 h 106"/>
                <a:gd name="T48" fmla="*/ 54 w 107"/>
                <a:gd name="T49" fmla="*/ 106 h 106"/>
                <a:gd name="T50" fmla="*/ 70 w 107"/>
                <a:gd name="T51" fmla="*/ 90 h 106"/>
                <a:gd name="T52" fmla="*/ 70 w 107"/>
                <a:gd name="T53" fmla="*/ 90 h 106"/>
                <a:gd name="T54" fmla="*/ 60 w 107"/>
                <a:gd name="T55" fmla="*/ 75 h 106"/>
                <a:gd name="T56" fmla="*/ 60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100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5" y="37"/>
                    <a:pt x="79" y="41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6" y="28"/>
                    <a:pt x="70" y="22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7"/>
                    <a:pt x="62" y="0"/>
                    <a:pt x="54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22"/>
                    <a:pt x="42" y="28"/>
                    <a:pt x="48" y="3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9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8" y="37"/>
                    <a:pt x="0" y="44"/>
                    <a:pt x="0" y="53"/>
                  </a:cubicBezTo>
                  <a:cubicBezTo>
                    <a:pt x="0" y="61"/>
                    <a:pt x="8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9" y="65"/>
                    <a:pt x="31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2" y="78"/>
                    <a:pt x="38" y="84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9"/>
                    <a:pt x="45" y="106"/>
                    <a:pt x="54" y="106"/>
                  </a:cubicBezTo>
                  <a:cubicBezTo>
                    <a:pt x="62" y="106"/>
                    <a:pt x="70" y="99"/>
                    <a:pt x="70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70" y="84"/>
                    <a:pt x="66" y="78"/>
                    <a:pt x="60" y="75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5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1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206"/>
            <p:cNvSpPr>
              <a:spLocks/>
            </p:cNvSpPr>
            <p:nvPr/>
          </p:nvSpPr>
          <p:spPr bwMode="auto">
            <a:xfrm>
              <a:off x="9636125" y="387350"/>
              <a:ext cx="87313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60 w 107"/>
                <a:gd name="T9" fmla="*/ 47 h 106"/>
                <a:gd name="T10" fmla="*/ 60 w 107"/>
                <a:gd name="T11" fmla="*/ 30 h 106"/>
                <a:gd name="T12" fmla="*/ 69 w 107"/>
                <a:gd name="T13" fmla="*/ 15 h 106"/>
                <a:gd name="T14" fmla="*/ 69 w 107"/>
                <a:gd name="T15" fmla="*/ 15 h 106"/>
                <a:gd name="T16" fmla="*/ 54 w 107"/>
                <a:gd name="T17" fmla="*/ 0 h 106"/>
                <a:gd name="T18" fmla="*/ 38 w 107"/>
                <a:gd name="T19" fmla="*/ 15 h 106"/>
                <a:gd name="T20" fmla="*/ 38 w 107"/>
                <a:gd name="T21" fmla="*/ 15 h 106"/>
                <a:gd name="T22" fmla="*/ 47 w 107"/>
                <a:gd name="T23" fmla="*/ 30 h 106"/>
                <a:gd name="T24" fmla="*/ 47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7 w 107"/>
                <a:gd name="T41" fmla="*/ 59 h 106"/>
                <a:gd name="T42" fmla="*/ 47 w 107"/>
                <a:gd name="T43" fmla="*/ 75 h 106"/>
                <a:gd name="T44" fmla="*/ 38 w 107"/>
                <a:gd name="T45" fmla="*/ 90 h 106"/>
                <a:gd name="T46" fmla="*/ 38 w 107"/>
                <a:gd name="T47" fmla="*/ 90 h 106"/>
                <a:gd name="T48" fmla="*/ 54 w 107"/>
                <a:gd name="T49" fmla="*/ 106 h 106"/>
                <a:gd name="T50" fmla="*/ 69 w 107"/>
                <a:gd name="T51" fmla="*/ 90 h 106"/>
                <a:gd name="T52" fmla="*/ 69 w 107"/>
                <a:gd name="T53" fmla="*/ 90 h 106"/>
                <a:gd name="T54" fmla="*/ 60 w 107"/>
                <a:gd name="T55" fmla="*/ 75 h 106"/>
                <a:gd name="T56" fmla="*/ 60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100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4" y="37"/>
                    <a:pt x="79" y="41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5" y="28"/>
                    <a:pt x="69" y="22"/>
                    <a:pt x="69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7"/>
                    <a:pt x="62" y="0"/>
                    <a:pt x="54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22"/>
                    <a:pt x="42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1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2" y="78"/>
                    <a:pt x="38" y="84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9"/>
                    <a:pt x="45" y="106"/>
                    <a:pt x="54" y="106"/>
                  </a:cubicBezTo>
                  <a:cubicBezTo>
                    <a:pt x="62" y="106"/>
                    <a:pt x="69" y="9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84"/>
                    <a:pt x="65" y="78"/>
                    <a:pt x="60" y="75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1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207"/>
            <p:cNvSpPr>
              <a:spLocks/>
            </p:cNvSpPr>
            <p:nvPr/>
          </p:nvSpPr>
          <p:spPr bwMode="auto">
            <a:xfrm>
              <a:off x="9804400" y="387350"/>
              <a:ext cx="87313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59 w 107"/>
                <a:gd name="T9" fmla="*/ 47 h 106"/>
                <a:gd name="T10" fmla="*/ 59 w 107"/>
                <a:gd name="T11" fmla="*/ 30 h 106"/>
                <a:gd name="T12" fmla="*/ 69 w 107"/>
                <a:gd name="T13" fmla="*/ 15 h 106"/>
                <a:gd name="T14" fmla="*/ 69 w 107"/>
                <a:gd name="T15" fmla="*/ 15 h 106"/>
                <a:gd name="T16" fmla="*/ 53 w 107"/>
                <a:gd name="T17" fmla="*/ 0 h 106"/>
                <a:gd name="T18" fmla="*/ 38 w 107"/>
                <a:gd name="T19" fmla="*/ 15 h 106"/>
                <a:gd name="T20" fmla="*/ 38 w 107"/>
                <a:gd name="T21" fmla="*/ 15 h 106"/>
                <a:gd name="T22" fmla="*/ 47 w 107"/>
                <a:gd name="T23" fmla="*/ 30 h 106"/>
                <a:gd name="T24" fmla="*/ 47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7 w 107"/>
                <a:gd name="T41" fmla="*/ 59 h 106"/>
                <a:gd name="T42" fmla="*/ 47 w 107"/>
                <a:gd name="T43" fmla="*/ 75 h 106"/>
                <a:gd name="T44" fmla="*/ 38 w 107"/>
                <a:gd name="T45" fmla="*/ 90 h 106"/>
                <a:gd name="T46" fmla="*/ 38 w 107"/>
                <a:gd name="T47" fmla="*/ 90 h 106"/>
                <a:gd name="T48" fmla="*/ 53 w 107"/>
                <a:gd name="T49" fmla="*/ 106 h 106"/>
                <a:gd name="T50" fmla="*/ 69 w 107"/>
                <a:gd name="T51" fmla="*/ 90 h 106"/>
                <a:gd name="T52" fmla="*/ 69 w 107"/>
                <a:gd name="T53" fmla="*/ 90 h 106"/>
                <a:gd name="T54" fmla="*/ 59 w 107"/>
                <a:gd name="T55" fmla="*/ 75 h 106"/>
                <a:gd name="T56" fmla="*/ 59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99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4" y="37"/>
                    <a:pt x="79" y="41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5" y="28"/>
                    <a:pt x="69" y="22"/>
                    <a:pt x="69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22"/>
                    <a:pt x="42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1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2" y="78"/>
                    <a:pt x="38" y="84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9"/>
                    <a:pt x="45" y="106"/>
                    <a:pt x="53" y="106"/>
                  </a:cubicBezTo>
                  <a:cubicBezTo>
                    <a:pt x="62" y="106"/>
                    <a:pt x="69" y="9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84"/>
                    <a:pt x="65" y="78"/>
                    <a:pt x="59" y="75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9" y="69"/>
                    <a:pt x="107" y="61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208"/>
            <p:cNvSpPr>
              <a:spLocks/>
            </p:cNvSpPr>
            <p:nvPr/>
          </p:nvSpPr>
          <p:spPr bwMode="auto">
            <a:xfrm>
              <a:off x="9299575" y="555625"/>
              <a:ext cx="85725" cy="85725"/>
            </a:xfrm>
            <a:custGeom>
              <a:avLst/>
              <a:gdLst>
                <a:gd name="T0" fmla="*/ 106 w 106"/>
                <a:gd name="T1" fmla="*/ 54 h 107"/>
                <a:gd name="T2" fmla="*/ 90 w 106"/>
                <a:gd name="T3" fmla="*/ 38 h 107"/>
                <a:gd name="T4" fmla="*/ 90 w 106"/>
                <a:gd name="T5" fmla="*/ 38 h 107"/>
                <a:gd name="T6" fmla="*/ 76 w 106"/>
                <a:gd name="T7" fmla="*/ 47 h 107"/>
                <a:gd name="T8" fmla="*/ 59 w 106"/>
                <a:gd name="T9" fmla="*/ 47 h 107"/>
                <a:gd name="T10" fmla="*/ 59 w 106"/>
                <a:gd name="T11" fmla="*/ 31 h 107"/>
                <a:gd name="T12" fmla="*/ 69 w 106"/>
                <a:gd name="T13" fmla="*/ 16 h 107"/>
                <a:gd name="T14" fmla="*/ 69 w 106"/>
                <a:gd name="T15" fmla="*/ 16 h 107"/>
                <a:gd name="T16" fmla="*/ 53 w 106"/>
                <a:gd name="T17" fmla="*/ 0 h 107"/>
                <a:gd name="T18" fmla="*/ 37 w 106"/>
                <a:gd name="T19" fmla="*/ 16 h 107"/>
                <a:gd name="T20" fmla="*/ 37 w 106"/>
                <a:gd name="T21" fmla="*/ 16 h 107"/>
                <a:gd name="T22" fmla="*/ 47 w 106"/>
                <a:gd name="T23" fmla="*/ 31 h 107"/>
                <a:gd name="T24" fmla="*/ 47 w 106"/>
                <a:gd name="T25" fmla="*/ 47 h 107"/>
                <a:gd name="T26" fmla="*/ 30 w 106"/>
                <a:gd name="T27" fmla="*/ 47 h 107"/>
                <a:gd name="T28" fmla="*/ 15 w 106"/>
                <a:gd name="T29" fmla="*/ 38 h 107"/>
                <a:gd name="T30" fmla="*/ 15 w 106"/>
                <a:gd name="T31" fmla="*/ 38 h 107"/>
                <a:gd name="T32" fmla="*/ 0 w 106"/>
                <a:gd name="T33" fmla="*/ 54 h 107"/>
                <a:gd name="T34" fmla="*/ 15 w 106"/>
                <a:gd name="T35" fmla="*/ 69 h 107"/>
                <a:gd name="T36" fmla="*/ 15 w 106"/>
                <a:gd name="T37" fmla="*/ 69 h 107"/>
                <a:gd name="T38" fmla="*/ 30 w 106"/>
                <a:gd name="T39" fmla="*/ 60 h 107"/>
                <a:gd name="T40" fmla="*/ 47 w 106"/>
                <a:gd name="T41" fmla="*/ 60 h 107"/>
                <a:gd name="T42" fmla="*/ 47 w 106"/>
                <a:gd name="T43" fmla="*/ 76 h 107"/>
                <a:gd name="T44" fmla="*/ 37 w 106"/>
                <a:gd name="T45" fmla="*/ 91 h 107"/>
                <a:gd name="T46" fmla="*/ 37 w 106"/>
                <a:gd name="T47" fmla="*/ 91 h 107"/>
                <a:gd name="T48" fmla="*/ 53 w 106"/>
                <a:gd name="T49" fmla="*/ 107 h 107"/>
                <a:gd name="T50" fmla="*/ 69 w 106"/>
                <a:gd name="T51" fmla="*/ 91 h 107"/>
                <a:gd name="T52" fmla="*/ 69 w 106"/>
                <a:gd name="T53" fmla="*/ 91 h 107"/>
                <a:gd name="T54" fmla="*/ 59 w 106"/>
                <a:gd name="T55" fmla="*/ 76 h 107"/>
                <a:gd name="T56" fmla="*/ 59 w 106"/>
                <a:gd name="T57" fmla="*/ 60 h 107"/>
                <a:gd name="T58" fmla="*/ 76 w 106"/>
                <a:gd name="T59" fmla="*/ 60 h 107"/>
                <a:gd name="T60" fmla="*/ 90 w 106"/>
                <a:gd name="T61" fmla="*/ 69 h 107"/>
                <a:gd name="T62" fmla="*/ 90 w 106"/>
                <a:gd name="T63" fmla="*/ 69 h 107"/>
                <a:gd name="T64" fmla="*/ 106 w 106"/>
                <a:gd name="T65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07">
                  <a:moveTo>
                    <a:pt x="106" y="54"/>
                  </a:moveTo>
                  <a:cubicBezTo>
                    <a:pt x="106" y="45"/>
                    <a:pt x="99" y="38"/>
                    <a:pt x="90" y="3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84" y="38"/>
                    <a:pt x="78" y="42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65" y="28"/>
                    <a:pt x="69" y="23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23"/>
                    <a:pt x="41" y="28"/>
                    <a:pt x="47" y="31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8" y="42"/>
                    <a:pt x="22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7" y="38"/>
                    <a:pt x="0" y="45"/>
                    <a:pt x="0" y="54"/>
                  </a:cubicBezTo>
                  <a:cubicBezTo>
                    <a:pt x="0" y="62"/>
                    <a:pt x="7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22" y="69"/>
                    <a:pt x="28" y="65"/>
                    <a:pt x="30" y="60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1" y="79"/>
                    <a:pt x="37" y="84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7" y="100"/>
                    <a:pt x="44" y="107"/>
                    <a:pt x="53" y="107"/>
                  </a:cubicBezTo>
                  <a:cubicBezTo>
                    <a:pt x="62" y="107"/>
                    <a:pt x="69" y="100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9"/>
                    <a:pt x="59" y="76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8" y="65"/>
                    <a:pt x="84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9" y="69"/>
                    <a:pt x="106" y="62"/>
                    <a:pt x="10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209"/>
            <p:cNvSpPr>
              <a:spLocks/>
            </p:cNvSpPr>
            <p:nvPr/>
          </p:nvSpPr>
          <p:spPr bwMode="auto">
            <a:xfrm>
              <a:off x="9467850" y="555625"/>
              <a:ext cx="85725" cy="85725"/>
            </a:xfrm>
            <a:custGeom>
              <a:avLst/>
              <a:gdLst>
                <a:gd name="T0" fmla="*/ 107 w 107"/>
                <a:gd name="T1" fmla="*/ 54 h 107"/>
                <a:gd name="T2" fmla="*/ 91 w 107"/>
                <a:gd name="T3" fmla="*/ 38 h 107"/>
                <a:gd name="T4" fmla="*/ 91 w 107"/>
                <a:gd name="T5" fmla="*/ 38 h 107"/>
                <a:gd name="T6" fmla="*/ 76 w 107"/>
                <a:gd name="T7" fmla="*/ 47 h 107"/>
                <a:gd name="T8" fmla="*/ 60 w 107"/>
                <a:gd name="T9" fmla="*/ 47 h 107"/>
                <a:gd name="T10" fmla="*/ 60 w 107"/>
                <a:gd name="T11" fmla="*/ 31 h 107"/>
                <a:gd name="T12" fmla="*/ 70 w 107"/>
                <a:gd name="T13" fmla="*/ 16 h 107"/>
                <a:gd name="T14" fmla="*/ 70 w 107"/>
                <a:gd name="T15" fmla="*/ 16 h 107"/>
                <a:gd name="T16" fmla="*/ 54 w 107"/>
                <a:gd name="T17" fmla="*/ 0 h 107"/>
                <a:gd name="T18" fmla="*/ 38 w 107"/>
                <a:gd name="T19" fmla="*/ 16 h 107"/>
                <a:gd name="T20" fmla="*/ 38 w 107"/>
                <a:gd name="T21" fmla="*/ 16 h 107"/>
                <a:gd name="T22" fmla="*/ 48 w 107"/>
                <a:gd name="T23" fmla="*/ 31 h 107"/>
                <a:gd name="T24" fmla="*/ 48 w 107"/>
                <a:gd name="T25" fmla="*/ 47 h 107"/>
                <a:gd name="T26" fmla="*/ 31 w 107"/>
                <a:gd name="T27" fmla="*/ 47 h 107"/>
                <a:gd name="T28" fmla="*/ 16 w 107"/>
                <a:gd name="T29" fmla="*/ 38 h 107"/>
                <a:gd name="T30" fmla="*/ 16 w 107"/>
                <a:gd name="T31" fmla="*/ 38 h 107"/>
                <a:gd name="T32" fmla="*/ 0 w 107"/>
                <a:gd name="T33" fmla="*/ 54 h 107"/>
                <a:gd name="T34" fmla="*/ 16 w 107"/>
                <a:gd name="T35" fmla="*/ 69 h 107"/>
                <a:gd name="T36" fmla="*/ 16 w 107"/>
                <a:gd name="T37" fmla="*/ 69 h 107"/>
                <a:gd name="T38" fmla="*/ 31 w 107"/>
                <a:gd name="T39" fmla="*/ 60 h 107"/>
                <a:gd name="T40" fmla="*/ 48 w 107"/>
                <a:gd name="T41" fmla="*/ 60 h 107"/>
                <a:gd name="T42" fmla="*/ 48 w 107"/>
                <a:gd name="T43" fmla="*/ 76 h 107"/>
                <a:gd name="T44" fmla="*/ 38 w 107"/>
                <a:gd name="T45" fmla="*/ 91 h 107"/>
                <a:gd name="T46" fmla="*/ 38 w 107"/>
                <a:gd name="T47" fmla="*/ 91 h 107"/>
                <a:gd name="T48" fmla="*/ 54 w 107"/>
                <a:gd name="T49" fmla="*/ 107 h 107"/>
                <a:gd name="T50" fmla="*/ 70 w 107"/>
                <a:gd name="T51" fmla="*/ 91 h 107"/>
                <a:gd name="T52" fmla="*/ 70 w 107"/>
                <a:gd name="T53" fmla="*/ 91 h 107"/>
                <a:gd name="T54" fmla="*/ 60 w 107"/>
                <a:gd name="T55" fmla="*/ 76 h 107"/>
                <a:gd name="T56" fmla="*/ 60 w 107"/>
                <a:gd name="T57" fmla="*/ 60 h 107"/>
                <a:gd name="T58" fmla="*/ 76 w 107"/>
                <a:gd name="T59" fmla="*/ 60 h 107"/>
                <a:gd name="T60" fmla="*/ 91 w 107"/>
                <a:gd name="T61" fmla="*/ 69 h 107"/>
                <a:gd name="T62" fmla="*/ 91 w 107"/>
                <a:gd name="T63" fmla="*/ 69 h 107"/>
                <a:gd name="T64" fmla="*/ 107 w 107"/>
                <a:gd name="T65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7">
                  <a:moveTo>
                    <a:pt x="107" y="54"/>
                  </a:moveTo>
                  <a:cubicBezTo>
                    <a:pt x="107" y="45"/>
                    <a:pt x="100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5" y="38"/>
                    <a:pt x="79" y="42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6" y="28"/>
                    <a:pt x="70" y="23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7"/>
                    <a:pt x="62" y="0"/>
                    <a:pt x="54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3"/>
                    <a:pt x="42" y="28"/>
                    <a:pt x="48" y="31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9" y="42"/>
                    <a:pt x="23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8" y="38"/>
                    <a:pt x="0" y="45"/>
                    <a:pt x="0" y="54"/>
                  </a:cubicBezTo>
                  <a:cubicBezTo>
                    <a:pt x="0" y="62"/>
                    <a:pt x="8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9" y="65"/>
                    <a:pt x="31" y="60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2" y="79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100"/>
                    <a:pt x="45" y="107"/>
                    <a:pt x="54" y="107"/>
                  </a:cubicBezTo>
                  <a:cubicBezTo>
                    <a:pt x="62" y="107"/>
                    <a:pt x="70" y="100"/>
                    <a:pt x="70" y="9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84"/>
                    <a:pt x="66" y="79"/>
                    <a:pt x="60" y="76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9" y="65"/>
                    <a:pt x="85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210"/>
            <p:cNvSpPr>
              <a:spLocks/>
            </p:cNvSpPr>
            <p:nvPr/>
          </p:nvSpPr>
          <p:spPr bwMode="auto">
            <a:xfrm>
              <a:off x="9636125" y="555625"/>
              <a:ext cx="87313" cy="85725"/>
            </a:xfrm>
            <a:custGeom>
              <a:avLst/>
              <a:gdLst>
                <a:gd name="T0" fmla="*/ 107 w 107"/>
                <a:gd name="T1" fmla="*/ 54 h 107"/>
                <a:gd name="T2" fmla="*/ 91 w 107"/>
                <a:gd name="T3" fmla="*/ 38 h 107"/>
                <a:gd name="T4" fmla="*/ 91 w 107"/>
                <a:gd name="T5" fmla="*/ 38 h 107"/>
                <a:gd name="T6" fmla="*/ 76 w 107"/>
                <a:gd name="T7" fmla="*/ 47 h 107"/>
                <a:gd name="T8" fmla="*/ 60 w 107"/>
                <a:gd name="T9" fmla="*/ 47 h 107"/>
                <a:gd name="T10" fmla="*/ 60 w 107"/>
                <a:gd name="T11" fmla="*/ 31 h 107"/>
                <a:gd name="T12" fmla="*/ 69 w 107"/>
                <a:gd name="T13" fmla="*/ 16 h 107"/>
                <a:gd name="T14" fmla="*/ 69 w 107"/>
                <a:gd name="T15" fmla="*/ 16 h 107"/>
                <a:gd name="T16" fmla="*/ 54 w 107"/>
                <a:gd name="T17" fmla="*/ 0 h 107"/>
                <a:gd name="T18" fmla="*/ 38 w 107"/>
                <a:gd name="T19" fmla="*/ 16 h 107"/>
                <a:gd name="T20" fmla="*/ 38 w 107"/>
                <a:gd name="T21" fmla="*/ 16 h 107"/>
                <a:gd name="T22" fmla="*/ 47 w 107"/>
                <a:gd name="T23" fmla="*/ 31 h 107"/>
                <a:gd name="T24" fmla="*/ 47 w 107"/>
                <a:gd name="T25" fmla="*/ 47 h 107"/>
                <a:gd name="T26" fmla="*/ 31 w 107"/>
                <a:gd name="T27" fmla="*/ 47 h 107"/>
                <a:gd name="T28" fmla="*/ 16 w 107"/>
                <a:gd name="T29" fmla="*/ 38 h 107"/>
                <a:gd name="T30" fmla="*/ 16 w 107"/>
                <a:gd name="T31" fmla="*/ 38 h 107"/>
                <a:gd name="T32" fmla="*/ 0 w 107"/>
                <a:gd name="T33" fmla="*/ 54 h 107"/>
                <a:gd name="T34" fmla="*/ 16 w 107"/>
                <a:gd name="T35" fmla="*/ 69 h 107"/>
                <a:gd name="T36" fmla="*/ 16 w 107"/>
                <a:gd name="T37" fmla="*/ 69 h 107"/>
                <a:gd name="T38" fmla="*/ 31 w 107"/>
                <a:gd name="T39" fmla="*/ 60 h 107"/>
                <a:gd name="T40" fmla="*/ 47 w 107"/>
                <a:gd name="T41" fmla="*/ 60 h 107"/>
                <a:gd name="T42" fmla="*/ 47 w 107"/>
                <a:gd name="T43" fmla="*/ 76 h 107"/>
                <a:gd name="T44" fmla="*/ 38 w 107"/>
                <a:gd name="T45" fmla="*/ 91 h 107"/>
                <a:gd name="T46" fmla="*/ 38 w 107"/>
                <a:gd name="T47" fmla="*/ 91 h 107"/>
                <a:gd name="T48" fmla="*/ 54 w 107"/>
                <a:gd name="T49" fmla="*/ 107 h 107"/>
                <a:gd name="T50" fmla="*/ 69 w 107"/>
                <a:gd name="T51" fmla="*/ 91 h 107"/>
                <a:gd name="T52" fmla="*/ 69 w 107"/>
                <a:gd name="T53" fmla="*/ 91 h 107"/>
                <a:gd name="T54" fmla="*/ 60 w 107"/>
                <a:gd name="T55" fmla="*/ 76 h 107"/>
                <a:gd name="T56" fmla="*/ 60 w 107"/>
                <a:gd name="T57" fmla="*/ 60 h 107"/>
                <a:gd name="T58" fmla="*/ 76 w 107"/>
                <a:gd name="T59" fmla="*/ 60 h 107"/>
                <a:gd name="T60" fmla="*/ 91 w 107"/>
                <a:gd name="T61" fmla="*/ 69 h 107"/>
                <a:gd name="T62" fmla="*/ 91 w 107"/>
                <a:gd name="T63" fmla="*/ 69 h 107"/>
                <a:gd name="T64" fmla="*/ 107 w 107"/>
                <a:gd name="T65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7">
                  <a:moveTo>
                    <a:pt x="107" y="54"/>
                  </a:moveTo>
                  <a:cubicBezTo>
                    <a:pt x="107" y="45"/>
                    <a:pt x="100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4" y="38"/>
                    <a:pt x="79" y="42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5" y="28"/>
                    <a:pt x="69" y="23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4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3"/>
                    <a:pt x="42" y="28"/>
                    <a:pt x="47" y="31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2"/>
                    <a:pt x="23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7" y="38"/>
                    <a:pt x="0" y="45"/>
                    <a:pt x="0" y="54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60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9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100"/>
                    <a:pt x="45" y="107"/>
                    <a:pt x="54" y="107"/>
                  </a:cubicBezTo>
                  <a:cubicBezTo>
                    <a:pt x="62" y="107"/>
                    <a:pt x="69" y="100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9"/>
                    <a:pt x="60" y="76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211"/>
            <p:cNvSpPr>
              <a:spLocks/>
            </p:cNvSpPr>
            <p:nvPr/>
          </p:nvSpPr>
          <p:spPr bwMode="auto">
            <a:xfrm>
              <a:off x="9804400" y="555625"/>
              <a:ext cx="87313" cy="85725"/>
            </a:xfrm>
            <a:custGeom>
              <a:avLst/>
              <a:gdLst>
                <a:gd name="T0" fmla="*/ 107 w 107"/>
                <a:gd name="T1" fmla="*/ 54 h 107"/>
                <a:gd name="T2" fmla="*/ 91 w 107"/>
                <a:gd name="T3" fmla="*/ 38 h 107"/>
                <a:gd name="T4" fmla="*/ 91 w 107"/>
                <a:gd name="T5" fmla="*/ 38 h 107"/>
                <a:gd name="T6" fmla="*/ 76 w 107"/>
                <a:gd name="T7" fmla="*/ 47 h 107"/>
                <a:gd name="T8" fmla="*/ 59 w 107"/>
                <a:gd name="T9" fmla="*/ 47 h 107"/>
                <a:gd name="T10" fmla="*/ 59 w 107"/>
                <a:gd name="T11" fmla="*/ 31 h 107"/>
                <a:gd name="T12" fmla="*/ 69 w 107"/>
                <a:gd name="T13" fmla="*/ 16 h 107"/>
                <a:gd name="T14" fmla="*/ 69 w 107"/>
                <a:gd name="T15" fmla="*/ 16 h 107"/>
                <a:gd name="T16" fmla="*/ 53 w 107"/>
                <a:gd name="T17" fmla="*/ 0 h 107"/>
                <a:gd name="T18" fmla="*/ 38 w 107"/>
                <a:gd name="T19" fmla="*/ 16 h 107"/>
                <a:gd name="T20" fmla="*/ 38 w 107"/>
                <a:gd name="T21" fmla="*/ 16 h 107"/>
                <a:gd name="T22" fmla="*/ 47 w 107"/>
                <a:gd name="T23" fmla="*/ 31 h 107"/>
                <a:gd name="T24" fmla="*/ 47 w 107"/>
                <a:gd name="T25" fmla="*/ 47 h 107"/>
                <a:gd name="T26" fmla="*/ 31 w 107"/>
                <a:gd name="T27" fmla="*/ 47 h 107"/>
                <a:gd name="T28" fmla="*/ 16 w 107"/>
                <a:gd name="T29" fmla="*/ 38 h 107"/>
                <a:gd name="T30" fmla="*/ 16 w 107"/>
                <a:gd name="T31" fmla="*/ 38 h 107"/>
                <a:gd name="T32" fmla="*/ 0 w 107"/>
                <a:gd name="T33" fmla="*/ 54 h 107"/>
                <a:gd name="T34" fmla="*/ 16 w 107"/>
                <a:gd name="T35" fmla="*/ 69 h 107"/>
                <a:gd name="T36" fmla="*/ 16 w 107"/>
                <a:gd name="T37" fmla="*/ 69 h 107"/>
                <a:gd name="T38" fmla="*/ 31 w 107"/>
                <a:gd name="T39" fmla="*/ 60 h 107"/>
                <a:gd name="T40" fmla="*/ 47 w 107"/>
                <a:gd name="T41" fmla="*/ 60 h 107"/>
                <a:gd name="T42" fmla="*/ 47 w 107"/>
                <a:gd name="T43" fmla="*/ 76 h 107"/>
                <a:gd name="T44" fmla="*/ 38 w 107"/>
                <a:gd name="T45" fmla="*/ 91 h 107"/>
                <a:gd name="T46" fmla="*/ 38 w 107"/>
                <a:gd name="T47" fmla="*/ 91 h 107"/>
                <a:gd name="T48" fmla="*/ 53 w 107"/>
                <a:gd name="T49" fmla="*/ 107 h 107"/>
                <a:gd name="T50" fmla="*/ 69 w 107"/>
                <a:gd name="T51" fmla="*/ 91 h 107"/>
                <a:gd name="T52" fmla="*/ 69 w 107"/>
                <a:gd name="T53" fmla="*/ 91 h 107"/>
                <a:gd name="T54" fmla="*/ 59 w 107"/>
                <a:gd name="T55" fmla="*/ 76 h 107"/>
                <a:gd name="T56" fmla="*/ 59 w 107"/>
                <a:gd name="T57" fmla="*/ 60 h 107"/>
                <a:gd name="T58" fmla="*/ 76 w 107"/>
                <a:gd name="T59" fmla="*/ 60 h 107"/>
                <a:gd name="T60" fmla="*/ 91 w 107"/>
                <a:gd name="T61" fmla="*/ 69 h 107"/>
                <a:gd name="T62" fmla="*/ 91 w 107"/>
                <a:gd name="T63" fmla="*/ 69 h 107"/>
                <a:gd name="T64" fmla="*/ 107 w 107"/>
                <a:gd name="T65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7">
                  <a:moveTo>
                    <a:pt x="107" y="54"/>
                  </a:moveTo>
                  <a:cubicBezTo>
                    <a:pt x="107" y="45"/>
                    <a:pt x="99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4" y="38"/>
                    <a:pt x="79" y="42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65" y="28"/>
                    <a:pt x="69" y="23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3"/>
                    <a:pt x="42" y="28"/>
                    <a:pt x="47" y="31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2"/>
                    <a:pt x="23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7" y="38"/>
                    <a:pt x="0" y="45"/>
                    <a:pt x="0" y="54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60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9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100"/>
                    <a:pt x="45" y="107"/>
                    <a:pt x="53" y="107"/>
                  </a:cubicBezTo>
                  <a:cubicBezTo>
                    <a:pt x="62" y="107"/>
                    <a:pt x="69" y="100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9"/>
                    <a:pt x="59" y="76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9" y="69"/>
                    <a:pt x="107" y="62"/>
                    <a:pt x="10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212"/>
            <p:cNvSpPr>
              <a:spLocks/>
            </p:cNvSpPr>
            <p:nvPr/>
          </p:nvSpPr>
          <p:spPr bwMode="auto">
            <a:xfrm>
              <a:off x="9299575" y="723900"/>
              <a:ext cx="85725" cy="85725"/>
            </a:xfrm>
            <a:custGeom>
              <a:avLst/>
              <a:gdLst>
                <a:gd name="T0" fmla="*/ 106 w 106"/>
                <a:gd name="T1" fmla="*/ 53 h 107"/>
                <a:gd name="T2" fmla="*/ 90 w 106"/>
                <a:gd name="T3" fmla="*/ 38 h 107"/>
                <a:gd name="T4" fmla="*/ 90 w 106"/>
                <a:gd name="T5" fmla="*/ 38 h 107"/>
                <a:gd name="T6" fmla="*/ 76 w 106"/>
                <a:gd name="T7" fmla="*/ 47 h 107"/>
                <a:gd name="T8" fmla="*/ 59 w 106"/>
                <a:gd name="T9" fmla="*/ 47 h 107"/>
                <a:gd name="T10" fmla="*/ 59 w 106"/>
                <a:gd name="T11" fmla="*/ 31 h 107"/>
                <a:gd name="T12" fmla="*/ 69 w 106"/>
                <a:gd name="T13" fmla="*/ 16 h 107"/>
                <a:gd name="T14" fmla="*/ 69 w 106"/>
                <a:gd name="T15" fmla="*/ 16 h 107"/>
                <a:gd name="T16" fmla="*/ 53 w 106"/>
                <a:gd name="T17" fmla="*/ 0 h 107"/>
                <a:gd name="T18" fmla="*/ 37 w 106"/>
                <a:gd name="T19" fmla="*/ 16 h 107"/>
                <a:gd name="T20" fmla="*/ 37 w 106"/>
                <a:gd name="T21" fmla="*/ 16 h 107"/>
                <a:gd name="T22" fmla="*/ 47 w 106"/>
                <a:gd name="T23" fmla="*/ 31 h 107"/>
                <a:gd name="T24" fmla="*/ 47 w 106"/>
                <a:gd name="T25" fmla="*/ 47 h 107"/>
                <a:gd name="T26" fmla="*/ 30 w 106"/>
                <a:gd name="T27" fmla="*/ 47 h 107"/>
                <a:gd name="T28" fmla="*/ 15 w 106"/>
                <a:gd name="T29" fmla="*/ 38 h 107"/>
                <a:gd name="T30" fmla="*/ 15 w 106"/>
                <a:gd name="T31" fmla="*/ 38 h 107"/>
                <a:gd name="T32" fmla="*/ 0 w 106"/>
                <a:gd name="T33" fmla="*/ 53 h 107"/>
                <a:gd name="T34" fmla="*/ 15 w 106"/>
                <a:gd name="T35" fmla="*/ 69 h 107"/>
                <a:gd name="T36" fmla="*/ 15 w 106"/>
                <a:gd name="T37" fmla="*/ 69 h 107"/>
                <a:gd name="T38" fmla="*/ 30 w 106"/>
                <a:gd name="T39" fmla="*/ 59 h 107"/>
                <a:gd name="T40" fmla="*/ 47 w 106"/>
                <a:gd name="T41" fmla="*/ 59 h 107"/>
                <a:gd name="T42" fmla="*/ 47 w 106"/>
                <a:gd name="T43" fmla="*/ 76 h 107"/>
                <a:gd name="T44" fmla="*/ 37 w 106"/>
                <a:gd name="T45" fmla="*/ 91 h 107"/>
                <a:gd name="T46" fmla="*/ 37 w 106"/>
                <a:gd name="T47" fmla="*/ 91 h 107"/>
                <a:gd name="T48" fmla="*/ 53 w 106"/>
                <a:gd name="T49" fmla="*/ 107 h 107"/>
                <a:gd name="T50" fmla="*/ 69 w 106"/>
                <a:gd name="T51" fmla="*/ 91 h 107"/>
                <a:gd name="T52" fmla="*/ 69 w 106"/>
                <a:gd name="T53" fmla="*/ 91 h 107"/>
                <a:gd name="T54" fmla="*/ 59 w 106"/>
                <a:gd name="T55" fmla="*/ 76 h 107"/>
                <a:gd name="T56" fmla="*/ 59 w 106"/>
                <a:gd name="T57" fmla="*/ 59 h 107"/>
                <a:gd name="T58" fmla="*/ 76 w 106"/>
                <a:gd name="T59" fmla="*/ 59 h 107"/>
                <a:gd name="T60" fmla="*/ 90 w 106"/>
                <a:gd name="T61" fmla="*/ 69 h 107"/>
                <a:gd name="T62" fmla="*/ 90 w 106"/>
                <a:gd name="T63" fmla="*/ 69 h 107"/>
                <a:gd name="T64" fmla="*/ 106 w 106"/>
                <a:gd name="T65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07">
                  <a:moveTo>
                    <a:pt x="106" y="53"/>
                  </a:moveTo>
                  <a:cubicBezTo>
                    <a:pt x="106" y="45"/>
                    <a:pt x="99" y="38"/>
                    <a:pt x="90" y="3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84" y="38"/>
                    <a:pt x="78" y="42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65" y="28"/>
                    <a:pt x="69" y="23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23"/>
                    <a:pt x="41" y="28"/>
                    <a:pt x="47" y="31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8" y="42"/>
                    <a:pt x="22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7" y="38"/>
                    <a:pt x="0" y="45"/>
                    <a:pt x="0" y="53"/>
                  </a:cubicBezTo>
                  <a:cubicBezTo>
                    <a:pt x="0" y="62"/>
                    <a:pt x="7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22" y="69"/>
                    <a:pt x="28" y="65"/>
                    <a:pt x="30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1" y="79"/>
                    <a:pt x="37" y="84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7" y="99"/>
                    <a:pt x="44" y="107"/>
                    <a:pt x="53" y="107"/>
                  </a:cubicBezTo>
                  <a:cubicBezTo>
                    <a:pt x="62" y="107"/>
                    <a:pt x="69" y="99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9"/>
                    <a:pt x="59" y="76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8" y="65"/>
                    <a:pt x="84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9" y="69"/>
                    <a:pt x="106" y="62"/>
                    <a:pt x="10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213"/>
            <p:cNvSpPr>
              <a:spLocks/>
            </p:cNvSpPr>
            <p:nvPr/>
          </p:nvSpPr>
          <p:spPr bwMode="auto">
            <a:xfrm>
              <a:off x="9467850" y="723900"/>
              <a:ext cx="85725" cy="85725"/>
            </a:xfrm>
            <a:custGeom>
              <a:avLst/>
              <a:gdLst>
                <a:gd name="T0" fmla="*/ 107 w 107"/>
                <a:gd name="T1" fmla="*/ 53 h 107"/>
                <a:gd name="T2" fmla="*/ 91 w 107"/>
                <a:gd name="T3" fmla="*/ 38 h 107"/>
                <a:gd name="T4" fmla="*/ 91 w 107"/>
                <a:gd name="T5" fmla="*/ 38 h 107"/>
                <a:gd name="T6" fmla="*/ 76 w 107"/>
                <a:gd name="T7" fmla="*/ 47 h 107"/>
                <a:gd name="T8" fmla="*/ 60 w 107"/>
                <a:gd name="T9" fmla="*/ 47 h 107"/>
                <a:gd name="T10" fmla="*/ 60 w 107"/>
                <a:gd name="T11" fmla="*/ 31 h 107"/>
                <a:gd name="T12" fmla="*/ 70 w 107"/>
                <a:gd name="T13" fmla="*/ 16 h 107"/>
                <a:gd name="T14" fmla="*/ 70 w 107"/>
                <a:gd name="T15" fmla="*/ 16 h 107"/>
                <a:gd name="T16" fmla="*/ 54 w 107"/>
                <a:gd name="T17" fmla="*/ 0 h 107"/>
                <a:gd name="T18" fmla="*/ 38 w 107"/>
                <a:gd name="T19" fmla="*/ 16 h 107"/>
                <a:gd name="T20" fmla="*/ 38 w 107"/>
                <a:gd name="T21" fmla="*/ 16 h 107"/>
                <a:gd name="T22" fmla="*/ 48 w 107"/>
                <a:gd name="T23" fmla="*/ 31 h 107"/>
                <a:gd name="T24" fmla="*/ 48 w 107"/>
                <a:gd name="T25" fmla="*/ 47 h 107"/>
                <a:gd name="T26" fmla="*/ 31 w 107"/>
                <a:gd name="T27" fmla="*/ 47 h 107"/>
                <a:gd name="T28" fmla="*/ 16 w 107"/>
                <a:gd name="T29" fmla="*/ 38 h 107"/>
                <a:gd name="T30" fmla="*/ 16 w 107"/>
                <a:gd name="T31" fmla="*/ 38 h 107"/>
                <a:gd name="T32" fmla="*/ 0 w 107"/>
                <a:gd name="T33" fmla="*/ 53 h 107"/>
                <a:gd name="T34" fmla="*/ 16 w 107"/>
                <a:gd name="T35" fmla="*/ 69 h 107"/>
                <a:gd name="T36" fmla="*/ 16 w 107"/>
                <a:gd name="T37" fmla="*/ 69 h 107"/>
                <a:gd name="T38" fmla="*/ 31 w 107"/>
                <a:gd name="T39" fmla="*/ 59 h 107"/>
                <a:gd name="T40" fmla="*/ 48 w 107"/>
                <a:gd name="T41" fmla="*/ 59 h 107"/>
                <a:gd name="T42" fmla="*/ 48 w 107"/>
                <a:gd name="T43" fmla="*/ 76 h 107"/>
                <a:gd name="T44" fmla="*/ 38 w 107"/>
                <a:gd name="T45" fmla="*/ 91 h 107"/>
                <a:gd name="T46" fmla="*/ 38 w 107"/>
                <a:gd name="T47" fmla="*/ 91 h 107"/>
                <a:gd name="T48" fmla="*/ 54 w 107"/>
                <a:gd name="T49" fmla="*/ 107 h 107"/>
                <a:gd name="T50" fmla="*/ 70 w 107"/>
                <a:gd name="T51" fmla="*/ 91 h 107"/>
                <a:gd name="T52" fmla="*/ 70 w 107"/>
                <a:gd name="T53" fmla="*/ 91 h 107"/>
                <a:gd name="T54" fmla="*/ 60 w 107"/>
                <a:gd name="T55" fmla="*/ 76 h 107"/>
                <a:gd name="T56" fmla="*/ 60 w 107"/>
                <a:gd name="T57" fmla="*/ 59 h 107"/>
                <a:gd name="T58" fmla="*/ 76 w 107"/>
                <a:gd name="T59" fmla="*/ 59 h 107"/>
                <a:gd name="T60" fmla="*/ 91 w 107"/>
                <a:gd name="T61" fmla="*/ 69 h 107"/>
                <a:gd name="T62" fmla="*/ 91 w 107"/>
                <a:gd name="T63" fmla="*/ 69 h 107"/>
                <a:gd name="T64" fmla="*/ 107 w 107"/>
                <a:gd name="T65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7">
                  <a:moveTo>
                    <a:pt x="107" y="53"/>
                  </a:moveTo>
                  <a:cubicBezTo>
                    <a:pt x="107" y="45"/>
                    <a:pt x="100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5" y="38"/>
                    <a:pt x="79" y="42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6" y="28"/>
                    <a:pt x="70" y="23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7"/>
                    <a:pt x="62" y="0"/>
                    <a:pt x="54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3"/>
                    <a:pt x="42" y="28"/>
                    <a:pt x="48" y="31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9" y="42"/>
                    <a:pt x="23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8" y="38"/>
                    <a:pt x="0" y="45"/>
                    <a:pt x="0" y="53"/>
                  </a:cubicBezTo>
                  <a:cubicBezTo>
                    <a:pt x="0" y="62"/>
                    <a:pt x="8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9" y="65"/>
                    <a:pt x="31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2" y="79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9"/>
                    <a:pt x="45" y="107"/>
                    <a:pt x="54" y="107"/>
                  </a:cubicBezTo>
                  <a:cubicBezTo>
                    <a:pt x="62" y="107"/>
                    <a:pt x="70" y="99"/>
                    <a:pt x="70" y="9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84"/>
                    <a:pt x="66" y="79"/>
                    <a:pt x="60" y="76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5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214"/>
            <p:cNvSpPr>
              <a:spLocks/>
            </p:cNvSpPr>
            <p:nvPr/>
          </p:nvSpPr>
          <p:spPr bwMode="auto">
            <a:xfrm>
              <a:off x="9636125" y="723900"/>
              <a:ext cx="87313" cy="85725"/>
            </a:xfrm>
            <a:custGeom>
              <a:avLst/>
              <a:gdLst>
                <a:gd name="T0" fmla="*/ 107 w 107"/>
                <a:gd name="T1" fmla="*/ 53 h 107"/>
                <a:gd name="T2" fmla="*/ 91 w 107"/>
                <a:gd name="T3" fmla="*/ 38 h 107"/>
                <a:gd name="T4" fmla="*/ 91 w 107"/>
                <a:gd name="T5" fmla="*/ 38 h 107"/>
                <a:gd name="T6" fmla="*/ 76 w 107"/>
                <a:gd name="T7" fmla="*/ 47 h 107"/>
                <a:gd name="T8" fmla="*/ 60 w 107"/>
                <a:gd name="T9" fmla="*/ 47 h 107"/>
                <a:gd name="T10" fmla="*/ 60 w 107"/>
                <a:gd name="T11" fmla="*/ 31 h 107"/>
                <a:gd name="T12" fmla="*/ 69 w 107"/>
                <a:gd name="T13" fmla="*/ 16 h 107"/>
                <a:gd name="T14" fmla="*/ 69 w 107"/>
                <a:gd name="T15" fmla="*/ 16 h 107"/>
                <a:gd name="T16" fmla="*/ 54 w 107"/>
                <a:gd name="T17" fmla="*/ 0 h 107"/>
                <a:gd name="T18" fmla="*/ 38 w 107"/>
                <a:gd name="T19" fmla="*/ 16 h 107"/>
                <a:gd name="T20" fmla="*/ 38 w 107"/>
                <a:gd name="T21" fmla="*/ 16 h 107"/>
                <a:gd name="T22" fmla="*/ 47 w 107"/>
                <a:gd name="T23" fmla="*/ 31 h 107"/>
                <a:gd name="T24" fmla="*/ 47 w 107"/>
                <a:gd name="T25" fmla="*/ 47 h 107"/>
                <a:gd name="T26" fmla="*/ 31 w 107"/>
                <a:gd name="T27" fmla="*/ 47 h 107"/>
                <a:gd name="T28" fmla="*/ 16 w 107"/>
                <a:gd name="T29" fmla="*/ 38 h 107"/>
                <a:gd name="T30" fmla="*/ 16 w 107"/>
                <a:gd name="T31" fmla="*/ 38 h 107"/>
                <a:gd name="T32" fmla="*/ 0 w 107"/>
                <a:gd name="T33" fmla="*/ 53 h 107"/>
                <a:gd name="T34" fmla="*/ 16 w 107"/>
                <a:gd name="T35" fmla="*/ 69 h 107"/>
                <a:gd name="T36" fmla="*/ 16 w 107"/>
                <a:gd name="T37" fmla="*/ 69 h 107"/>
                <a:gd name="T38" fmla="*/ 31 w 107"/>
                <a:gd name="T39" fmla="*/ 59 h 107"/>
                <a:gd name="T40" fmla="*/ 47 w 107"/>
                <a:gd name="T41" fmla="*/ 59 h 107"/>
                <a:gd name="T42" fmla="*/ 47 w 107"/>
                <a:gd name="T43" fmla="*/ 76 h 107"/>
                <a:gd name="T44" fmla="*/ 38 w 107"/>
                <a:gd name="T45" fmla="*/ 91 h 107"/>
                <a:gd name="T46" fmla="*/ 38 w 107"/>
                <a:gd name="T47" fmla="*/ 91 h 107"/>
                <a:gd name="T48" fmla="*/ 54 w 107"/>
                <a:gd name="T49" fmla="*/ 107 h 107"/>
                <a:gd name="T50" fmla="*/ 69 w 107"/>
                <a:gd name="T51" fmla="*/ 91 h 107"/>
                <a:gd name="T52" fmla="*/ 69 w 107"/>
                <a:gd name="T53" fmla="*/ 91 h 107"/>
                <a:gd name="T54" fmla="*/ 60 w 107"/>
                <a:gd name="T55" fmla="*/ 76 h 107"/>
                <a:gd name="T56" fmla="*/ 60 w 107"/>
                <a:gd name="T57" fmla="*/ 59 h 107"/>
                <a:gd name="T58" fmla="*/ 76 w 107"/>
                <a:gd name="T59" fmla="*/ 59 h 107"/>
                <a:gd name="T60" fmla="*/ 91 w 107"/>
                <a:gd name="T61" fmla="*/ 69 h 107"/>
                <a:gd name="T62" fmla="*/ 91 w 107"/>
                <a:gd name="T63" fmla="*/ 69 h 107"/>
                <a:gd name="T64" fmla="*/ 107 w 107"/>
                <a:gd name="T65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7">
                  <a:moveTo>
                    <a:pt x="107" y="53"/>
                  </a:moveTo>
                  <a:cubicBezTo>
                    <a:pt x="107" y="45"/>
                    <a:pt x="100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4" y="38"/>
                    <a:pt x="79" y="42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5" y="28"/>
                    <a:pt x="69" y="23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4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3"/>
                    <a:pt x="42" y="28"/>
                    <a:pt x="47" y="31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2"/>
                    <a:pt x="23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7" y="38"/>
                    <a:pt x="0" y="45"/>
                    <a:pt x="0" y="53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9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9"/>
                    <a:pt x="45" y="107"/>
                    <a:pt x="54" y="107"/>
                  </a:cubicBezTo>
                  <a:cubicBezTo>
                    <a:pt x="62" y="107"/>
                    <a:pt x="69" y="99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9"/>
                    <a:pt x="60" y="76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215"/>
            <p:cNvSpPr>
              <a:spLocks/>
            </p:cNvSpPr>
            <p:nvPr/>
          </p:nvSpPr>
          <p:spPr bwMode="auto">
            <a:xfrm>
              <a:off x="9804400" y="723900"/>
              <a:ext cx="87313" cy="85725"/>
            </a:xfrm>
            <a:custGeom>
              <a:avLst/>
              <a:gdLst>
                <a:gd name="T0" fmla="*/ 107 w 107"/>
                <a:gd name="T1" fmla="*/ 53 h 107"/>
                <a:gd name="T2" fmla="*/ 91 w 107"/>
                <a:gd name="T3" fmla="*/ 38 h 107"/>
                <a:gd name="T4" fmla="*/ 91 w 107"/>
                <a:gd name="T5" fmla="*/ 38 h 107"/>
                <a:gd name="T6" fmla="*/ 76 w 107"/>
                <a:gd name="T7" fmla="*/ 47 h 107"/>
                <a:gd name="T8" fmla="*/ 59 w 107"/>
                <a:gd name="T9" fmla="*/ 47 h 107"/>
                <a:gd name="T10" fmla="*/ 59 w 107"/>
                <a:gd name="T11" fmla="*/ 31 h 107"/>
                <a:gd name="T12" fmla="*/ 69 w 107"/>
                <a:gd name="T13" fmla="*/ 16 h 107"/>
                <a:gd name="T14" fmla="*/ 69 w 107"/>
                <a:gd name="T15" fmla="*/ 16 h 107"/>
                <a:gd name="T16" fmla="*/ 53 w 107"/>
                <a:gd name="T17" fmla="*/ 0 h 107"/>
                <a:gd name="T18" fmla="*/ 38 w 107"/>
                <a:gd name="T19" fmla="*/ 16 h 107"/>
                <a:gd name="T20" fmla="*/ 38 w 107"/>
                <a:gd name="T21" fmla="*/ 16 h 107"/>
                <a:gd name="T22" fmla="*/ 47 w 107"/>
                <a:gd name="T23" fmla="*/ 31 h 107"/>
                <a:gd name="T24" fmla="*/ 47 w 107"/>
                <a:gd name="T25" fmla="*/ 47 h 107"/>
                <a:gd name="T26" fmla="*/ 31 w 107"/>
                <a:gd name="T27" fmla="*/ 47 h 107"/>
                <a:gd name="T28" fmla="*/ 16 w 107"/>
                <a:gd name="T29" fmla="*/ 38 h 107"/>
                <a:gd name="T30" fmla="*/ 16 w 107"/>
                <a:gd name="T31" fmla="*/ 38 h 107"/>
                <a:gd name="T32" fmla="*/ 0 w 107"/>
                <a:gd name="T33" fmla="*/ 53 h 107"/>
                <a:gd name="T34" fmla="*/ 16 w 107"/>
                <a:gd name="T35" fmla="*/ 69 h 107"/>
                <a:gd name="T36" fmla="*/ 16 w 107"/>
                <a:gd name="T37" fmla="*/ 69 h 107"/>
                <a:gd name="T38" fmla="*/ 31 w 107"/>
                <a:gd name="T39" fmla="*/ 59 h 107"/>
                <a:gd name="T40" fmla="*/ 47 w 107"/>
                <a:gd name="T41" fmla="*/ 59 h 107"/>
                <a:gd name="T42" fmla="*/ 47 w 107"/>
                <a:gd name="T43" fmla="*/ 76 h 107"/>
                <a:gd name="T44" fmla="*/ 38 w 107"/>
                <a:gd name="T45" fmla="*/ 91 h 107"/>
                <a:gd name="T46" fmla="*/ 38 w 107"/>
                <a:gd name="T47" fmla="*/ 91 h 107"/>
                <a:gd name="T48" fmla="*/ 53 w 107"/>
                <a:gd name="T49" fmla="*/ 107 h 107"/>
                <a:gd name="T50" fmla="*/ 69 w 107"/>
                <a:gd name="T51" fmla="*/ 91 h 107"/>
                <a:gd name="T52" fmla="*/ 69 w 107"/>
                <a:gd name="T53" fmla="*/ 91 h 107"/>
                <a:gd name="T54" fmla="*/ 59 w 107"/>
                <a:gd name="T55" fmla="*/ 76 h 107"/>
                <a:gd name="T56" fmla="*/ 59 w 107"/>
                <a:gd name="T57" fmla="*/ 59 h 107"/>
                <a:gd name="T58" fmla="*/ 76 w 107"/>
                <a:gd name="T59" fmla="*/ 59 h 107"/>
                <a:gd name="T60" fmla="*/ 91 w 107"/>
                <a:gd name="T61" fmla="*/ 69 h 107"/>
                <a:gd name="T62" fmla="*/ 91 w 107"/>
                <a:gd name="T63" fmla="*/ 69 h 107"/>
                <a:gd name="T64" fmla="*/ 107 w 107"/>
                <a:gd name="T65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7">
                  <a:moveTo>
                    <a:pt x="107" y="53"/>
                  </a:moveTo>
                  <a:cubicBezTo>
                    <a:pt x="107" y="45"/>
                    <a:pt x="99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4" y="38"/>
                    <a:pt x="79" y="42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65" y="28"/>
                    <a:pt x="69" y="23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3"/>
                    <a:pt x="42" y="28"/>
                    <a:pt x="47" y="31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2"/>
                    <a:pt x="23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7" y="38"/>
                    <a:pt x="0" y="45"/>
                    <a:pt x="0" y="53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9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9"/>
                    <a:pt x="45" y="107"/>
                    <a:pt x="53" y="107"/>
                  </a:cubicBezTo>
                  <a:cubicBezTo>
                    <a:pt x="62" y="107"/>
                    <a:pt x="69" y="99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9"/>
                    <a:pt x="59" y="76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9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216"/>
            <p:cNvSpPr>
              <a:spLocks/>
            </p:cNvSpPr>
            <p:nvPr/>
          </p:nvSpPr>
          <p:spPr bwMode="auto">
            <a:xfrm>
              <a:off x="9299575" y="892175"/>
              <a:ext cx="85725" cy="85725"/>
            </a:xfrm>
            <a:custGeom>
              <a:avLst/>
              <a:gdLst>
                <a:gd name="T0" fmla="*/ 106 w 106"/>
                <a:gd name="T1" fmla="*/ 53 h 106"/>
                <a:gd name="T2" fmla="*/ 90 w 106"/>
                <a:gd name="T3" fmla="*/ 37 h 106"/>
                <a:gd name="T4" fmla="*/ 90 w 106"/>
                <a:gd name="T5" fmla="*/ 37 h 106"/>
                <a:gd name="T6" fmla="*/ 76 w 106"/>
                <a:gd name="T7" fmla="*/ 47 h 106"/>
                <a:gd name="T8" fmla="*/ 59 w 106"/>
                <a:gd name="T9" fmla="*/ 47 h 106"/>
                <a:gd name="T10" fmla="*/ 59 w 106"/>
                <a:gd name="T11" fmla="*/ 30 h 106"/>
                <a:gd name="T12" fmla="*/ 69 w 106"/>
                <a:gd name="T13" fmla="*/ 16 h 106"/>
                <a:gd name="T14" fmla="*/ 69 w 106"/>
                <a:gd name="T15" fmla="*/ 16 h 106"/>
                <a:gd name="T16" fmla="*/ 53 w 106"/>
                <a:gd name="T17" fmla="*/ 0 h 106"/>
                <a:gd name="T18" fmla="*/ 37 w 106"/>
                <a:gd name="T19" fmla="*/ 16 h 106"/>
                <a:gd name="T20" fmla="*/ 37 w 106"/>
                <a:gd name="T21" fmla="*/ 16 h 106"/>
                <a:gd name="T22" fmla="*/ 47 w 106"/>
                <a:gd name="T23" fmla="*/ 30 h 106"/>
                <a:gd name="T24" fmla="*/ 47 w 106"/>
                <a:gd name="T25" fmla="*/ 47 h 106"/>
                <a:gd name="T26" fmla="*/ 30 w 106"/>
                <a:gd name="T27" fmla="*/ 47 h 106"/>
                <a:gd name="T28" fmla="*/ 15 w 106"/>
                <a:gd name="T29" fmla="*/ 37 h 106"/>
                <a:gd name="T30" fmla="*/ 15 w 106"/>
                <a:gd name="T31" fmla="*/ 37 h 106"/>
                <a:gd name="T32" fmla="*/ 0 w 106"/>
                <a:gd name="T33" fmla="*/ 53 h 106"/>
                <a:gd name="T34" fmla="*/ 15 w 106"/>
                <a:gd name="T35" fmla="*/ 69 h 106"/>
                <a:gd name="T36" fmla="*/ 15 w 106"/>
                <a:gd name="T37" fmla="*/ 69 h 106"/>
                <a:gd name="T38" fmla="*/ 30 w 106"/>
                <a:gd name="T39" fmla="*/ 59 h 106"/>
                <a:gd name="T40" fmla="*/ 47 w 106"/>
                <a:gd name="T41" fmla="*/ 59 h 106"/>
                <a:gd name="T42" fmla="*/ 47 w 106"/>
                <a:gd name="T43" fmla="*/ 76 h 106"/>
                <a:gd name="T44" fmla="*/ 37 w 106"/>
                <a:gd name="T45" fmla="*/ 91 h 106"/>
                <a:gd name="T46" fmla="*/ 37 w 106"/>
                <a:gd name="T47" fmla="*/ 91 h 106"/>
                <a:gd name="T48" fmla="*/ 53 w 106"/>
                <a:gd name="T49" fmla="*/ 106 h 106"/>
                <a:gd name="T50" fmla="*/ 69 w 106"/>
                <a:gd name="T51" fmla="*/ 91 h 106"/>
                <a:gd name="T52" fmla="*/ 69 w 106"/>
                <a:gd name="T53" fmla="*/ 91 h 106"/>
                <a:gd name="T54" fmla="*/ 59 w 106"/>
                <a:gd name="T55" fmla="*/ 76 h 106"/>
                <a:gd name="T56" fmla="*/ 59 w 106"/>
                <a:gd name="T57" fmla="*/ 59 h 106"/>
                <a:gd name="T58" fmla="*/ 76 w 106"/>
                <a:gd name="T59" fmla="*/ 59 h 106"/>
                <a:gd name="T60" fmla="*/ 90 w 106"/>
                <a:gd name="T61" fmla="*/ 69 h 106"/>
                <a:gd name="T62" fmla="*/ 90 w 106"/>
                <a:gd name="T63" fmla="*/ 69 h 106"/>
                <a:gd name="T64" fmla="*/ 106 w 106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06">
                  <a:moveTo>
                    <a:pt x="106" y="53"/>
                  </a:moveTo>
                  <a:cubicBezTo>
                    <a:pt x="106" y="44"/>
                    <a:pt x="99" y="37"/>
                    <a:pt x="90" y="37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84" y="37"/>
                    <a:pt x="78" y="41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5" y="28"/>
                    <a:pt x="69" y="22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22"/>
                    <a:pt x="41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8" y="41"/>
                    <a:pt x="22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22" y="69"/>
                    <a:pt x="28" y="65"/>
                    <a:pt x="30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1" y="78"/>
                    <a:pt x="37" y="84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7" y="99"/>
                    <a:pt x="44" y="106"/>
                    <a:pt x="53" y="106"/>
                  </a:cubicBezTo>
                  <a:cubicBezTo>
                    <a:pt x="62" y="106"/>
                    <a:pt x="69" y="99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8"/>
                    <a:pt x="59" y="76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8" y="65"/>
                    <a:pt x="84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9" y="69"/>
                    <a:pt x="106" y="62"/>
                    <a:pt x="10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217"/>
            <p:cNvSpPr>
              <a:spLocks/>
            </p:cNvSpPr>
            <p:nvPr/>
          </p:nvSpPr>
          <p:spPr bwMode="auto">
            <a:xfrm>
              <a:off x="9467850" y="892175"/>
              <a:ext cx="85725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60 w 107"/>
                <a:gd name="T9" fmla="*/ 47 h 106"/>
                <a:gd name="T10" fmla="*/ 60 w 107"/>
                <a:gd name="T11" fmla="*/ 30 h 106"/>
                <a:gd name="T12" fmla="*/ 70 w 107"/>
                <a:gd name="T13" fmla="*/ 16 h 106"/>
                <a:gd name="T14" fmla="*/ 70 w 107"/>
                <a:gd name="T15" fmla="*/ 16 h 106"/>
                <a:gd name="T16" fmla="*/ 54 w 107"/>
                <a:gd name="T17" fmla="*/ 0 h 106"/>
                <a:gd name="T18" fmla="*/ 38 w 107"/>
                <a:gd name="T19" fmla="*/ 16 h 106"/>
                <a:gd name="T20" fmla="*/ 38 w 107"/>
                <a:gd name="T21" fmla="*/ 16 h 106"/>
                <a:gd name="T22" fmla="*/ 48 w 107"/>
                <a:gd name="T23" fmla="*/ 30 h 106"/>
                <a:gd name="T24" fmla="*/ 48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8 w 107"/>
                <a:gd name="T41" fmla="*/ 59 h 106"/>
                <a:gd name="T42" fmla="*/ 48 w 107"/>
                <a:gd name="T43" fmla="*/ 76 h 106"/>
                <a:gd name="T44" fmla="*/ 38 w 107"/>
                <a:gd name="T45" fmla="*/ 91 h 106"/>
                <a:gd name="T46" fmla="*/ 38 w 107"/>
                <a:gd name="T47" fmla="*/ 91 h 106"/>
                <a:gd name="T48" fmla="*/ 54 w 107"/>
                <a:gd name="T49" fmla="*/ 106 h 106"/>
                <a:gd name="T50" fmla="*/ 70 w 107"/>
                <a:gd name="T51" fmla="*/ 91 h 106"/>
                <a:gd name="T52" fmla="*/ 70 w 107"/>
                <a:gd name="T53" fmla="*/ 91 h 106"/>
                <a:gd name="T54" fmla="*/ 60 w 107"/>
                <a:gd name="T55" fmla="*/ 76 h 106"/>
                <a:gd name="T56" fmla="*/ 60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100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5" y="37"/>
                    <a:pt x="79" y="41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6" y="28"/>
                    <a:pt x="70" y="22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7"/>
                    <a:pt x="62" y="0"/>
                    <a:pt x="54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2"/>
                    <a:pt x="42" y="28"/>
                    <a:pt x="48" y="3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9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8" y="37"/>
                    <a:pt x="0" y="44"/>
                    <a:pt x="0" y="53"/>
                  </a:cubicBezTo>
                  <a:cubicBezTo>
                    <a:pt x="0" y="62"/>
                    <a:pt x="8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9" y="65"/>
                    <a:pt x="31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2" y="78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9"/>
                    <a:pt x="45" y="106"/>
                    <a:pt x="54" y="106"/>
                  </a:cubicBezTo>
                  <a:cubicBezTo>
                    <a:pt x="62" y="106"/>
                    <a:pt x="70" y="99"/>
                    <a:pt x="70" y="9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84"/>
                    <a:pt x="66" y="78"/>
                    <a:pt x="60" y="76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5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218"/>
            <p:cNvSpPr>
              <a:spLocks/>
            </p:cNvSpPr>
            <p:nvPr/>
          </p:nvSpPr>
          <p:spPr bwMode="auto">
            <a:xfrm>
              <a:off x="9636125" y="892175"/>
              <a:ext cx="87313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60 w 107"/>
                <a:gd name="T9" fmla="*/ 47 h 106"/>
                <a:gd name="T10" fmla="*/ 60 w 107"/>
                <a:gd name="T11" fmla="*/ 30 h 106"/>
                <a:gd name="T12" fmla="*/ 69 w 107"/>
                <a:gd name="T13" fmla="*/ 16 h 106"/>
                <a:gd name="T14" fmla="*/ 69 w 107"/>
                <a:gd name="T15" fmla="*/ 16 h 106"/>
                <a:gd name="T16" fmla="*/ 54 w 107"/>
                <a:gd name="T17" fmla="*/ 0 h 106"/>
                <a:gd name="T18" fmla="*/ 38 w 107"/>
                <a:gd name="T19" fmla="*/ 16 h 106"/>
                <a:gd name="T20" fmla="*/ 38 w 107"/>
                <a:gd name="T21" fmla="*/ 16 h 106"/>
                <a:gd name="T22" fmla="*/ 47 w 107"/>
                <a:gd name="T23" fmla="*/ 30 h 106"/>
                <a:gd name="T24" fmla="*/ 47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7 w 107"/>
                <a:gd name="T41" fmla="*/ 59 h 106"/>
                <a:gd name="T42" fmla="*/ 47 w 107"/>
                <a:gd name="T43" fmla="*/ 76 h 106"/>
                <a:gd name="T44" fmla="*/ 38 w 107"/>
                <a:gd name="T45" fmla="*/ 91 h 106"/>
                <a:gd name="T46" fmla="*/ 38 w 107"/>
                <a:gd name="T47" fmla="*/ 91 h 106"/>
                <a:gd name="T48" fmla="*/ 54 w 107"/>
                <a:gd name="T49" fmla="*/ 106 h 106"/>
                <a:gd name="T50" fmla="*/ 69 w 107"/>
                <a:gd name="T51" fmla="*/ 91 h 106"/>
                <a:gd name="T52" fmla="*/ 69 w 107"/>
                <a:gd name="T53" fmla="*/ 91 h 106"/>
                <a:gd name="T54" fmla="*/ 60 w 107"/>
                <a:gd name="T55" fmla="*/ 76 h 106"/>
                <a:gd name="T56" fmla="*/ 60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100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4" y="37"/>
                    <a:pt x="79" y="41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5" y="28"/>
                    <a:pt x="69" y="22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4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2"/>
                    <a:pt x="42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8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9"/>
                    <a:pt x="45" y="106"/>
                    <a:pt x="54" y="106"/>
                  </a:cubicBezTo>
                  <a:cubicBezTo>
                    <a:pt x="62" y="106"/>
                    <a:pt x="69" y="99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8"/>
                    <a:pt x="60" y="76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219"/>
            <p:cNvSpPr>
              <a:spLocks/>
            </p:cNvSpPr>
            <p:nvPr/>
          </p:nvSpPr>
          <p:spPr bwMode="auto">
            <a:xfrm>
              <a:off x="9804400" y="892175"/>
              <a:ext cx="87313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59 w 107"/>
                <a:gd name="T9" fmla="*/ 47 h 106"/>
                <a:gd name="T10" fmla="*/ 59 w 107"/>
                <a:gd name="T11" fmla="*/ 30 h 106"/>
                <a:gd name="T12" fmla="*/ 69 w 107"/>
                <a:gd name="T13" fmla="*/ 16 h 106"/>
                <a:gd name="T14" fmla="*/ 69 w 107"/>
                <a:gd name="T15" fmla="*/ 16 h 106"/>
                <a:gd name="T16" fmla="*/ 53 w 107"/>
                <a:gd name="T17" fmla="*/ 0 h 106"/>
                <a:gd name="T18" fmla="*/ 38 w 107"/>
                <a:gd name="T19" fmla="*/ 16 h 106"/>
                <a:gd name="T20" fmla="*/ 38 w 107"/>
                <a:gd name="T21" fmla="*/ 16 h 106"/>
                <a:gd name="T22" fmla="*/ 47 w 107"/>
                <a:gd name="T23" fmla="*/ 30 h 106"/>
                <a:gd name="T24" fmla="*/ 47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7 w 107"/>
                <a:gd name="T41" fmla="*/ 59 h 106"/>
                <a:gd name="T42" fmla="*/ 47 w 107"/>
                <a:gd name="T43" fmla="*/ 76 h 106"/>
                <a:gd name="T44" fmla="*/ 38 w 107"/>
                <a:gd name="T45" fmla="*/ 91 h 106"/>
                <a:gd name="T46" fmla="*/ 38 w 107"/>
                <a:gd name="T47" fmla="*/ 91 h 106"/>
                <a:gd name="T48" fmla="*/ 53 w 107"/>
                <a:gd name="T49" fmla="*/ 106 h 106"/>
                <a:gd name="T50" fmla="*/ 69 w 107"/>
                <a:gd name="T51" fmla="*/ 91 h 106"/>
                <a:gd name="T52" fmla="*/ 69 w 107"/>
                <a:gd name="T53" fmla="*/ 91 h 106"/>
                <a:gd name="T54" fmla="*/ 59 w 107"/>
                <a:gd name="T55" fmla="*/ 76 h 106"/>
                <a:gd name="T56" fmla="*/ 59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99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4" y="37"/>
                    <a:pt x="79" y="41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5" y="28"/>
                    <a:pt x="69" y="22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2"/>
                    <a:pt x="42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8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9"/>
                    <a:pt x="45" y="106"/>
                    <a:pt x="53" y="106"/>
                  </a:cubicBezTo>
                  <a:cubicBezTo>
                    <a:pt x="62" y="106"/>
                    <a:pt x="69" y="99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8"/>
                    <a:pt x="59" y="76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9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220"/>
            <p:cNvSpPr>
              <a:spLocks/>
            </p:cNvSpPr>
            <p:nvPr/>
          </p:nvSpPr>
          <p:spPr bwMode="auto">
            <a:xfrm>
              <a:off x="9299575" y="1060450"/>
              <a:ext cx="85725" cy="85725"/>
            </a:xfrm>
            <a:custGeom>
              <a:avLst/>
              <a:gdLst>
                <a:gd name="T0" fmla="*/ 106 w 106"/>
                <a:gd name="T1" fmla="*/ 53 h 106"/>
                <a:gd name="T2" fmla="*/ 90 w 106"/>
                <a:gd name="T3" fmla="*/ 37 h 106"/>
                <a:gd name="T4" fmla="*/ 90 w 106"/>
                <a:gd name="T5" fmla="*/ 37 h 106"/>
                <a:gd name="T6" fmla="*/ 76 w 106"/>
                <a:gd name="T7" fmla="*/ 47 h 106"/>
                <a:gd name="T8" fmla="*/ 59 w 106"/>
                <a:gd name="T9" fmla="*/ 47 h 106"/>
                <a:gd name="T10" fmla="*/ 59 w 106"/>
                <a:gd name="T11" fmla="*/ 30 h 106"/>
                <a:gd name="T12" fmla="*/ 69 w 106"/>
                <a:gd name="T13" fmla="*/ 16 h 106"/>
                <a:gd name="T14" fmla="*/ 69 w 106"/>
                <a:gd name="T15" fmla="*/ 16 h 106"/>
                <a:gd name="T16" fmla="*/ 53 w 106"/>
                <a:gd name="T17" fmla="*/ 0 h 106"/>
                <a:gd name="T18" fmla="*/ 37 w 106"/>
                <a:gd name="T19" fmla="*/ 16 h 106"/>
                <a:gd name="T20" fmla="*/ 37 w 106"/>
                <a:gd name="T21" fmla="*/ 16 h 106"/>
                <a:gd name="T22" fmla="*/ 47 w 106"/>
                <a:gd name="T23" fmla="*/ 30 h 106"/>
                <a:gd name="T24" fmla="*/ 47 w 106"/>
                <a:gd name="T25" fmla="*/ 47 h 106"/>
                <a:gd name="T26" fmla="*/ 30 w 106"/>
                <a:gd name="T27" fmla="*/ 47 h 106"/>
                <a:gd name="T28" fmla="*/ 15 w 106"/>
                <a:gd name="T29" fmla="*/ 37 h 106"/>
                <a:gd name="T30" fmla="*/ 15 w 106"/>
                <a:gd name="T31" fmla="*/ 37 h 106"/>
                <a:gd name="T32" fmla="*/ 0 w 106"/>
                <a:gd name="T33" fmla="*/ 53 h 106"/>
                <a:gd name="T34" fmla="*/ 15 w 106"/>
                <a:gd name="T35" fmla="*/ 69 h 106"/>
                <a:gd name="T36" fmla="*/ 15 w 106"/>
                <a:gd name="T37" fmla="*/ 69 h 106"/>
                <a:gd name="T38" fmla="*/ 30 w 106"/>
                <a:gd name="T39" fmla="*/ 59 h 106"/>
                <a:gd name="T40" fmla="*/ 47 w 106"/>
                <a:gd name="T41" fmla="*/ 59 h 106"/>
                <a:gd name="T42" fmla="*/ 47 w 106"/>
                <a:gd name="T43" fmla="*/ 76 h 106"/>
                <a:gd name="T44" fmla="*/ 37 w 106"/>
                <a:gd name="T45" fmla="*/ 90 h 106"/>
                <a:gd name="T46" fmla="*/ 37 w 106"/>
                <a:gd name="T47" fmla="*/ 90 h 106"/>
                <a:gd name="T48" fmla="*/ 53 w 106"/>
                <a:gd name="T49" fmla="*/ 106 h 106"/>
                <a:gd name="T50" fmla="*/ 69 w 106"/>
                <a:gd name="T51" fmla="*/ 90 h 106"/>
                <a:gd name="T52" fmla="*/ 69 w 106"/>
                <a:gd name="T53" fmla="*/ 90 h 106"/>
                <a:gd name="T54" fmla="*/ 59 w 106"/>
                <a:gd name="T55" fmla="*/ 76 h 106"/>
                <a:gd name="T56" fmla="*/ 59 w 106"/>
                <a:gd name="T57" fmla="*/ 59 h 106"/>
                <a:gd name="T58" fmla="*/ 76 w 106"/>
                <a:gd name="T59" fmla="*/ 59 h 106"/>
                <a:gd name="T60" fmla="*/ 90 w 106"/>
                <a:gd name="T61" fmla="*/ 69 h 106"/>
                <a:gd name="T62" fmla="*/ 90 w 106"/>
                <a:gd name="T63" fmla="*/ 69 h 106"/>
                <a:gd name="T64" fmla="*/ 106 w 106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06">
                  <a:moveTo>
                    <a:pt x="106" y="53"/>
                  </a:moveTo>
                  <a:cubicBezTo>
                    <a:pt x="106" y="44"/>
                    <a:pt x="99" y="37"/>
                    <a:pt x="90" y="37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84" y="37"/>
                    <a:pt x="78" y="41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5" y="28"/>
                    <a:pt x="69" y="22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22"/>
                    <a:pt x="41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8" y="41"/>
                    <a:pt x="22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22" y="69"/>
                    <a:pt x="28" y="65"/>
                    <a:pt x="30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1" y="78"/>
                    <a:pt x="37" y="84"/>
                    <a:pt x="37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7" y="99"/>
                    <a:pt x="44" y="106"/>
                    <a:pt x="53" y="106"/>
                  </a:cubicBezTo>
                  <a:cubicBezTo>
                    <a:pt x="62" y="106"/>
                    <a:pt x="69" y="9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84"/>
                    <a:pt x="65" y="78"/>
                    <a:pt x="59" y="76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8" y="65"/>
                    <a:pt x="84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9" y="69"/>
                    <a:pt x="106" y="62"/>
                    <a:pt x="10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221"/>
            <p:cNvSpPr>
              <a:spLocks/>
            </p:cNvSpPr>
            <p:nvPr/>
          </p:nvSpPr>
          <p:spPr bwMode="auto">
            <a:xfrm>
              <a:off x="9467850" y="1060450"/>
              <a:ext cx="85725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60 w 107"/>
                <a:gd name="T9" fmla="*/ 47 h 106"/>
                <a:gd name="T10" fmla="*/ 60 w 107"/>
                <a:gd name="T11" fmla="*/ 30 h 106"/>
                <a:gd name="T12" fmla="*/ 70 w 107"/>
                <a:gd name="T13" fmla="*/ 16 h 106"/>
                <a:gd name="T14" fmla="*/ 70 w 107"/>
                <a:gd name="T15" fmla="*/ 16 h 106"/>
                <a:gd name="T16" fmla="*/ 54 w 107"/>
                <a:gd name="T17" fmla="*/ 0 h 106"/>
                <a:gd name="T18" fmla="*/ 38 w 107"/>
                <a:gd name="T19" fmla="*/ 16 h 106"/>
                <a:gd name="T20" fmla="*/ 38 w 107"/>
                <a:gd name="T21" fmla="*/ 16 h 106"/>
                <a:gd name="T22" fmla="*/ 48 w 107"/>
                <a:gd name="T23" fmla="*/ 30 h 106"/>
                <a:gd name="T24" fmla="*/ 48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8 w 107"/>
                <a:gd name="T41" fmla="*/ 59 h 106"/>
                <a:gd name="T42" fmla="*/ 48 w 107"/>
                <a:gd name="T43" fmla="*/ 76 h 106"/>
                <a:gd name="T44" fmla="*/ 38 w 107"/>
                <a:gd name="T45" fmla="*/ 90 h 106"/>
                <a:gd name="T46" fmla="*/ 38 w 107"/>
                <a:gd name="T47" fmla="*/ 90 h 106"/>
                <a:gd name="T48" fmla="*/ 54 w 107"/>
                <a:gd name="T49" fmla="*/ 106 h 106"/>
                <a:gd name="T50" fmla="*/ 70 w 107"/>
                <a:gd name="T51" fmla="*/ 90 h 106"/>
                <a:gd name="T52" fmla="*/ 70 w 107"/>
                <a:gd name="T53" fmla="*/ 90 h 106"/>
                <a:gd name="T54" fmla="*/ 60 w 107"/>
                <a:gd name="T55" fmla="*/ 76 h 106"/>
                <a:gd name="T56" fmla="*/ 60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100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5" y="37"/>
                    <a:pt x="79" y="41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6" y="28"/>
                    <a:pt x="70" y="22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7"/>
                    <a:pt x="62" y="0"/>
                    <a:pt x="54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2"/>
                    <a:pt x="42" y="28"/>
                    <a:pt x="48" y="3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9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8" y="37"/>
                    <a:pt x="0" y="44"/>
                    <a:pt x="0" y="53"/>
                  </a:cubicBezTo>
                  <a:cubicBezTo>
                    <a:pt x="0" y="62"/>
                    <a:pt x="8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9" y="65"/>
                    <a:pt x="31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2" y="78"/>
                    <a:pt x="38" y="84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9"/>
                    <a:pt x="45" y="106"/>
                    <a:pt x="54" y="106"/>
                  </a:cubicBezTo>
                  <a:cubicBezTo>
                    <a:pt x="62" y="106"/>
                    <a:pt x="70" y="99"/>
                    <a:pt x="70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70" y="84"/>
                    <a:pt x="66" y="78"/>
                    <a:pt x="60" y="76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5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222"/>
            <p:cNvSpPr>
              <a:spLocks/>
            </p:cNvSpPr>
            <p:nvPr/>
          </p:nvSpPr>
          <p:spPr bwMode="auto">
            <a:xfrm>
              <a:off x="9636125" y="1060450"/>
              <a:ext cx="87313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60 w 107"/>
                <a:gd name="T9" fmla="*/ 47 h 106"/>
                <a:gd name="T10" fmla="*/ 60 w 107"/>
                <a:gd name="T11" fmla="*/ 30 h 106"/>
                <a:gd name="T12" fmla="*/ 69 w 107"/>
                <a:gd name="T13" fmla="*/ 16 h 106"/>
                <a:gd name="T14" fmla="*/ 69 w 107"/>
                <a:gd name="T15" fmla="*/ 16 h 106"/>
                <a:gd name="T16" fmla="*/ 54 w 107"/>
                <a:gd name="T17" fmla="*/ 0 h 106"/>
                <a:gd name="T18" fmla="*/ 38 w 107"/>
                <a:gd name="T19" fmla="*/ 16 h 106"/>
                <a:gd name="T20" fmla="*/ 38 w 107"/>
                <a:gd name="T21" fmla="*/ 16 h 106"/>
                <a:gd name="T22" fmla="*/ 47 w 107"/>
                <a:gd name="T23" fmla="*/ 30 h 106"/>
                <a:gd name="T24" fmla="*/ 47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7 w 107"/>
                <a:gd name="T41" fmla="*/ 59 h 106"/>
                <a:gd name="T42" fmla="*/ 47 w 107"/>
                <a:gd name="T43" fmla="*/ 76 h 106"/>
                <a:gd name="T44" fmla="*/ 38 w 107"/>
                <a:gd name="T45" fmla="*/ 90 h 106"/>
                <a:gd name="T46" fmla="*/ 38 w 107"/>
                <a:gd name="T47" fmla="*/ 90 h 106"/>
                <a:gd name="T48" fmla="*/ 54 w 107"/>
                <a:gd name="T49" fmla="*/ 106 h 106"/>
                <a:gd name="T50" fmla="*/ 69 w 107"/>
                <a:gd name="T51" fmla="*/ 90 h 106"/>
                <a:gd name="T52" fmla="*/ 69 w 107"/>
                <a:gd name="T53" fmla="*/ 90 h 106"/>
                <a:gd name="T54" fmla="*/ 60 w 107"/>
                <a:gd name="T55" fmla="*/ 76 h 106"/>
                <a:gd name="T56" fmla="*/ 60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100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4" y="37"/>
                    <a:pt x="79" y="41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5" y="28"/>
                    <a:pt x="69" y="22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4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2"/>
                    <a:pt x="42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8"/>
                    <a:pt x="38" y="84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9"/>
                    <a:pt x="45" y="106"/>
                    <a:pt x="54" y="106"/>
                  </a:cubicBezTo>
                  <a:cubicBezTo>
                    <a:pt x="62" y="106"/>
                    <a:pt x="69" y="9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84"/>
                    <a:pt x="65" y="78"/>
                    <a:pt x="60" y="76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223"/>
            <p:cNvSpPr>
              <a:spLocks/>
            </p:cNvSpPr>
            <p:nvPr/>
          </p:nvSpPr>
          <p:spPr bwMode="auto">
            <a:xfrm>
              <a:off x="9804400" y="1060450"/>
              <a:ext cx="87313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59 w 107"/>
                <a:gd name="T9" fmla="*/ 47 h 106"/>
                <a:gd name="T10" fmla="*/ 59 w 107"/>
                <a:gd name="T11" fmla="*/ 30 h 106"/>
                <a:gd name="T12" fmla="*/ 69 w 107"/>
                <a:gd name="T13" fmla="*/ 16 h 106"/>
                <a:gd name="T14" fmla="*/ 69 w 107"/>
                <a:gd name="T15" fmla="*/ 16 h 106"/>
                <a:gd name="T16" fmla="*/ 53 w 107"/>
                <a:gd name="T17" fmla="*/ 0 h 106"/>
                <a:gd name="T18" fmla="*/ 38 w 107"/>
                <a:gd name="T19" fmla="*/ 16 h 106"/>
                <a:gd name="T20" fmla="*/ 38 w 107"/>
                <a:gd name="T21" fmla="*/ 16 h 106"/>
                <a:gd name="T22" fmla="*/ 47 w 107"/>
                <a:gd name="T23" fmla="*/ 30 h 106"/>
                <a:gd name="T24" fmla="*/ 47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7 w 107"/>
                <a:gd name="T41" fmla="*/ 59 h 106"/>
                <a:gd name="T42" fmla="*/ 47 w 107"/>
                <a:gd name="T43" fmla="*/ 76 h 106"/>
                <a:gd name="T44" fmla="*/ 38 w 107"/>
                <a:gd name="T45" fmla="*/ 90 h 106"/>
                <a:gd name="T46" fmla="*/ 38 w 107"/>
                <a:gd name="T47" fmla="*/ 90 h 106"/>
                <a:gd name="T48" fmla="*/ 53 w 107"/>
                <a:gd name="T49" fmla="*/ 106 h 106"/>
                <a:gd name="T50" fmla="*/ 69 w 107"/>
                <a:gd name="T51" fmla="*/ 90 h 106"/>
                <a:gd name="T52" fmla="*/ 69 w 107"/>
                <a:gd name="T53" fmla="*/ 90 h 106"/>
                <a:gd name="T54" fmla="*/ 59 w 107"/>
                <a:gd name="T55" fmla="*/ 76 h 106"/>
                <a:gd name="T56" fmla="*/ 59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99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4" y="37"/>
                    <a:pt x="79" y="41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5" y="28"/>
                    <a:pt x="69" y="22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2"/>
                    <a:pt x="42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8"/>
                    <a:pt x="38" y="84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9"/>
                    <a:pt x="45" y="106"/>
                    <a:pt x="53" y="106"/>
                  </a:cubicBezTo>
                  <a:cubicBezTo>
                    <a:pt x="62" y="106"/>
                    <a:pt x="69" y="9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84"/>
                    <a:pt x="65" y="78"/>
                    <a:pt x="59" y="76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9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224"/>
            <p:cNvSpPr>
              <a:spLocks/>
            </p:cNvSpPr>
            <p:nvPr/>
          </p:nvSpPr>
          <p:spPr bwMode="auto">
            <a:xfrm>
              <a:off x="9299575" y="1230313"/>
              <a:ext cx="85725" cy="85725"/>
            </a:xfrm>
            <a:custGeom>
              <a:avLst/>
              <a:gdLst>
                <a:gd name="T0" fmla="*/ 106 w 106"/>
                <a:gd name="T1" fmla="*/ 53 h 106"/>
                <a:gd name="T2" fmla="*/ 90 w 106"/>
                <a:gd name="T3" fmla="*/ 37 h 106"/>
                <a:gd name="T4" fmla="*/ 90 w 106"/>
                <a:gd name="T5" fmla="*/ 37 h 106"/>
                <a:gd name="T6" fmla="*/ 76 w 106"/>
                <a:gd name="T7" fmla="*/ 47 h 106"/>
                <a:gd name="T8" fmla="*/ 59 w 106"/>
                <a:gd name="T9" fmla="*/ 47 h 106"/>
                <a:gd name="T10" fmla="*/ 59 w 106"/>
                <a:gd name="T11" fmla="*/ 30 h 106"/>
                <a:gd name="T12" fmla="*/ 69 w 106"/>
                <a:gd name="T13" fmla="*/ 15 h 106"/>
                <a:gd name="T14" fmla="*/ 69 w 106"/>
                <a:gd name="T15" fmla="*/ 15 h 106"/>
                <a:gd name="T16" fmla="*/ 53 w 106"/>
                <a:gd name="T17" fmla="*/ 0 h 106"/>
                <a:gd name="T18" fmla="*/ 37 w 106"/>
                <a:gd name="T19" fmla="*/ 15 h 106"/>
                <a:gd name="T20" fmla="*/ 37 w 106"/>
                <a:gd name="T21" fmla="*/ 15 h 106"/>
                <a:gd name="T22" fmla="*/ 47 w 106"/>
                <a:gd name="T23" fmla="*/ 30 h 106"/>
                <a:gd name="T24" fmla="*/ 47 w 106"/>
                <a:gd name="T25" fmla="*/ 47 h 106"/>
                <a:gd name="T26" fmla="*/ 30 w 106"/>
                <a:gd name="T27" fmla="*/ 47 h 106"/>
                <a:gd name="T28" fmla="*/ 15 w 106"/>
                <a:gd name="T29" fmla="*/ 37 h 106"/>
                <a:gd name="T30" fmla="*/ 15 w 106"/>
                <a:gd name="T31" fmla="*/ 37 h 106"/>
                <a:gd name="T32" fmla="*/ 0 w 106"/>
                <a:gd name="T33" fmla="*/ 53 h 106"/>
                <a:gd name="T34" fmla="*/ 15 w 106"/>
                <a:gd name="T35" fmla="*/ 69 h 106"/>
                <a:gd name="T36" fmla="*/ 15 w 106"/>
                <a:gd name="T37" fmla="*/ 69 h 106"/>
                <a:gd name="T38" fmla="*/ 30 w 106"/>
                <a:gd name="T39" fmla="*/ 59 h 106"/>
                <a:gd name="T40" fmla="*/ 47 w 106"/>
                <a:gd name="T41" fmla="*/ 59 h 106"/>
                <a:gd name="T42" fmla="*/ 47 w 106"/>
                <a:gd name="T43" fmla="*/ 76 h 106"/>
                <a:gd name="T44" fmla="*/ 37 w 106"/>
                <a:gd name="T45" fmla="*/ 90 h 106"/>
                <a:gd name="T46" fmla="*/ 37 w 106"/>
                <a:gd name="T47" fmla="*/ 90 h 106"/>
                <a:gd name="T48" fmla="*/ 53 w 106"/>
                <a:gd name="T49" fmla="*/ 106 h 106"/>
                <a:gd name="T50" fmla="*/ 69 w 106"/>
                <a:gd name="T51" fmla="*/ 90 h 106"/>
                <a:gd name="T52" fmla="*/ 69 w 106"/>
                <a:gd name="T53" fmla="*/ 90 h 106"/>
                <a:gd name="T54" fmla="*/ 59 w 106"/>
                <a:gd name="T55" fmla="*/ 76 h 106"/>
                <a:gd name="T56" fmla="*/ 59 w 106"/>
                <a:gd name="T57" fmla="*/ 59 h 106"/>
                <a:gd name="T58" fmla="*/ 76 w 106"/>
                <a:gd name="T59" fmla="*/ 59 h 106"/>
                <a:gd name="T60" fmla="*/ 90 w 106"/>
                <a:gd name="T61" fmla="*/ 69 h 106"/>
                <a:gd name="T62" fmla="*/ 90 w 106"/>
                <a:gd name="T63" fmla="*/ 69 h 106"/>
                <a:gd name="T64" fmla="*/ 106 w 106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06">
                  <a:moveTo>
                    <a:pt x="106" y="53"/>
                  </a:moveTo>
                  <a:cubicBezTo>
                    <a:pt x="106" y="44"/>
                    <a:pt x="99" y="37"/>
                    <a:pt x="90" y="37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84" y="37"/>
                    <a:pt x="78" y="41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5" y="28"/>
                    <a:pt x="69" y="22"/>
                    <a:pt x="69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4" y="0"/>
                    <a:pt x="37" y="7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22"/>
                    <a:pt x="41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8" y="41"/>
                    <a:pt x="22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22" y="69"/>
                    <a:pt x="28" y="65"/>
                    <a:pt x="30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1" y="78"/>
                    <a:pt x="37" y="84"/>
                    <a:pt x="37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7" y="99"/>
                    <a:pt x="44" y="106"/>
                    <a:pt x="53" y="106"/>
                  </a:cubicBezTo>
                  <a:cubicBezTo>
                    <a:pt x="62" y="106"/>
                    <a:pt x="69" y="9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84"/>
                    <a:pt x="65" y="78"/>
                    <a:pt x="59" y="76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8" y="65"/>
                    <a:pt x="84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9" y="69"/>
                    <a:pt x="106" y="62"/>
                    <a:pt x="10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225"/>
            <p:cNvSpPr>
              <a:spLocks/>
            </p:cNvSpPr>
            <p:nvPr/>
          </p:nvSpPr>
          <p:spPr bwMode="auto">
            <a:xfrm>
              <a:off x="9467850" y="1230313"/>
              <a:ext cx="85725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60 w 107"/>
                <a:gd name="T9" fmla="*/ 47 h 106"/>
                <a:gd name="T10" fmla="*/ 60 w 107"/>
                <a:gd name="T11" fmla="*/ 30 h 106"/>
                <a:gd name="T12" fmla="*/ 70 w 107"/>
                <a:gd name="T13" fmla="*/ 15 h 106"/>
                <a:gd name="T14" fmla="*/ 70 w 107"/>
                <a:gd name="T15" fmla="*/ 15 h 106"/>
                <a:gd name="T16" fmla="*/ 54 w 107"/>
                <a:gd name="T17" fmla="*/ 0 h 106"/>
                <a:gd name="T18" fmla="*/ 38 w 107"/>
                <a:gd name="T19" fmla="*/ 15 h 106"/>
                <a:gd name="T20" fmla="*/ 38 w 107"/>
                <a:gd name="T21" fmla="*/ 15 h 106"/>
                <a:gd name="T22" fmla="*/ 48 w 107"/>
                <a:gd name="T23" fmla="*/ 30 h 106"/>
                <a:gd name="T24" fmla="*/ 48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8 w 107"/>
                <a:gd name="T41" fmla="*/ 59 h 106"/>
                <a:gd name="T42" fmla="*/ 48 w 107"/>
                <a:gd name="T43" fmla="*/ 76 h 106"/>
                <a:gd name="T44" fmla="*/ 38 w 107"/>
                <a:gd name="T45" fmla="*/ 90 h 106"/>
                <a:gd name="T46" fmla="*/ 38 w 107"/>
                <a:gd name="T47" fmla="*/ 90 h 106"/>
                <a:gd name="T48" fmla="*/ 54 w 107"/>
                <a:gd name="T49" fmla="*/ 106 h 106"/>
                <a:gd name="T50" fmla="*/ 70 w 107"/>
                <a:gd name="T51" fmla="*/ 90 h 106"/>
                <a:gd name="T52" fmla="*/ 70 w 107"/>
                <a:gd name="T53" fmla="*/ 90 h 106"/>
                <a:gd name="T54" fmla="*/ 60 w 107"/>
                <a:gd name="T55" fmla="*/ 76 h 106"/>
                <a:gd name="T56" fmla="*/ 60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100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5" y="37"/>
                    <a:pt x="79" y="41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6" y="28"/>
                    <a:pt x="70" y="22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7"/>
                    <a:pt x="62" y="0"/>
                    <a:pt x="54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22"/>
                    <a:pt x="42" y="28"/>
                    <a:pt x="48" y="3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9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8" y="37"/>
                    <a:pt x="0" y="44"/>
                    <a:pt x="0" y="53"/>
                  </a:cubicBezTo>
                  <a:cubicBezTo>
                    <a:pt x="0" y="62"/>
                    <a:pt x="8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9" y="65"/>
                    <a:pt x="31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2" y="78"/>
                    <a:pt x="38" y="84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9"/>
                    <a:pt x="45" y="106"/>
                    <a:pt x="54" y="106"/>
                  </a:cubicBezTo>
                  <a:cubicBezTo>
                    <a:pt x="62" y="106"/>
                    <a:pt x="70" y="99"/>
                    <a:pt x="70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70" y="84"/>
                    <a:pt x="66" y="78"/>
                    <a:pt x="60" y="76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5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226"/>
            <p:cNvSpPr>
              <a:spLocks/>
            </p:cNvSpPr>
            <p:nvPr/>
          </p:nvSpPr>
          <p:spPr bwMode="auto">
            <a:xfrm>
              <a:off x="9636125" y="1230313"/>
              <a:ext cx="87313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60 w 107"/>
                <a:gd name="T9" fmla="*/ 47 h 106"/>
                <a:gd name="T10" fmla="*/ 60 w 107"/>
                <a:gd name="T11" fmla="*/ 30 h 106"/>
                <a:gd name="T12" fmla="*/ 69 w 107"/>
                <a:gd name="T13" fmla="*/ 15 h 106"/>
                <a:gd name="T14" fmla="*/ 69 w 107"/>
                <a:gd name="T15" fmla="*/ 15 h 106"/>
                <a:gd name="T16" fmla="*/ 54 w 107"/>
                <a:gd name="T17" fmla="*/ 0 h 106"/>
                <a:gd name="T18" fmla="*/ 38 w 107"/>
                <a:gd name="T19" fmla="*/ 15 h 106"/>
                <a:gd name="T20" fmla="*/ 38 w 107"/>
                <a:gd name="T21" fmla="*/ 15 h 106"/>
                <a:gd name="T22" fmla="*/ 47 w 107"/>
                <a:gd name="T23" fmla="*/ 30 h 106"/>
                <a:gd name="T24" fmla="*/ 47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7 w 107"/>
                <a:gd name="T41" fmla="*/ 59 h 106"/>
                <a:gd name="T42" fmla="*/ 47 w 107"/>
                <a:gd name="T43" fmla="*/ 76 h 106"/>
                <a:gd name="T44" fmla="*/ 38 w 107"/>
                <a:gd name="T45" fmla="*/ 90 h 106"/>
                <a:gd name="T46" fmla="*/ 38 w 107"/>
                <a:gd name="T47" fmla="*/ 90 h 106"/>
                <a:gd name="T48" fmla="*/ 54 w 107"/>
                <a:gd name="T49" fmla="*/ 106 h 106"/>
                <a:gd name="T50" fmla="*/ 69 w 107"/>
                <a:gd name="T51" fmla="*/ 90 h 106"/>
                <a:gd name="T52" fmla="*/ 69 w 107"/>
                <a:gd name="T53" fmla="*/ 90 h 106"/>
                <a:gd name="T54" fmla="*/ 60 w 107"/>
                <a:gd name="T55" fmla="*/ 76 h 106"/>
                <a:gd name="T56" fmla="*/ 60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100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4" y="37"/>
                    <a:pt x="79" y="41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5" y="28"/>
                    <a:pt x="69" y="22"/>
                    <a:pt x="69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7"/>
                    <a:pt x="62" y="0"/>
                    <a:pt x="54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22"/>
                    <a:pt x="42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8"/>
                    <a:pt x="38" y="84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9"/>
                    <a:pt x="45" y="106"/>
                    <a:pt x="54" y="106"/>
                  </a:cubicBezTo>
                  <a:cubicBezTo>
                    <a:pt x="62" y="106"/>
                    <a:pt x="69" y="9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84"/>
                    <a:pt x="65" y="78"/>
                    <a:pt x="60" y="76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227"/>
            <p:cNvSpPr>
              <a:spLocks/>
            </p:cNvSpPr>
            <p:nvPr/>
          </p:nvSpPr>
          <p:spPr bwMode="auto">
            <a:xfrm>
              <a:off x="9804400" y="1230313"/>
              <a:ext cx="87313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59 w 107"/>
                <a:gd name="T9" fmla="*/ 47 h 106"/>
                <a:gd name="T10" fmla="*/ 59 w 107"/>
                <a:gd name="T11" fmla="*/ 30 h 106"/>
                <a:gd name="T12" fmla="*/ 69 w 107"/>
                <a:gd name="T13" fmla="*/ 15 h 106"/>
                <a:gd name="T14" fmla="*/ 69 w 107"/>
                <a:gd name="T15" fmla="*/ 15 h 106"/>
                <a:gd name="T16" fmla="*/ 53 w 107"/>
                <a:gd name="T17" fmla="*/ 0 h 106"/>
                <a:gd name="T18" fmla="*/ 38 w 107"/>
                <a:gd name="T19" fmla="*/ 15 h 106"/>
                <a:gd name="T20" fmla="*/ 38 w 107"/>
                <a:gd name="T21" fmla="*/ 15 h 106"/>
                <a:gd name="T22" fmla="*/ 47 w 107"/>
                <a:gd name="T23" fmla="*/ 30 h 106"/>
                <a:gd name="T24" fmla="*/ 47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7 w 107"/>
                <a:gd name="T41" fmla="*/ 59 h 106"/>
                <a:gd name="T42" fmla="*/ 47 w 107"/>
                <a:gd name="T43" fmla="*/ 76 h 106"/>
                <a:gd name="T44" fmla="*/ 38 w 107"/>
                <a:gd name="T45" fmla="*/ 90 h 106"/>
                <a:gd name="T46" fmla="*/ 38 w 107"/>
                <a:gd name="T47" fmla="*/ 90 h 106"/>
                <a:gd name="T48" fmla="*/ 53 w 107"/>
                <a:gd name="T49" fmla="*/ 106 h 106"/>
                <a:gd name="T50" fmla="*/ 69 w 107"/>
                <a:gd name="T51" fmla="*/ 90 h 106"/>
                <a:gd name="T52" fmla="*/ 69 w 107"/>
                <a:gd name="T53" fmla="*/ 90 h 106"/>
                <a:gd name="T54" fmla="*/ 59 w 107"/>
                <a:gd name="T55" fmla="*/ 76 h 106"/>
                <a:gd name="T56" fmla="*/ 59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99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4" y="37"/>
                    <a:pt x="79" y="41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5" y="28"/>
                    <a:pt x="69" y="22"/>
                    <a:pt x="69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22"/>
                    <a:pt x="42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8"/>
                    <a:pt x="38" y="84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9"/>
                    <a:pt x="45" y="106"/>
                    <a:pt x="53" y="106"/>
                  </a:cubicBezTo>
                  <a:cubicBezTo>
                    <a:pt x="62" y="106"/>
                    <a:pt x="69" y="9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84"/>
                    <a:pt x="65" y="78"/>
                    <a:pt x="59" y="76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9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228"/>
            <p:cNvSpPr>
              <a:spLocks/>
            </p:cNvSpPr>
            <p:nvPr/>
          </p:nvSpPr>
          <p:spPr bwMode="auto">
            <a:xfrm>
              <a:off x="9299575" y="1397000"/>
              <a:ext cx="85725" cy="87313"/>
            </a:xfrm>
            <a:custGeom>
              <a:avLst/>
              <a:gdLst>
                <a:gd name="T0" fmla="*/ 106 w 106"/>
                <a:gd name="T1" fmla="*/ 54 h 107"/>
                <a:gd name="T2" fmla="*/ 90 w 106"/>
                <a:gd name="T3" fmla="*/ 38 h 107"/>
                <a:gd name="T4" fmla="*/ 90 w 106"/>
                <a:gd name="T5" fmla="*/ 38 h 107"/>
                <a:gd name="T6" fmla="*/ 76 w 106"/>
                <a:gd name="T7" fmla="*/ 48 h 107"/>
                <a:gd name="T8" fmla="*/ 59 w 106"/>
                <a:gd name="T9" fmla="*/ 48 h 107"/>
                <a:gd name="T10" fmla="*/ 59 w 106"/>
                <a:gd name="T11" fmla="*/ 31 h 107"/>
                <a:gd name="T12" fmla="*/ 69 w 106"/>
                <a:gd name="T13" fmla="*/ 16 h 107"/>
                <a:gd name="T14" fmla="*/ 69 w 106"/>
                <a:gd name="T15" fmla="*/ 16 h 107"/>
                <a:gd name="T16" fmla="*/ 53 w 106"/>
                <a:gd name="T17" fmla="*/ 0 h 107"/>
                <a:gd name="T18" fmla="*/ 37 w 106"/>
                <a:gd name="T19" fmla="*/ 16 h 107"/>
                <a:gd name="T20" fmla="*/ 37 w 106"/>
                <a:gd name="T21" fmla="*/ 16 h 107"/>
                <a:gd name="T22" fmla="*/ 47 w 106"/>
                <a:gd name="T23" fmla="*/ 31 h 107"/>
                <a:gd name="T24" fmla="*/ 47 w 106"/>
                <a:gd name="T25" fmla="*/ 48 h 107"/>
                <a:gd name="T26" fmla="*/ 30 w 106"/>
                <a:gd name="T27" fmla="*/ 48 h 107"/>
                <a:gd name="T28" fmla="*/ 15 w 106"/>
                <a:gd name="T29" fmla="*/ 38 h 107"/>
                <a:gd name="T30" fmla="*/ 15 w 106"/>
                <a:gd name="T31" fmla="*/ 38 h 107"/>
                <a:gd name="T32" fmla="*/ 0 w 106"/>
                <a:gd name="T33" fmla="*/ 54 h 107"/>
                <a:gd name="T34" fmla="*/ 15 w 106"/>
                <a:gd name="T35" fmla="*/ 69 h 107"/>
                <a:gd name="T36" fmla="*/ 15 w 106"/>
                <a:gd name="T37" fmla="*/ 69 h 107"/>
                <a:gd name="T38" fmla="*/ 30 w 106"/>
                <a:gd name="T39" fmla="*/ 60 h 107"/>
                <a:gd name="T40" fmla="*/ 47 w 106"/>
                <a:gd name="T41" fmla="*/ 60 h 107"/>
                <a:gd name="T42" fmla="*/ 47 w 106"/>
                <a:gd name="T43" fmla="*/ 76 h 107"/>
                <a:gd name="T44" fmla="*/ 37 w 106"/>
                <a:gd name="T45" fmla="*/ 91 h 107"/>
                <a:gd name="T46" fmla="*/ 37 w 106"/>
                <a:gd name="T47" fmla="*/ 91 h 107"/>
                <a:gd name="T48" fmla="*/ 53 w 106"/>
                <a:gd name="T49" fmla="*/ 107 h 107"/>
                <a:gd name="T50" fmla="*/ 69 w 106"/>
                <a:gd name="T51" fmla="*/ 91 h 107"/>
                <a:gd name="T52" fmla="*/ 69 w 106"/>
                <a:gd name="T53" fmla="*/ 91 h 107"/>
                <a:gd name="T54" fmla="*/ 59 w 106"/>
                <a:gd name="T55" fmla="*/ 76 h 107"/>
                <a:gd name="T56" fmla="*/ 59 w 106"/>
                <a:gd name="T57" fmla="*/ 60 h 107"/>
                <a:gd name="T58" fmla="*/ 76 w 106"/>
                <a:gd name="T59" fmla="*/ 60 h 107"/>
                <a:gd name="T60" fmla="*/ 90 w 106"/>
                <a:gd name="T61" fmla="*/ 69 h 107"/>
                <a:gd name="T62" fmla="*/ 90 w 106"/>
                <a:gd name="T63" fmla="*/ 69 h 107"/>
                <a:gd name="T64" fmla="*/ 106 w 106"/>
                <a:gd name="T65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07">
                  <a:moveTo>
                    <a:pt x="106" y="54"/>
                  </a:moveTo>
                  <a:cubicBezTo>
                    <a:pt x="106" y="45"/>
                    <a:pt x="99" y="38"/>
                    <a:pt x="90" y="3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84" y="38"/>
                    <a:pt x="78" y="42"/>
                    <a:pt x="76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65" y="28"/>
                    <a:pt x="69" y="23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23"/>
                    <a:pt x="41" y="28"/>
                    <a:pt x="47" y="31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8" y="42"/>
                    <a:pt x="22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7" y="38"/>
                    <a:pt x="0" y="45"/>
                    <a:pt x="0" y="54"/>
                  </a:cubicBezTo>
                  <a:cubicBezTo>
                    <a:pt x="0" y="62"/>
                    <a:pt x="7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22" y="69"/>
                    <a:pt x="28" y="65"/>
                    <a:pt x="30" y="60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1" y="79"/>
                    <a:pt x="37" y="84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7" y="100"/>
                    <a:pt x="44" y="107"/>
                    <a:pt x="53" y="107"/>
                  </a:cubicBezTo>
                  <a:cubicBezTo>
                    <a:pt x="62" y="107"/>
                    <a:pt x="69" y="100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9"/>
                    <a:pt x="59" y="76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8" y="65"/>
                    <a:pt x="84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9" y="69"/>
                    <a:pt x="106" y="62"/>
                    <a:pt x="10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229"/>
            <p:cNvSpPr>
              <a:spLocks/>
            </p:cNvSpPr>
            <p:nvPr/>
          </p:nvSpPr>
          <p:spPr bwMode="auto">
            <a:xfrm>
              <a:off x="9467850" y="1397000"/>
              <a:ext cx="85725" cy="87313"/>
            </a:xfrm>
            <a:custGeom>
              <a:avLst/>
              <a:gdLst>
                <a:gd name="T0" fmla="*/ 107 w 107"/>
                <a:gd name="T1" fmla="*/ 54 h 107"/>
                <a:gd name="T2" fmla="*/ 91 w 107"/>
                <a:gd name="T3" fmla="*/ 38 h 107"/>
                <a:gd name="T4" fmla="*/ 91 w 107"/>
                <a:gd name="T5" fmla="*/ 38 h 107"/>
                <a:gd name="T6" fmla="*/ 76 w 107"/>
                <a:gd name="T7" fmla="*/ 48 h 107"/>
                <a:gd name="T8" fmla="*/ 60 w 107"/>
                <a:gd name="T9" fmla="*/ 48 h 107"/>
                <a:gd name="T10" fmla="*/ 60 w 107"/>
                <a:gd name="T11" fmla="*/ 31 h 107"/>
                <a:gd name="T12" fmla="*/ 70 w 107"/>
                <a:gd name="T13" fmla="*/ 16 h 107"/>
                <a:gd name="T14" fmla="*/ 70 w 107"/>
                <a:gd name="T15" fmla="*/ 16 h 107"/>
                <a:gd name="T16" fmla="*/ 54 w 107"/>
                <a:gd name="T17" fmla="*/ 0 h 107"/>
                <a:gd name="T18" fmla="*/ 38 w 107"/>
                <a:gd name="T19" fmla="*/ 16 h 107"/>
                <a:gd name="T20" fmla="*/ 38 w 107"/>
                <a:gd name="T21" fmla="*/ 16 h 107"/>
                <a:gd name="T22" fmla="*/ 48 w 107"/>
                <a:gd name="T23" fmla="*/ 31 h 107"/>
                <a:gd name="T24" fmla="*/ 48 w 107"/>
                <a:gd name="T25" fmla="*/ 48 h 107"/>
                <a:gd name="T26" fmla="*/ 31 w 107"/>
                <a:gd name="T27" fmla="*/ 48 h 107"/>
                <a:gd name="T28" fmla="*/ 16 w 107"/>
                <a:gd name="T29" fmla="*/ 38 h 107"/>
                <a:gd name="T30" fmla="*/ 16 w 107"/>
                <a:gd name="T31" fmla="*/ 38 h 107"/>
                <a:gd name="T32" fmla="*/ 0 w 107"/>
                <a:gd name="T33" fmla="*/ 54 h 107"/>
                <a:gd name="T34" fmla="*/ 16 w 107"/>
                <a:gd name="T35" fmla="*/ 69 h 107"/>
                <a:gd name="T36" fmla="*/ 16 w 107"/>
                <a:gd name="T37" fmla="*/ 69 h 107"/>
                <a:gd name="T38" fmla="*/ 31 w 107"/>
                <a:gd name="T39" fmla="*/ 60 h 107"/>
                <a:gd name="T40" fmla="*/ 48 w 107"/>
                <a:gd name="T41" fmla="*/ 60 h 107"/>
                <a:gd name="T42" fmla="*/ 48 w 107"/>
                <a:gd name="T43" fmla="*/ 76 h 107"/>
                <a:gd name="T44" fmla="*/ 38 w 107"/>
                <a:gd name="T45" fmla="*/ 91 h 107"/>
                <a:gd name="T46" fmla="*/ 38 w 107"/>
                <a:gd name="T47" fmla="*/ 91 h 107"/>
                <a:gd name="T48" fmla="*/ 54 w 107"/>
                <a:gd name="T49" fmla="*/ 107 h 107"/>
                <a:gd name="T50" fmla="*/ 70 w 107"/>
                <a:gd name="T51" fmla="*/ 91 h 107"/>
                <a:gd name="T52" fmla="*/ 70 w 107"/>
                <a:gd name="T53" fmla="*/ 91 h 107"/>
                <a:gd name="T54" fmla="*/ 60 w 107"/>
                <a:gd name="T55" fmla="*/ 76 h 107"/>
                <a:gd name="T56" fmla="*/ 60 w 107"/>
                <a:gd name="T57" fmla="*/ 60 h 107"/>
                <a:gd name="T58" fmla="*/ 76 w 107"/>
                <a:gd name="T59" fmla="*/ 60 h 107"/>
                <a:gd name="T60" fmla="*/ 91 w 107"/>
                <a:gd name="T61" fmla="*/ 69 h 107"/>
                <a:gd name="T62" fmla="*/ 91 w 107"/>
                <a:gd name="T63" fmla="*/ 69 h 107"/>
                <a:gd name="T64" fmla="*/ 107 w 107"/>
                <a:gd name="T65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7">
                  <a:moveTo>
                    <a:pt x="107" y="54"/>
                  </a:moveTo>
                  <a:cubicBezTo>
                    <a:pt x="107" y="45"/>
                    <a:pt x="100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5" y="38"/>
                    <a:pt x="79" y="42"/>
                    <a:pt x="76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6" y="28"/>
                    <a:pt x="70" y="23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7"/>
                    <a:pt x="62" y="0"/>
                    <a:pt x="54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3"/>
                    <a:pt x="42" y="28"/>
                    <a:pt x="48" y="31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29" y="42"/>
                    <a:pt x="23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8" y="38"/>
                    <a:pt x="0" y="45"/>
                    <a:pt x="0" y="54"/>
                  </a:cubicBezTo>
                  <a:cubicBezTo>
                    <a:pt x="0" y="62"/>
                    <a:pt x="8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9" y="65"/>
                    <a:pt x="31" y="60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2" y="79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100"/>
                    <a:pt x="45" y="107"/>
                    <a:pt x="54" y="107"/>
                  </a:cubicBezTo>
                  <a:cubicBezTo>
                    <a:pt x="62" y="107"/>
                    <a:pt x="70" y="100"/>
                    <a:pt x="70" y="9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84"/>
                    <a:pt x="66" y="79"/>
                    <a:pt x="60" y="76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9" y="65"/>
                    <a:pt x="85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230"/>
            <p:cNvSpPr>
              <a:spLocks/>
            </p:cNvSpPr>
            <p:nvPr/>
          </p:nvSpPr>
          <p:spPr bwMode="auto">
            <a:xfrm>
              <a:off x="9636125" y="1397000"/>
              <a:ext cx="87313" cy="87313"/>
            </a:xfrm>
            <a:custGeom>
              <a:avLst/>
              <a:gdLst>
                <a:gd name="T0" fmla="*/ 107 w 107"/>
                <a:gd name="T1" fmla="*/ 54 h 107"/>
                <a:gd name="T2" fmla="*/ 91 w 107"/>
                <a:gd name="T3" fmla="*/ 38 h 107"/>
                <a:gd name="T4" fmla="*/ 91 w 107"/>
                <a:gd name="T5" fmla="*/ 38 h 107"/>
                <a:gd name="T6" fmla="*/ 76 w 107"/>
                <a:gd name="T7" fmla="*/ 48 h 107"/>
                <a:gd name="T8" fmla="*/ 60 w 107"/>
                <a:gd name="T9" fmla="*/ 48 h 107"/>
                <a:gd name="T10" fmla="*/ 60 w 107"/>
                <a:gd name="T11" fmla="*/ 31 h 107"/>
                <a:gd name="T12" fmla="*/ 69 w 107"/>
                <a:gd name="T13" fmla="*/ 16 h 107"/>
                <a:gd name="T14" fmla="*/ 69 w 107"/>
                <a:gd name="T15" fmla="*/ 16 h 107"/>
                <a:gd name="T16" fmla="*/ 54 w 107"/>
                <a:gd name="T17" fmla="*/ 0 h 107"/>
                <a:gd name="T18" fmla="*/ 38 w 107"/>
                <a:gd name="T19" fmla="*/ 16 h 107"/>
                <a:gd name="T20" fmla="*/ 38 w 107"/>
                <a:gd name="T21" fmla="*/ 16 h 107"/>
                <a:gd name="T22" fmla="*/ 47 w 107"/>
                <a:gd name="T23" fmla="*/ 31 h 107"/>
                <a:gd name="T24" fmla="*/ 47 w 107"/>
                <a:gd name="T25" fmla="*/ 48 h 107"/>
                <a:gd name="T26" fmla="*/ 31 w 107"/>
                <a:gd name="T27" fmla="*/ 48 h 107"/>
                <a:gd name="T28" fmla="*/ 16 w 107"/>
                <a:gd name="T29" fmla="*/ 38 h 107"/>
                <a:gd name="T30" fmla="*/ 16 w 107"/>
                <a:gd name="T31" fmla="*/ 38 h 107"/>
                <a:gd name="T32" fmla="*/ 0 w 107"/>
                <a:gd name="T33" fmla="*/ 54 h 107"/>
                <a:gd name="T34" fmla="*/ 16 w 107"/>
                <a:gd name="T35" fmla="*/ 69 h 107"/>
                <a:gd name="T36" fmla="*/ 16 w 107"/>
                <a:gd name="T37" fmla="*/ 69 h 107"/>
                <a:gd name="T38" fmla="*/ 31 w 107"/>
                <a:gd name="T39" fmla="*/ 60 h 107"/>
                <a:gd name="T40" fmla="*/ 47 w 107"/>
                <a:gd name="T41" fmla="*/ 60 h 107"/>
                <a:gd name="T42" fmla="*/ 47 w 107"/>
                <a:gd name="T43" fmla="*/ 76 h 107"/>
                <a:gd name="T44" fmla="*/ 38 w 107"/>
                <a:gd name="T45" fmla="*/ 91 h 107"/>
                <a:gd name="T46" fmla="*/ 38 w 107"/>
                <a:gd name="T47" fmla="*/ 91 h 107"/>
                <a:gd name="T48" fmla="*/ 54 w 107"/>
                <a:gd name="T49" fmla="*/ 107 h 107"/>
                <a:gd name="T50" fmla="*/ 69 w 107"/>
                <a:gd name="T51" fmla="*/ 91 h 107"/>
                <a:gd name="T52" fmla="*/ 69 w 107"/>
                <a:gd name="T53" fmla="*/ 91 h 107"/>
                <a:gd name="T54" fmla="*/ 60 w 107"/>
                <a:gd name="T55" fmla="*/ 76 h 107"/>
                <a:gd name="T56" fmla="*/ 60 w 107"/>
                <a:gd name="T57" fmla="*/ 60 h 107"/>
                <a:gd name="T58" fmla="*/ 76 w 107"/>
                <a:gd name="T59" fmla="*/ 60 h 107"/>
                <a:gd name="T60" fmla="*/ 91 w 107"/>
                <a:gd name="T61" fmla="*/ 69 h 107"/>
                <a:gd name="T62" fmla="*/ 91 w 107"/>
                <a:gd name="T63" fmla="*/ 69 h 107"/>
                <a:gd name="T64" fmla="*/ 107 w 107"/>
                <a:gd name="T65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7">
                  <a:moveTo>
                    <a:pt x="107" y="54"/>
                  </a:moveTo>
                  <a:cubicBezTo>
                    <a:pt x="107" y="45"/>
                    <a:pt x="100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4" y="38"/>
                    <a:pt x="79" y="42"/>
                    <a:pt x="76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5" y="28"/>
                    <a:pt x="69" y="23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4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3"/>
                    <a:pt x="42" y="28"/>
                    <a:pt x="47" y="31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28" y="42"/>
                    <a:pt x="23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7" y="38"/>
                    <a:pt x="0" y="45"/>
                    <a:pt x="0" y="54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60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9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100"/>
                    <a:pt x="45" y="107"/>
                    <a:pt x="54" y="107"/>
                  </a:cubicBezTo>
                  <a:cubicBezTo>
                    <a:pt x="62" y="107"/>
                    <a:pt x="69" y="100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9"/>
                    <a:pt x="60" y="76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231"/>
            <p:cNvSpPr>
              <a:spLocks/>
            </p:cNvSpPr>
            <p:nvPr/>
          </p:nvSpPr>
          <p:spPr bwMode="auto">
            <a:xfrm>
              <a:off x="9804400" y="1397000"/>
              <a:ext cx="87313" cy="87313"/>
            </a:xfrm>
            <a:custGeom>
              <a:avLst/>
              <a:gdLst>
                <a:gd name="T0" fmla="*/ 107 w 107"/>
                <a:gd name="T1" fmla="*/ 54 h 107"/>
                <a:gd name="T2" fmla="*/ 91 w 107"/>
                <a:gd name="T3" fmla="*/ 38 h 107"/>
                <a:gd name="T4" fmla="*/ 91 w 107"/>
                <a:gd name="T5" fmla="*/ 38 h 107"/>
                <a:gd name="T6" fmla="*/ 76 w 107"/>
                <a:gd name="T7" fmla="*/ 48 h 107"/>
                <a:gd name="T8" fmla="*/ 59 w 107"/>
                <a:gd name="T9" fmla="*/ 48 h 107"/>
                <a:gd name="T10" fmla="*/ 59 w 107"/>
                <a:gd name="T11" fmla="*/ 31 h 107"/>
                <a:gd name="T12" fmla="*/ 69 w 107"/>
                <a:gd name="T13" fmla="*/ 16 h 107"/>
                <a:gd name="T14" fmla="*/ 69 w 107"/>
                <a:gd name="T15" fmla="*/ 16 h 107"/>
                <a:gd name="T16" fmla="*/ 53 w 107"/>
                <a:gd name="T17" fmla="*/ 0 h 107"/>
                <a:gd name="T18" fmla="*/ 38 w 107"/>
                <a:gd name="T19" fmla="*/ 16 h 107"/>
                <a:gd name="T20" fmla="*/ 38 w 107"/>
                <a:gd name="T21" fmla="*/ 16 h 107"/>
                <a:gd name="T22" fmla="*/ 47 w 107"/>
                <a:gd name="T23" fmla="*/ 31 h 107"/>
                <a:gd name="T24" fmla="*/ 47 w 107"/>
                <a:gd name="T25" fmla="*/ 48 h 107"/>
                <a:gd name="T26" fmla="*/ 31 w 107"/>
                <a:gd name="T27" fmla="*/ 48 h 107"/>
                <a:gd name="T28" fmla="*/ 16 w 107"/>
                <a:gd name="T29" fmla="*/ 38 h 107"/>
                <a:gd name="T30" fmla="*/ 16 w 107"/>
                <a:gd name="T31" fmla="*/ 38 h 107"/>
                <a:gd name="T32" fmla="*/ 0 w 107"/>
                <a:gd name="T33" fmla="*/ 54 h 107"/>
                <a:gd name="T34" fmla="*/ 16 w 107"/>
                <a:gd name="T35" fmla="*/ 69 h 107"/>
                <a:gd name="T36" fmla="*/ 16 w 107"/>
                <a:gd name="T37" fmla="*/ 69 h 107"/>
                <a:gd name="T38" fmla="*/ 31 w 107"/>
                <a:gd name="T39" fmla="*/ 60 h 107"/>
                <a:gd name="T40" fmla="*/ 47 w 107"/>
                <a:gd name="T41" fmla="*/ 60 h 107"/>
                <a:gd name="T42" fmla="*/ 47 w 107"/>
                <a:gd name="T43" fmla="*/ 76 h 107"/>
                <a:gd name="T44" fmla="*/ 38 w 107"/>
                <a:gd name="T45" fmla="*/ 91 h 107"/>
                <a:gd name="T46" fmla="*/ 38 w 107"/>
                <a:gd name="T47" fmla="*/ 91 h 107"/>
                <a:gd name="T48" fmla="*/ 53 w 107"/>
                <a:gd name="T49" fmla="*/ 107 h 107"/>
                <a:gd name="T50" fmla="*/ 69 w 107"/>
                <a:gd name="T51" fmla="*/ 91 h 107"/>
                <a:gd name="T52" fmla="*/ 69 w 107"/>
                <a:gd name="T53" fmla="*/ 91 h 107"/>
                <a:gd name="T54" fmla="*/ 59 w 107"/>
                <a:gd name="T55" fmla="*/ 76 h 107"/>
                <a:gd name="T56" fmla="*/ 59 w 107"/>
                <a:gd name="T57" fmla="*/ 60 h 107"/>
                <a:gd name="T58" fmla="*/ 76 w 107"/>
                <a:gd name="T59" fmla="*/ 60 h 107"/>
                <a:gd name="T60" fmla="*/ 91 w 107"/>
                <a:gd name="T61" fmla="*/ 69 h 107"/>
                <a:gd name="T62" fmla="*/ 91 w 107"/>
                <a:gd name="T63" fmla="*/ 69 h 107"/>
                <a:gd name="T64" fmla="*/ 107 w 107"/>
                <a:gd name="T65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7">
                  <a:moveTo>
                    <a:pt x="107" y="54"/>
                  </a:moveTo>
                  <a:cubicBezTo>
                    <a:pt x="107" y="45"/>
                    <a:pt x="99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4" y="38"/>
                    <a:pt x="79" y="42"/>
                    <a:pt x="76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65" y="28"/>
                    <a:pt x="69" y="23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3"/>
                    <a:pt x="42" y="28"/>
                    <a:pt x="47" y="31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28" y="42"/>
                    <a:pt x="23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7" y="38"/>
                    <a:pt x="0" y="45"/>
                    <a:pt x="0" y="54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60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9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100"/>
                    <a:pt x="45" y="107"/>
                    <a:pt x="53" y="107"/>
                  </a:cubicBezTo>
                  <a:cubicBezTo>
                    <a:pt x="62" y="107"/>
                    <a:pt x="69" y="100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9"/>
                    <a:pt x="59" y="76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9" y="69"/>
                    <a:pt x="107" y="62"/>
                    <a:pt x="10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" name="Freeform 232"/>
            <p:cNvSpPr>
              <a:spLocks/>
            </p:cNvSpPr>
            <p:nvPr/>
          </p:nvSpPr>
          <p:spPr bwMode="auto">
            <a:xfrm>
              <a:off x="9299575" y="1566863"/>
              <a:ext cx="85725" cy="85725"/>
            </a:xfrm>
            <a:custGeom>
              <a:avLst/>
              <a:gdLst>
                <a:gd name="T0" fmla="*/ 106 w 106"/>
                <a:gd name="T1" fmla="*/ 53 h 107"/>
                <a:gd name="T2" fmla="*/ 90 w 106"/>
                <a:gd name="T3" fmla="*/ 38 h 107"/>
                <a:gd name="T4" fmla="*/ 90 w 106"/>
                <a:gd name="T5" fmla="*/ 38 h 107"/>
                <a:gd name="T6" fmla="*/ 76 w 106"/>
                <a:gd name="T7" fmla="*/ 47 h 107"/>
                <a:gd name="T8" fmla="*/ 59 w 106"/>
                <a:gd name="T9" fmla="*/ 47 h 107"/>
                <a:gd name="T10" fmla="*/ 59 w 106"/>
                <a:gd name="T11" fmla="*/ 31 h 107"/>
                <a:gd name="T12" fmla="*/ 69 w 106"/>
                <a:gd name="T13" fmla="*/ 16 h 107"/>
                <a:gd name="T14" fmla="*/ 69 w 106"/>
                <a:gd name="T15" fmla="*/ 16 h 107"/>
                <a:gd name="T16" fmla="*/ 53 w 106"/>
                <a:gd name="T17" fmla="*/ 0 h 107"/>
                <a:gd name="T18" fmla="*/ 37 w 106"/>
                <a:gd name="T19" fmla="*/ 16 h 107"/>
                <a:gd name="T20" fmla="*/ 37 w 106"/>
                <a:gd name="T21" fmla="*/ 16 h 107"/>
                <a:gd name="T22" fmla="*/ 47 w 106"/>
                <a:gd name="T23" fmla="*/ 31 h 107"/>
                <a:gd name="T24" fmla="*/ 47 w 106"/>
                <a:gd name="T25" fmla="*/ 47 h 107"/>
                <a:gd name="T26" fmla="*/ 30 w 106"/>
                <a:gd name="T27" fmla="*/ 47 h 107"/>
                <a:gd name="T28" fmla="*/ 15 w 106"/>
                <a:gd name="T29" fmla="*/ 38 h 107"/>
                <a:gd name="T30" fmla="*/ 15 w 106"/>
                <a:gd name="T31" fmla="*/ 38 h 107"/>
                <a:gd name="T32" fmla="*/ 0 w 106"/>
                <a:gd name="T33" fmla="*/ 53 h 107"/>
                <a:gd name="T34" fmla="*/ 15 w 106"/>
                <a:gd name="T35" fmla="*/ 69 h 107"/>
                <a:gd name="T36" fmla="*/ 15 w 106"/>
                <a:gd name="T37" fmla="*/ 69 h 107"/>
                <a:gd name="T38" fmla="*/ 30 w 106"/>
                <a:gd name="T39" fmla="*/ 59 h 107"/>
                <a:gd name="T40" fmla="*/ 47 w 106"/>
                <a:gd name="T41" fmla="*/ 59 h 107"/>
                <a:gd name="T42" fmla="*/ 47 w 106"/>
                <a:gd name="T43" fmla="*/ 76 h 107"/>
                <a:gd name="T44" fmla="*/ 37 w 106"/>
                <a:gd name="T45" fmla="*/ 91 h 107"/>
                <a:gd name="T46" fmla="*/ 37 w 106"/>
                <a:gd name="T47" fmla="*/ 91 h 107"/>
                <a:gd name="T48" fmla="*/ 53 w 106"/>
                <a:gd name="T49" fmla="*/ 107 h 107"/>
                <a:gd name="T50" fmla="*/ 69 w 106"/>
                <a:gd name="T51" fmla="*/ 91 h 107"/>
                <a:gd name="T52" fmla="*/ 69 w 106"/>
                <a:gd name="T53" fmla="*/ 91 h 107"/>
                <a:gd name="T54" fmla="*/ 59 w 106"/>
                <a:gd name="T55" fmla="*/ 76 h 107"/>
                <a:gd name="T56" fmla="*/ 59 w 106"/>
                <a:gd name="T57" fmla="*/ 59 h 107"/>
                <a:gd name="T58" fmla="*/ 76 w 106"/>
                <a:gd name="T59" fmla="*/ 59 h 107"/>
                <a:gd name="T60" fmla="*/ 90 w 106"/>
                <a:gd name="T61" fmla="*/ 69 h 107"/>
                <a:gd name="T62" fmla="*/ 90 w 106"/>
                <a:gd name="T63" fmla="*/ 69 h 107"/>
                <a:gd name="T64" fmla="*/ 106 w 106"/>
                <a:gd name="T65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07">
                  <a:moveTo>
                    <a:pt x="106" y="53"/>
                  </a:moveTo>
                  <a:cubicBezTo>
                    <a:pt x="106" y="45"/>
                    <a:pt x="99" y="38"/>
                    <a:pt x="90" y="3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84" y="38"/>
                    <a:pt x="78" y="42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65" y="28"/>
                    <a:pt x="69" y="23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23"/>
                    <a:pt x="41" y="28"/>
                    <a:pt x="47" y="31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8" y="42"/>
                    <a:pt x="22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7" y="38"/>
                    <a:pt x="0" y="45"/>
                    <a:pt x="0" y="53"/>
                  </a:cubicBezTo>
                  <a:cubicBezTo>
                    <a:pt x="0" y="62"/>
                    <a:pt x="7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22" y="69"/>
                    <a:pt x="28" y="65"/>
                    <a:pt x="30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1" y="79"/>
                    <a:pt x="37" y="84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7" y="100"/>
                    <a:pt x="44" y="107"/>
                    <a:pt x="53" y="107"/>
                  </a:cubicBezTo>
                  <a:cubicBezTo>
                    <a:pt x="62" y="107"/>
                    <a:pt x="69" y="100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9"/>
                    <a:pt x="59" y="76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8" y="65"/>
                    <a:pt x="84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9" y="69"/>
                    <a:pt x="106" y="62"/>
                    <a:pt x="10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Freeform 233"/>
            <p:cNvSpPr>
              <a:spLocks/>
            </p:cNvSpPr>
            <p:nvPr/>
          </p:nvSpPr>
          <p:spPr bwMode="auto">
            <a:xfrm>
              <a:off x="9467850" y="1566863"/>
              <a:ext cx="85725" cy="85725"/>
            </a:xfrm>
            <a:custGeom>
              <a:avLst/>
              <a:gdLst>
                <a:gd name="T0" fmla="*/ 107 w 107"/>
                <a:gd name="T1" fmla="*/ 53 h 107"/>
                <a:gd name="T2" fmla="*/ 91 w 107"/>
                <a:gd name="T3" fmla="*/ 38 h 107"/>
                <a:gd name="T4" fmla="*/ 91 w 107"/>
                <a:gd name="T5" fmla="*/ 38 h 107"/>
                <a:gd name="T6" fmla="*/ 76 w 107"/>
                <a:gd name="T7" fmla="*/ 47 h 107"/>
                <a:gd name="T8" fmla="*/ 60 w 107"/>
                <a:gd name="T9" fmla="*/ 47 h 107"/>
                <a:gd name="T10" fmla="*/ 60 w 107"/>
                <a:gd name="T11" fmla="*/ 31 h 107"/>
                <a:gd name="T12" fmla="*/ 70 w 107"/>
                <a:gd name="T13" fmla="*/ 16 h 107"/>
                <a:gd name="T14" fmla="*/ 70 w 107"/>
                <a:gd name="T15" fmla="*/ 16 h 107"/>
                <a:gd name="T16" fmla="*/ 54 w 107"/>
                <a:gd name="T17" fmla="*/ 0 h 107"/>
                <a:gd name="T18" fmla="*/ 38 w 107"/>
                <a:gd name="T19" fmla="*/ 16 h 107"/>
                <a:gd name="T20" fmla="*/ 38 w 107"/>
                <a:gd name="T21" fmla="*/ 16 h 107"/>
                <a:gd name="T22" fmla="*/ 48 w 107"/>
                <a:gd name="T23" fmla="*/ 31 h 107"/>
                <a:gd name="T24" fmla="*/ 48 w 107"/>
                <a:gd name="T25" fmla="*/ 47 h 107"/>
                <a:gd name="T26" fmla="*/ 31 w 107"/>
                <a:gd name="T27" fmla="*/ 47 h 107"/>
                <a:gd name="T28" fmla="*/ 16 w 107"/>
                <a:gd name="T29" fmla="*/ 38 h 107"/>
                <a:gd name="T30" fmla="*/ 16 w 107"/>
                <a:gd name="T31" fmla="*/ 38 h 107"/>
                <a:gd name="T32" fmla="*/ 0 w 107"/>
                <a:gd name="T33" fmla="*/ 53 h 107"/>
                <a:gd name="T34" fmla="*/ 16 w 107"/>
                <a:gd name="T35" fmla="*/ 69 h 107"/>
                <a:gd name="T36" fmla="*/ 16 w 107"/>
                <a:gd name="T37" fmla="*/ 69 h 107"/>
                <a:gd name="T38" fmla="*/ 31 w 107"/>
                <a:gd name="T39" fmla="*/ 59 h 107"/>
                <a:gd name="T40" fmla="*/ 48 w 107"/>
                <a:gd name="T41" fmla="*/ 59 h 107"/>
                <a:gd name="T42" fmla="*/ 48 w 107"/>
                <a:gd name="T43" fmla="*/ 76 h 107"/>
                <a:gd name="T44" fmla="*/ 38 w 107"/>
                <a:gd name="T45" fmla="*/ 91 h 107"/>
                <a:gd name="T46" fmla="*/ 38 w 107"/>
                <a:gd name="T47" fmla="*/ 91 h 107"/>
                <a:gd name="T48" fmla="*/ 54 w 107"/>
                <a:gd name="T49" fmla="*/ 107 h 107"/>
                <a:gd name="T50" fmla="*/ 70 w 107"/>
                <a:gd name="T51" fmla="*/ 91 h 107"/>
                <a:gd name="T52" fmla="*/ 70 w 107"/>
                <a:gd name="T53" fmla="*/ 91 h 107"/>
                <a:gd name="T54" fmla="*/ 60 w 107"/>
                <a:gd name="T55" fmla="*/ 76 h 107"/>
                <a:gd name="T56" fmla="*/ 60 w 107"/>
                <a:gd name="T57" fmla="*/ 59 h 107"/>
                <a:gd name="T58" fmla="*/ 76 w 107"/>
                <a:gd name="T59" fmla="*/ 59 h 107"/>
                <a:gd name="T60" fmla="*/ 91 w 107"/>
                <a:gd name="T61" fmla="*/ 69 h 107"/>
                <a:gd name="T62" fmla="*/ 91 w 107"/>
                <a:gd name="T63" fmla="*/ 69 h 107"/>
                <a:gd name="T64" fmla="*/ 107 w 107"/>
                <a:gd name="T65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7">
                  <a:moveTo>
                    <a:pt x="107" y="53"/>
                  </a:moveTo>
                  <a:cubicBezTo>
                    <a:pt x="107" y="45"/>
                    <a:pt x="100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5" y="38"/>
                    <a:pt x="79" y="42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6" y="28"/>
                    <a:pt x="70" y="23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7"/>
                    <a:pt x="62" y="0"/>
                    <a:pt x="54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3"/>
                    <a:pt x="42" y="28"/>
                    <a:pt x="48" y="31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9" y="42"/>
                    <a:pt x="23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8" y="38"/>
                    <a:pt x="0" y="45"/>
                    <a:pt x="0" y="53"/>
                  </a:cubicBezTo>
                  <a:cubicBezTo>
                    <a:pt x="0" y="62"/>
                    <a:pt x="8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9" y="65"/>
                    <a:pt x="31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2" y="79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100"/>
                    <a:pt x="45" y="107"/>
                    <a:pt x="54" y="107"/>
                  </a:cubicBezTo>
                  <a:cubicBezTo>
                    <a:pt x="62" y="107"/>
                    <a:pt x="70" y="100"/>
                    <a:pt x="70" y="9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84"/>
                    <a:pt x="66" y="79"/>
                    <a:pt x="60" y="76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5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Freeform 234"/>
            <p:cNvSpPr>
              <a:spLocks/>
            </p:cNvSpPr>
            <p:nvPr/>
          </p:nvSpPr>
          <p:spPr bwMode="auto">
            <a:xfrm>
              <a:off x="9636125" y="1566863"/>
              <a:ext cx="87313" cy="85725"/>
            </a:xfrm>
            <a:custGeom>
              <a:avLst/>
              <a:gdLst>
                <a:gd name="T0" fmla="*/ 107 w 107"/>
                <a:gd name="T1" fmla="*/ 53 h 107"/>
                <a:gd name="T2" fmla="*/ 91 w 107"/>
                <a:gd name="T3" fmla="*/ 38 h 107"/>
                <a:gd name="T4" fmla="*/ 91 w 107"/>
                <a:gd name="T5" fmla="*/ 38 h 107"/>
                <a:gd name="T6" fmla="*/ 76 w 107"/>
                <a:gd name="T7" fmla="*/ 47 h 107"/>
                <a:gd name="T8" fmla="*/ 60 w 107"/>
                <a:gd name="T9" fmla="*/ 47 h 107"/>
                <a:gd name="T10" fmla="*/ 60 w 107"/>
                <a:gd name="T11" fmla="*/ 31 h 107"/>
                <a:gd name="T12" fmla="*/ 69 w 107"/>
                <a:gd name="T13" fmla="*/ 16 h 107"/>
                <a:gd name="T14" fmla="*/ 69 w 107"/>
                <a:gd name="T15" fmla="*/ 16 h 107"/>
                <a:gd name="T16" fmla="*/ 54 w 107"/>
                <a:gd name="T17" fmla="*/ 0 h 107"/>
                <a:gd name="T18" fmla="*/ 38 w 107"/>
                <a:gd name="T19" fmla="*/ 16 h 107"/>
                <a:gd name="T20" fmla="*/ 38 w 107"/>
                <a:gd name="T21" fmla="*/ 16 h 107"/>
                <a:gd name="T22" fmla="*/ 47 w 107"/>
                <a:gd name="T23" fmla="*/ 31 h 107"/>
                <a:gd name="T24" fmla="*/ 47 w 107"/>
                <a:gd name="T25" fmla="*/ 47 h 107"/>
                <a:gd name="T26" fmla="*/ 31 w 107"/>
                <a:gd name="T27" fmla="*/ 47 h 107"/>
                <a:gd name="T28" fmla="*/ 16 w 107"/>
                <a:gd name="T29" fmla="*/ 38 h 107"/>
                <a:gd name="T30" fmla="*/ 16 w 107"/>
                <a:gd name="T31" fmla="*/ 38 h 107"/>
                <a:gd name="T32" fmla="*/ 0 w 107"/>
                <a:gd name="T33" fmla="*/ 53 h 107"/>
                <a:gd name="T34" fmla="*/ 16 w 107"/>
                <a:gd name="T35" fmla="*/ 69 h 107"/>
                <a:gd name="T36" fmla="*/ 16 w 107"/>
                <a:gd name="T37" fmla="*/ 69 h 107"/>
                <a:gd name="T38" fmla="*/ 31 w 107"/>
                <a:gd name="T39" fmla="*/ 59 h 107"/>
                <a:gd name="T40" fmla="*/ 47 w 107"/>
                <a:gd name="T41" fmla="*/ 59 h 107"/>
                <a:gd name="T42" fmla="*/ 47 w 107"/>
                <a:gd name="T43" fmla="*/ 76 h 107"/>
                <a:gd name="T44" fmla="*/ 38 w 107"/>
                <a:gd name="T45" fmla="*/ 91 h 107"/>
                <a:gd name="T46" fmla="*/ 38 w 107"/>
                <a:gd name="T47" fmla="*/ 91 h 107"/>
                <a:gd name="T48" fmla="*/ 54 w 107"/>
                <a:gd name="T49" fmla="*/ 107 h 107"/>
                <a:gd name="T50" fmla="*/ 69 w 107"/>
                <a:gd name="T51" fmla="*/ 91 h 107"/>
                <a:gd name="T52" fmla="*/ 69 w 107"/>
                <a:gd name="T53" fmla="*/ 91 h 107"/>
                <a:gd name="T54" fmla="*/ 60 w 107"/>
                <a:gd name="T55" fmla="*/ 76 h 107"/>
                <a:gd name="T56" fmla="*/ 60 w 107"/>
                <a:gd name="T57" fmla="*/ 59 h 107"/>
                <a:gd name="T58" fmla="*/ 76 w 107"/>
                <a:gd name="T59" fmla="*/ 59 h 107"/>
                <a:gd name="T60" fmla="*/ 91 w 107"/>
                <a:gd name="T61" fmla="*/ 69 h 107"/>
                <a:gd name="T62" fmla="*/ 91 w 107"/>
                <a:gd name="T63" fmla="*/ 69 h 107"/>
                <a:gd name="T64" fmla="*/ 107 w 107"/>
                <a:gd name="T65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7">
                  <a:moveTo>
                    <a:pt x="107" y="53"/>
                  </a:moveTo>
                  <a:cubicBezTo>
                    <a:pt x="107" y="45"/>
                    <a:pt x="100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4" y="38"/>
                    <a:pt x="79" y="42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5" y="28"/>
                    <a:pt x="69" y="23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4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3"/>
                    <a:pt x="42" y="28"/>
                    <a:pt x="47" y="31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2"/>
                    <a:pt x="23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7" y="38"/>
                    <a:pt x="0" y="45"/>
                    <a:pt x="0" y="53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9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100"/>
                    <a:pt x="45" y="107"/>
                    <a:pt x="54" y="107"/>
                  </a:cubicBezTo>
                  <a:cubicBezTo>
                    <a:pt x="62" y="107"/>
                    <a:pt x="69" y="100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9"/>
                    <a:pt x="60" y="76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Freeform 235"/>
            <p:cNvSpPr>
              <a:spLocks/>
            </p:cNvSpPr>
            <p:nvPr/>
          </p:nvSpPr>
          <p:spPr bwMode="auto">
            <a:xfrm>
              <a:off x="9804400" y="1566863"/>
              <a:ext cx="87313" cy="85725"/>
            </a:xfrm>
            <a:custGeom>
              <a:avLst/>
              <a:gdLst>
                <a:gd name="T0" fmla="*/ 107 w 107"/>
                <a:gd name="T1" fmla="*/ 53 h 107"/>
                <a:gd name="T2" fmla="*/ 91 w 107"/>
                <a:gd name="T3" fmla="*/ 38 h 107"/>
                <a:gd name="T4" fmla="*/ 91 w 107"/>
                <a:gd name="T5" fmla="*/ 38 h 107"/>
                <a:gd name="T6" fmla="*/ 76 w 107"/>
                <a:gd name="T7" fmla="*/ 47 h 107"/>
                <a:gd name="T8" fmla="*/ 59 w 107"/>
                <a:gd name="T9" fmla="*/ 47 h 107"/>
                <a:gd name="T10" fmla="*/ 59 w 107"/>
                <a:gd name="T11" fmla="*/ 31 h 107"/>
                <a:gd name="T12" fmla="*/ 69 w 107"/>
                <a:gd name="T13" fmla="*/ 16 h 107"/>
                <a:gd name="T14" fmla="*/ 69 w 107"/>
                <a:gd name="T15" fmla="*/ 16 h 107"/>
                <a:gd name="T16" fmla="*/ 53 w 107"/>
                <a:gd name="T17" fmla="*/ 0 h 107"/>
                <a:gd name="T18" fmla="*/ 38 w 107"/>
                <a:gd name="T19" fmla="*/ 16 h 107"/>
                <a:gd name="T20" fmla="*/ 38 w 107"/>
                <a:gd name="T21" fmla="*/ 16 h 107"/>
                <a:gd name="T22" fmla="*/ 47 w 107"/>
                <a:gd name="T23" fmla="*/ 31 h 107"/>
                <a:gd name="T24" fmla="*/ 47 w 107"/>
                <a:gd name="T25" fmla="*/ 47 h 107"/>
                <a:gd name="T26" fmla="*/ 31 w 107"/>
                <a:gd name="T27" fmla="*/ 47 h 107"/>
                <a:gd name="T28" fmla="*/ 16 w 107"/>
                <a:gd name="T29" fmla="*/ 38 h 107"/>
                <a:gd name="T30" fmla="*/ 16 w 107"/>
                <a:gd name="T31" fmla="*/ 38 h 107"/>
                <a:gd name="T32" fmla="*/ 0 w 107"/>
                <a:gd name="T33" fmla="*/ 53 h 107"/>
                <a:gd name="T34" fmla="*/ 16 w 107"/>
                <a:gd name="T35" fmla="*/ 69 h 107"/>
                <a:gd name="T36" fmla="*/ 16 w 107"/>
                <a:gd name="T37" fmla="*/ 69 h 107"/>
                <a:gd name="T38" fmla="*/ 31 w 107"/>
                <a:gd name="T39" fmla="*/ 59 h 107"/>
                <a:gd name="T40" fmla="*/ 47 w 107"/>
                <a:gd name="T41" fmla="*/ 59 h 107"/>
                <a:gd name="T42" fmla="*/ 47 w 107"/>
                <a:gd name="T43" fmla="*/ 76 h 107"/>
                <a:gd name="T44" fmla="*/ 38 w 107"/>
                <a:gd name="T45" fmla="*/ 91 h 107"/>
                <a:gd name="T46" fmla="*/ 38 w 107"/>
                <a:gd name="T47" fmla="*/ 91 h 107"/>
                <a:gd name="T48" fmla="*/ 53 w 107"/>
                <a:gd name="T49" fmla="*/ 107 h 107"/>
                <a:gd name="T50" fmla="*/ 69 w 107"/>
                <a:gd name="T51" fmla="*/ 91 h 107"/>
                <a:gd name="T52" fmla="*/ 69 w 107"/>
                <a:gd name="T53" fmla="*/ 91 h 107"/>
                <a:gd name="T54" fmla="*/ 59 w 107"/>
                <a:gd name="T55" fmla="*/ 76 h 107"/>
                <a:gd name="T56" fmla="*/ 59 w 107"/>
                <a:gd name="T57" fmla="*/ 59 h 107"/>
                <a:gd name="T58" fmla="*/ 76 w 107"/>
                <a:gd name="T59" fmla="*/ 59 h 107"/>
                <a:gd name="T60" fmla="*/ 91 w 107"/>
                <a:gd name="T61" fmla="*/ 69 h 107"/>
                <a:gd name="T62" fmla="*/ 91 w 107"/>
                <a:gd name="T63" fmla="*/ 69 h 107"/>
                <a:gd name="T64" fmla="*/ 107 w 107"/>
                <a:gd name="T65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7">
                  <a:moveTo>
                    <a:pt x="107" y="53"/>
                  </a:moveTo>
                  <a:cubicBezTo>
                    <a:pt x="107" y="45"/>
                    <a:pt x="99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4" y="38"/>
                    <a:pt x="79" y="42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65" y="28"/>
                    <a:pt x="69" y="23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3"/>
                    <a:pt x="42" y="28"/>
                    <a:pt x="47" y="31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2"/>
                    <a:pt x="23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7" y="38"/>
                    <a:pt x="0" y="45"/>
                    <a:pt x="0" y="53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9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100"/>
                    <a:pt x="45" y="107"/>
                    <a:pt x="53" y="107"/>
                  </a:cubicBezTo>
                  <a:cubicBezTo>
                    <a:pt x="62" y="107"/>
                    <a:pt x="69" y="100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9"/>
                    <a:pt x="59" y="76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9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Freeform 236"/>
            <p:cNvSpPr>
              <a:spLocks/>
            </p:cNvSpPr>
            <p:nvPr/>
          </p:nvSpPr>
          <p:spPr bwMode="auto">
            <a:xfrm>
              <a:off x="9299575" y="1735138"/>
              <a:ext cx="85725" cy="85725"/>
            </a:xfrm>
            <a:custGeom>
              <a:avLst/>
              <a:gdLst>
                <a:gd name="T0" fmla="*/ 106 w 106"/>
                <a:gd name="T1" fmla="*/ 53 h 106"/>
                <a:gd name="T2" fmla="*/ 90 w 106"/>
                <a:gd name="T3" fmla="*/ 37 h 106"/>
                <a:gd name="T4" fmla="*/ 90 w 106"/>
                <a:gd name="T5" fmla="*/ 37 h 106"/>
                <a:gd name="T6" fmla="*/ 76 w 106"/>
                <a:gd name="T7" fmla="*/ 47 h 106"/>
                <a:gd name="T8" fmla="*/ 59 w 106"/>
                <a:gd name="T9" fmla="*/ 47 h 106"/>
                <a:gd name="T10" fmla="*/ 59 w 106"/>
                <a:gd name="T11" fmla="*/ 30 h 106"/>
                <a:gd name="T12" fmla="*/ 69 w 106"/>
                <a:gd name="T13" fmla="*/ 16 h 106"/>
                <a:gd name="T14" fmla="*/ 69 w 106"/>
                <a:gd name="T15" fmla="*/ 16 h 106"/>
                <a:gd name="T16" fmla="*/ 53 w 106"/>
                <a:gd name="T17" fmla="*/ 0 h 106"/>
                <a:gd name="T18" fmla="*/ 37 w 106"/>
                <a:gd name="T19" fmla="*/ 16 h 106"/>
                <a:gd name="T20" fmla="*/ 37 w 106"/>
                <a:gd name="T21" fmla="*/ 16 h 106"/>
                <a:gd name="T22" fmla="*/ 47 w 106"/>
                <a:gd name="T23" fmla="*/ 30 h 106"/>
                <a:gd name="T24" fmla="*/ 47 w 106"/>
                <a:gd name="T25" fmla="*/ 47 h 106"/>
                <a:gd name="T26" fmla="*/ 30 w 106"/>
                <a:gd name="T27" fmla="*/ 47 h 106"/>
                <a:gd name="T28" fmla="*/ 15 w 106"/>
                <a:gd name="T29" fmla="*/ 37 h 106"/>
                <a:gd name="T30" fmla="*/ 15 w 106"/>
                <a:gd name="T31" fmla="*/ 37 h 106"/>
                <a:gd name="T32" fmla="*/ 0 w 106"/>
                <a:gd name="T33" fmla="*/ 53 h 106"/>
                <a:gd name="T34" fmla="*/ 15 w 106"/>
                <a:gd name="T35" fmla="*/ 69 h 106"/>
                <a:gd name="T36" fmla="*/ 15 w 106"/>
                <a:gd name="T37" fmla="*/ 69 h 106"/>
                <a:gd name="T38" fmla="*/ 30 w 106"/>
                <a:gd name="T39" fmla="*/ 59 h 106"/>
                <a:gd name="T40" fmla="*/ 47 w 106"/>
                <a:gd name="T41" fmla="*/ 59 h 106"/>
                <a:gd name="T42" fmla="*/ 47 w 106"/>
                <a:gd name="T43" fmla="*/ 76 h 106"/>
                <a:gd name="T44" fmla="*/ 37 w 106"/>
                <a:gd name="T45" fmla="*/ 91 h 106"/>
                <a:gd name="T46" fmla="*/ 37 w 106"/>
                <a:gd name="T47" fmla="*/ 91 h 106"/>
                <a:gd name="T48" fmla="*/ 53 w 106"/>
                <a:gd name="T49" fmla="*/ 106 h 106"/>
                <a:gd name="T50" fmla="*/ 69 w 106"/>
                <a:gd name="T51" fmla="*/ 91 h 106"/>
                <a:gd name="T52" fmla="*/ 69 w 106"/>
                <a:gd name="T53" fmla="*/ 91 h 106"/>
                <a:gd name="T54" fmla="*/ 59 w 106"/>
                <a:gd name="T55" fmla="*/ 76 h 106"/>
                <a:gd name="T56" fmla="*/ 59 w 106"/>
                <a:gd name="T57" fmla="*/ 59 h 106"/>
                <a:gd name="T58" fmla="*/ 76 w 106"/>
                <a:gd name="T59" fmla="*/ 59 h 106"/>
                <a:gd name="T60" fmla="*/ 90 w 106"/>
                <a:gd name="T61" fmla="*/ 69 h 106"/>
                <a:gd name="T62" fmla="*/ 90 w 106"/>
                <a:gd name="T63" fmla="*/ 69 h 106"/>
                <a:gd name="T64" fmla="*/ 106 w 106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06">
                  <a:moveTo>
                    <a:pt x="106" y="53"/>
                  </a:moveTo>
                  <a:cubicBezTo>
                    <a:pt x="106" y="44"/>
                    <a:pt x="99" y="37"/>
                    <a:pt x="90" y="37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84" y="37"/>
                    <a:pt x="78" y="41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5" y="28"/>
                    <a:pt x="69" y="22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22"/>
                    <a:pt x="41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8" y="41"/>
                    <a:pt x="22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22" y="69"/>
                    <a:pt x="28" y="65"/>
                    <a:pt x="30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1" y="78"/>
                    <a:pt x="37" y="84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7" y="99"/>
                    <a:pt x="44" y="106"/>
                    <a:pt x="53" y="106"/>
                  </a:cubicBezTo>
                  <a:cubicBezTo>
                    <a:pt x="62" y="106"/>
                    <a:pt x="69" y="99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8"/>
                    <a:pt x="59" y="76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8" y="65"/>
                    <a:pt x="84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9" y="69"/>
                    <a:pt x="106" y="62"/>
                    <a:pt x="10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Freeform 237"/>
            <p:cNvSpPr>
              <a:spLocks/>
            </p:cNvSpPr>
            <p:nvPr/>
          </p:nvSpPr>
          <p:spPr bwMode="auto">
            <a:xfrm>
              <a:off x="9467850" y="1735138"/>
              <a:ext cx="85725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60 w 107"/>
                <a:gd name="T9" fmla="*/ 47 h 106"/>
                <a:gd name="T10" fmla="*/ 60 w 107"/>
                <a:gd name="T11" fmla="*/ 30 h 106"/>
                <a:gd name="T12" fmla="*/ 70 w 107"/>
                <a:gd name="T13" fmla="*/ 16 h 106"/>
                <a:gd name="T14" fmla="*/ 70 w 107"/>
                <a:gd name="T15" fmla="*/ 16 h 106"/>
                <a:gd name="T16" fmla="*/ 54 w 107"/>
                <a:gd name="T17" fmla="*/ 0 h 106"/>
                <a:gd name="T18" fmla="*/ 38 w 107"/>
                <a:gd name="T19" fmla="*/ 16 h 106"/>
                <a:gd name="T20" fmla="*/ 38 w 107"/>
                <a:gd name="T21" fmla="*/ 16 h 106"/>
                <a:gd name="T22" fmla="*/ 48 w 107"/>
                <a:gd name="T23" fmla="*/ 30 h 106"/>
                <a:gd name="T24" fmla="*/ 48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8 w 107"/>
                <a:gd name="T41" fmla="*/ 59 h 106"/>
                <a:gd name="T42" fmla="*/ 48 w 107"/>
                <a:gd name="T43" fmla="*/ 76 h 106"/>
                <a:gd name="T44" fmla="*/ 38 w 107"/>
                <a:gd name="T45" fmla="*/ 91 h 106"/>
                <a:gd name="T46" fmla="*/ 38 w 107"/>
                <a:gd name="T47" fmla="*/ 91 h 106"/>
                <a:gd name="T48" fmla="*/ 54 w 107"/>
                <a:gd name="T49" fmla="*/ 106 h 106"/>
                <a:gd name="T50" fmla="*/ 70 w 107"/>
                <a:gd name="T51" fmla="*/ 91 h 106"/>
                <a:gd name="T52" fmla="*/ 70 w 107"/>
                <a:gd name="T53" fmla="*/ 91 h 106"/>
                <a:gd name="T54" fmla="*/ 60 w 107"/>
                <a:gd name="T55" fmla="*/ 76 h 106"/>
                <a:gd name="T56" fmla="*/ 60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100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5" y="37"/>
                    <a:pt x="79" y="41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6" y="28"/>
                    <a:pt x="70" y="22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7"/>
                    <a:pt x="62" y="0"/>
                    <a:pt x="54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2"/>
                    <a:pt x="42" y="28"/>
                    <a:pt x="48" y="3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9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8" y="37"/>
                    <a:pt x="0" y="44"/>
                    <a:pt x="0" y="53"/>
                  </a:cubicBezTo>
                  <a:cubicBezTo>
                    <a:pt x="0" y="62"/>
                    <a:pt x="8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9" y="65"/>
                    <a:pt x="31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2" y="78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9"/>
                    <a:pt x="45" y="106"/>
                    <a:pt x="54" y="106"/>
                  </a:cubicBezTo>
                  <a:cubicBezTo>
                    <a:pt x="62" y="106"/>
                    <a:pt x="70" y="99"/>
                    <a:pt x="70" y="9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84"/>
                    <a:pt x="66" y="78"/>
                    <a:pt x="60" y="76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5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Freeform 238"/>
            <p:cNvSpPr>
              <a:spLocks/>
            </p:cNvSpPr>
            <p:nvPr/>
          </p:nvSpPr>
          <p:spPr bwMode="auto">
            <a:xfrm>
              <a:off x="9636125" y="1735138"/>
              <a:ext cx="87313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60 w 107"/>
                <a:gd name="T9" fmla="*/ 47 h 106"/>
                <a:gd name="T10" fmla="*/ 60 w 107"/>
                <a:gd name="T11" fmla="*/ 30 h 106"/>
                <a:gd name="T12" fmla="*/ 69 w 107"/>
                <a:gd name="T13" fmla="*/ 16 h 106"/>
                <a:gd name="T14" fmla="*/ 69 w 107"/>
                <a:gd name="T15" fmla="*/ 16 h 106"/>
                <a:gd name="T16" fmla="*/ 54 w 107"/>
                <a:gd name="T17" fmla="*/ 0 h 106"/>
                <a:gd name="T18" fmla="*/ 38 w 107"/>
                <a:gd name="T19" fmla="*/ 16 h 106"/>
                <a:gd name="T20" fmla="*/ 38 w 107"/>
                <a:gd name="T21" fmla="*/ 16 h 106"/>
                <a:gd name="T22" fmla="*/ 47 w 107"/>
                <a:gd name="T23" fmla="*/ 30 h 106"/>
                <a:gd name="T24" fmla="*/ 47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7 w 107"/>
                <a:gd name="T41" fmla="*/ 59 h 106"/>
                <a:gd name="T42" fmla="*/ 47 w 107"/>
                <a:gd name="T43" fmla="*/ 76 h 106"/>
                <a:gd name="T44" fmla="*/ 38 w 107"/>
                <a:gd name="T45" fmla="*/ 91 h 106"/>
                <a:gd name="T46" fmla="*/ 38 w 107"/>
                <a:gd name="T47" fmla="*/ 91 h 106"/>
                <a:gd name="T48" fmla="*/ 54 w 107"/>
                <a:gd name="T49" fmla="*/ 106 h 106"/>
                <a:gd name="T50" fmla="*/ 69 w 107"/>
                <a:gd name="T51" fmla="*/ 91 h 106"/>
                <a:gd name="T52" fmla="*/ 69 w 107"/>
                <a:gd name="T53" fmla="*/ 91 h 106"/>
                <a:gd name="T54" fmla="*/ 60 w 107"/>
                <a:gd name="T55" fmla="*/ 76 h 106"/>
                <a:gd name="T56" fmla="*/ 60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100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4" y="37"/>
                    <a:pt x="79" y="41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5" y="28"/>
                    <a:pt x="69" y="22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4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2"/>
                    <a:pt x="42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8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9"/>
                    <a:pt x="45" y="106"/>
                    <a:pt x="54" y="106"/>
                  </a:cubicBezTo>
                  <a:cubicBezTo>
                    <a:pt x="62" y="106"/>
                    <a:pt x="69" y="99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8"/>
                    <a:pt x="60" y="76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Freeform 239"/>
            <p:cNvSpPr>
              <a:spLocks/>
            </p:cNvSpPr>
            <p:nvPr/>
          </p:nvSpPr>
          <p:spPr bwMode="auto">
            <a:xfrm>
              <a:off x="9804400" y="1735138"/>
              <a:ext cx="87313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59 w 107"/>
                <a:gd name="T9" fmla="*/ 47 h 106"/>
                <a:gd name="T10" fmla="*/ 59 w 107"/>
                <a:gd name="T11" fmla="*/ 30 h 106"/>
                <a:gd name="T12" fmla="*/ 69 w 107"/>
                <a:gd name="T13" fmla="*/ 16 h 106"/>
                <a:gd name="T14" fmla="*/ 69 w 107"/>
                <a:gd name="T15" fmla="*/ 16 h 106"/>
                <a:gd name="T16" fmla="*/ 53 w 107"/>
                <a:gd name="T17" fmla="*/ 0 h 106"/>
                <a:gd name="T18" fmla="*/ 38 w 107"/>
                <a:gd name="T19" fmla="*/ 16 h 106"/>
                <a:gd name="T20" fmla="*/ 38 w 107"/>
                <a:gd name="T21" fmla="*/ 16 h 106"/>
                <a:gd name="T22" fmla="*/ 47 w 107"/>
                <a:gd name="T23" fmla="*/ 30 h 106"/>
                <a:gd name="T24" fmla="*/ 47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7 w 107"/>
                <a:gd name="T41" fmla="*/ 59 h 106"/>
                <a:gd name="T42" fmla="*/ 47 w 107"/>
                <a:gd name="T43" fmla="*/ 76 h 106"/>
                <a:gd name="T44" fmla="*/ 38 w 107"/>
                <a:gd name="T45" fmla="*/ 91 h 106"/>
                <a:gd name="T46" fmla="*/ 38 w 107"/>
                <a:gd name="T47" fmla="*/ 91 h 106"/>
                <a:gd name="T48" fmla="*/ 53 w 107"/>
                <a:gd name="T49" fmla="*/ 106 h 106"/>
                <a:gd name="T50" fmla="*/ 69 w 107"/>
                <a:gd name="T51" fmla="*/ 91 h 106"/>
                <a:gd name="T52" fmla="*/ 69 w 107"/>
                <a:gd name="T53" fmla="*/ 91 h 106"/>
                <a:gd name="T54" fmla="*/ 59 w 107"/>
                <a:gd name="T55" fmla="*/ 76 h 106"/>
                <a:gd name="T56" fmla="*/ 59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99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4" y="37"/>
                    <a:pt x="79" y="41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5" y="28"/>
                    <a:pt x="69" y="22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2"/>
                    <a:pt x="42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8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9"/>
                    <a:pt x="45" y="106"/>
                    <a:pt x="53" y="106"/>
                  </a:cubicBezTo>
                  <a:cubicBezTo>
                    <a:pt x="62" y="106"/>
                    <a:pt x="69" y="99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8"/>
                    <a:pt x="59" y="76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9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Freeform 240"/>
            <p:cNvSpPr>
              <a:spLocks/>
            </p:cNvSpPr>
            <p:nvPr/>
          </p:nvSpPr>
          <p:spPr bwMode="auto">
            <a:xfrm>
              <a:off x="9299575" y="1903413"/>
              <a:ext cx="85725" cy="85725"/>
            </a:xfrm>
            <a:custGeom>
              <a:avLst/>
              <a:gdLst>
                <a:gd name="T0" fmla="*/ 106 w 106"/>
                <a:gd name="T1" fmla="*/ 53 h 106"/>
                <a:gd name="T2" fmla="*/ 90 w 106"/>
                <a:gd name="T3" fmla="*/ 37 h 106"/>
                <a:gd name="T4" fmla="*/ 90 w 106"/>
                <a:gd name="T5" fmla="*/ 37 h 106"/>
                <a:gd name="T6" fmla="*/ 76 w 106"/>
                <a:gd name="T7" fmla="*/ 47 h 106"/>
                <a:gd name="T8" fmla="*/ 59 w 106"/>
                <a:gd name="T9" fmla="*/ 47 h 106"/>
                <a:gd name="T10" fmla="*/ 59 w 106"/>
                <a:gd name="T11" fmla="*/ 30 h 106"/>
                <a:gd name="T12" fmla="*/ 69 w 106"/>
                <a:gd name="T13" fmla="*/ 16 h 106"/>
                <a:gd name="T14" fmla="*/ 69 w 106"/>
                <a:gd name="T15" fmla="*/ 16 h 106"/>
                <a:gd name="T16" fmla="*/ 53 w 106"/>
                <a:gd name="T17" fmla="*/ 0 h 106"/>
                <a:gd name="T18" fmla="*/ 37 w 106"/>
                <a:gd name="T19" fmla="*/ 16 h 106"/>
                <a:gd name="T20" fmla="*/ 37 w 106"/>
                <a:gd name="T21" fmla="*/ 16 h 106"/>
                <a:gd name="T22" fmla="*/ 47 w 106"/>
                <a:gd name="T23" fmla="*/ 30 h 106"/>
                <a:gd name="T24" fmla="*/ 47 w 106"/>
                <a:gd name="T25" fmla="*/ 47 h 106"/>
                <a:gd name="T26" fmla="*/ 30 w 106"/>
                <a:gd name="T27" fmla="*/ 47 h 106"/>
                <a:gd name="T28" fmla="*/ 15 w 106"/>
                <a:gd name="T29" fmla="*/ 37 h 106"/>
                <a:gd name="T30" fmla="*/ 15 w 106"/>
                <a:gd name="T31" fmla="*/ 37 h 106"/>
                <a:gd name="T32" fmla="*/ 0 w 106"/>
                <a:gd name="T33" fmla="*/ 53 h 106"/>
                <a:gd name="T34" fmla="*/ 15 w 106"/>
                <a:gd name="T35" fmla="*/ 69 h 106"/>
                <a:gd name="T36" fmla="*/ 15 w 106"/>
                <a:gd name="T37" fmla="*/ 69 h 106"/>
                <a:gd name="T38" fmla="*/ 30 w 106"/>
                <a:gd name="T39" fmla="*/ 59 h 106"/>
                <a:gd name="T40" fmla="*/ 47 w 106"/>
                <a:gd name="T41" fmla="*/ 59 h 106"/>
                <a:gd name="T42" fmla="*/ 47 w 106"/>
                <a:gd name="T43" fmla="*/ 76 h 106"/>
                <a:gd name="T44" fmla="*/ 37 w 106"/>
                <a:gd name="T45" fmla="*/ 90 h 106"/>
                <a:gd name="T46" fmla="*/ 37 w 106"/>
                <a:gd name="T47" fmla="*/ 90 h 106"/>
                <a:gd name="T48" fmla="*/ 53 w 106"/>
                <a:gd name="T49" fmla="*/ 106 h 106"/>
                <a:gd name="T50" fmla="*/ 69 w 106"/>
                <a:gd name="T51" fmla="*/ 90 h 106"/>
                <a:gd name="T52" fmla="*/ 69 w 106"/>
                <a:gd name="T53" fmla="*/ 90 h 106"/>
                <a:gd name="T54" fmla="*/ 59 w 106"/>
                <a:gd name="T55" fmla="*/ 76 h 106"/>
                <a:gd name="T56" fmla="*/ 59 w 106"/>
                <a:gd name="T57" fmla="*/ 59 h 106"/>
                <a:gd name="T58" fmla="*/ 76 w 106"/>
                <a:gd name="T59" fmla="*/ 59 h 106"/>
                <a:gd name="T60" fmla="*/ 90 w 106"/>
                <a:gd name="T61" fmla="*/ 69 h 106"/>
                <a:gd name="T62" fmla="*/ 90 w 106"/>
                <a:gd name="T63" fmla="*/ 69 h 106"/>
                <a:gd name="T64" fmla="*/ 106 w 106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06">
                  <a:moveTo>
                    <a:pt x="106" y="53"/>
                  </a:moveTo>
                  <a:cubicBezTo>
                    <a:pt x="106" y="44"/>
                    <a:pt x="99" y="37"/>
                    <a:pt x="90" y="37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84" y="37"/>
                    <a:pt x="78" y="41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5" y="28"/>
                    <a:pt x="69" y="22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22"/>
                    <a:pt x="41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8" y="41"/>
                    <a:pt x="22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22" y="69"/>
                    <a:pt x="28" y="65"/>
                    <a:pt x="30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1" y="78"/>
                    <a:pt x="37" y="84"/>
                    <a:pt x="37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7" y="99"/>
                    <a:pt x="44" y="106"/>
                    <a:pt x="53" y="106"/>
                  </a:cubicBezTo>
                  <a:cubicBezTo>
                    <a:pt x="62" y="106"/>
                    <a:pt x="69" y="9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84"/>
                    <a:pt x="65" y="78"/>
                    <a:pt x="59" y="76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8" y="65"/>
                    <a:pt x="84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9" y="69"/>
                    <a:pt x="106" y="62"/>
                    <a:pt x="10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Freeform 241"/>
            <p:cNvSpPr>
              <a:spLocks/>
            </p:cNvSpPr>
            <p:nvPr/>
          </p:nvSpPr>
          <p:spPr bwMode="auto">
            <a:xfrm>
              <a:off x="9467850" y="1903413"/>
              <a:ext cx="85725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60 w 107"/>
                <a:gd name="T9" fmla="*/ 47 h 106"/>
                <a:gd name="T10" fmla="*/ 60 w 107"/>
                <a:gd name="T11" fmla="*/ 30 h 106"/>
                <a:gd name="T12" fmla="*/ 70 w 107"/>
                <a:gd name="T13" fmla="*/ 16 h 106"/>
                <a:gd name="T14" fmla="*/ 70 w 107"/>
                <a:gd name="T15" fmla="*/ 16 h 106"/>
                <a:gd name="T16" fmla="*/ 54 w 107"/>
                <a:gd name="T17" fmla="*/ 0 h 106"/>
                <a:gd name="T18" fmla="*/ 38 w 107"/>
                <a:gd name="T19" fmla="*/ 16 h 106"/>
                <a:gd name="T20" fmla="*/ 38 w 107"/>
                <a:gd name="T21" fmla="*/ 16 h 106"/>
                <a:gd name="T22" fmla="*/ 48 w 107"/>
                <a:gd name="T23" fmla="*/ 30 h 106"/>
                <a:gd name="T24" fmla="*/ 48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8 w 107"/>
                <a:gd name="T41" fmla="*/ 59 h 106"/>
                <a:gd name="T42" fmla="*/ 48 w 107"/>
                <a:gd name="T43" fmla="*/ 76 h 106"/>
                <a:gd name="T44" fmla="*/ 38 w 107"/>
                <a:gd name="T45" fmla="*/ 90 h 106"/>
                <a:gd name="T46" fmla="*/ 38 w 107"/>
                <a:gd name="T47" fmla="*/ 90 h 106"/>
                <a:gd name="T48" fmla="*/ 54 w 107"/>
                <a:gd name="T49" fmla="*/ 106 h 106"/>
                <a:gd name="T50" fmla="*/ 70 w 107"/>
                <a:gd name="T51" fmla="*/ 90 h 106"/>
                <a:gd name="T52" fmla="*/ 70 w 107"/>
                <a:gd name="T53" fmla="*/ 90 h 106"/>
                <a:gd name="T54" fmla="*/ 60 w 107"/>
                <a:gd name="T55" fmla="*/ 76 h 106"/>
                <a:gd name="T56" fmla="*/ 60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100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5" y="37"/>
                    <a:pt x="79" y="41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6" y="28"/>
                    <a:pt x="70" y="22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7"/>
                    <a:pt x="62" y="0"/>
                    <a:pt x="54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2"/>
                    <a:pt x="42" y="28"/>
                    <a:pt x="48" y="3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9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8" y="37"/>
                    <a:pt x="0" y="44"/>
                    <a:pt x="0" y="53"/>
                  </a:cubicBezTo>
                  <a:cubicBezTo>
                    <a:pt x="0" y="62"/>
                    <a:pt x="8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9" y="65"/>
                    <a:pt x="31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2" y="78"/>
                    <a:pt x="38" y="84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9"/>
                    <a:pt x="45" y="106"/>
                    <a:pt x="54" y="106"/>
                  </a:cubicBezTo>
                  <a:cubicBezTo>
                    <a:pt x="62" y="106"/>
                    <a:pt x="70" y="99"/>
                    <a:pt x="70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70" y="84"/>
                    <a:pt x="66" y="78"/>
                    <a:pt x="60" y="76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5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Freeform 242"/>
            <p:cNvSpPr>
              <a:spLocks/>
            </p:cNvSpPr>
            <p:nvPr/>
          </p:nvSpPr>
          <p:spPr bwMode="auto">
            <a:xfrm>
              <a:off x="9636125" y="1903413"/>
              <a:ext cx="87313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60 w 107"/>
                <a:gd name="T9" fmla="*/ 47 h 106"/>
                <a:gd name="T10" fmla="*/ 60 w 107"/>
                <a:gd name="T11" fmla="*/ 30 h 106"/>
                <a:gd name="T12" fmla="*/ 69 w 107"/>
                <a:gd name="T13" fmla="*/ 16 h 106"/>
                <a:gd name="T14" fmla="*/ 69 w 107"/>
                <a:gd name="T15" fmla="*/ 16 h 106"/>
                <a:gd name="T16" fmla="*/ 54 w 107"/>
                <a:gd name="T17" fmla="*/ 0 h 106"/>
                <a:gd name="T18" fmla="*/ 38 w 107"/>
                <a:gd name="T19" fmla="*/ 16 h 106"/>
                <a:gd name="T20" fmla="*/ 38 w 107"/>
                <a:gd name="T21" fmla="*/ 16 h 106"/>
                <a:gd name="T22" fmla="*/ 47 w 107"/>
                <a:gd name="T23" fmla="*/ 30 h 106"/>
                <a:gd name="T24" fmla="*/ 47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7 w 107"/>
                <a:gd name="T41" fmla="*/ 59 h 106"/>
                <a:gd name="T42" fmla="*/ 47 w 107"/>
                <a:gd name="T43" fmla="*/ 76 h 106"/>
                <a:gd name="T44" fmla="*/ 38 w 107"/>
                <a:gd name="T45" fmla="*/ 90 h 106"/>
                <a:gd name="T46" fmla="*/ 38 w 107"/>
                <a:gd name="T47" fmla="*/ 90 h 106"/>
                <a:gd name="T48" fmla="*/ 54 w 107"/>
                <a:gd name="T49" fmla="*/ 106 h 106"/>
                <a:gd name="T50" fmla="*/ 69 w 107"/>
                <a:gd name="T51" fmla="*/ 90 h 106"/>
                <a:gd name="T52" fmla="*/ 69 w 107"/>
                <a:gd name="T53" fmla="*/ 90 h 106"/>
                <a:gd name="T54" fmla="*/ 60 w 107"/>
                <a:gd name="T55" fmla="*/ 76 h 106"/>
                <a:gd name="T56" fmla="*/ 60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100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4" y="37"/>
                    <a:pt x="79" y="41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5" y="28"/>
                    <a:pt x="69" y="22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4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2"/>
                    <a:pt x="42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8"/>
                    <a:pt x="38" y="84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9"/>
                    <a:pt x="45" y="106"/>
                    <a:pt x="54" y="106"/>
                  </a:cubicBezTo>
                  <a:cubicBezTo>
                    <a:pt x="62" y="106"/>
                    <a:pt x="69" y="9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84"/>
                    <a:pt x="65" y="78"/>
                    <a:pt x="60" y="76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Freeform 243"/>
            <p:cNvSpPr>
              <a:spLocks/>
            </p:cNvSpPr>
            <p:nvPr/>
          </p:nvSpPr>
          <p:spPr bwMode="auto">
            <a:xfrm>
              <a:off x="9804400" y="1903413"/>
              <a:ext cx="87313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59 w 107"/>
                <a:gd name="T9" fmla="*/ 47 h 106"/>
                <a:gd name="T10" fmla="*/ 59 w 107"/>
                <a:gd name="T11" fmla="*/ 30 h 106"/>
                <a:gd name="T12" fmla="*/ 69 w 107"/>
                <a:gd name="T13" fmla="*/ 16 h 106"/>
                <a:gd name="T14" fmla="*/ 69 w 107"/>
                <a:gd name="T15" fmla="*/ 16 h 106"/>
                <a:gd name="T16" fmla="*/ 53 w 107"/>
                <a:gd name="T17" fmla="*/ 0 h 106"/>
                <a:gd name="T18" fmla="*/ 38 w 107"/>
                <a:gd name="T19" fmla="*/ 16 h 106"/>
                <a:gd name="T20" fmla="*/ 38 w 107"/>
                <a:gd name="T21" fmla="*/ 16 h 106"/>
                <a:gd name="T22" fmla="*/ 47 w 107"/>
                <a:gd name="T23" fmla="*/ 30 h 106"/>
                <a:gd name="T24" fmla="*/ 47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7 w 107"/>
                <a:gd name="T41" fmla="*/ 59 h 106"/>
                <a:gd name="T42" fmla="*/ 47 w 107"/>
                <a:gd name="T43" fmla="*/ 76 h 106"/>
                <a:gd name="T44" fmla="*/ 38 w 107"/>
                <a:gd name="T45" fmla="*/ 90 h 106"/>
                <a:gd name="T46" fmla="*/ 38 w 107"/>
                <a:gd name="T47" fmla="*/ 90 h 106"/>
                <a:gd name="T48" fmla="*/ 53 w 107"/>
                <a:gd name="T49" fmla="*/ 106 h 106"/>
                <a:gd name="T50" fmla="*/ 69 w 107"/>
                <a:gd name="T51" fmla="*/ 90 h 106"/>
                <a:gd name="T52" fmla="*/ 69 w 107"/>
                <a:gd name="T53" fmla="*/ 90 h 106"/>
                <a:gd name="T54" fmla="*/ 59 w 107"/>
                <a:gd name="T55" fmla="*/ 76 h 106"/>
                <a:gd name="T56" fmla="*/ 59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99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4" y="37"/>
                    <a:pt x="79" y="41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5" y="28"/>
                    <a:pt x="69" y="22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2"/>
                    <a:pt x="42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8"/>
                    <a:pt x="38" y="84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9"/>
                    <a:pt x="45" y="106"/>
                    <a:pt x="53" y="106"/>
                  </a:cubicBezTo>
                  <a:cubicBezTo>
                    <a:pt x="62" y="106"/>
                    <a:pt x="69" y="9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84"/>
                    <a:pt x="65" y="78"/>
                    <a:pt x="59" y="76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9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Freeform 244"/>
            <p:cNvSpPr>
              <a:spLocks/>
            </p:cNvSpPr>
            <p:nvPr/>
          </p:nvSpPr>
          <p:spPr bwMode="auto">
            <a:xfrm>
              <a:off x="9299575" y="2071688"/>
              <a:ext cx="85725" cy="85725"/>
            </a:xfrm>
            <a:custGeom>
              <a:avLst/>
              <a:gdLst>
                <a:gd name="T0" fmla="*/ 106 w 106"/>
                <a:gd name="T1" fmla="*/ 53 h 106"/>
                <a:gd name="T2" fmla="*/ 90 w 106"/>
                <a:gd name="T3" fmla="*/ 37 h 106"/>
                <a:gd name="T4" fmla="*/ 90 w 106"/>
                <a:gd name="T5" fmla="*/ 37 h 106"/>
                <a:gd name="T6" fmla="*/ 76 w 106"/>
                <a:gd name="T7" fmla="*/ 47 h 106"/>
                <a:gd name="T8" fmla="*/ 59 w 106"/>
                <a:gd name="T9" fmla="*/ 47 h 106"/>
                <a:gd name="T10" fmla="*/ 59 w 106"/>
                <a:gd name="T11" fmla="*/ 30 h 106"/>
                <a:gd name="T12" fmla="*/ 69 w 106"/>
                <a:gd name="T13" fmla="*/ 15 h 106"/>
                <a:gd name="T14" fmla="*/ 69 w 106"/>
                <a:gd name="T15" fmla="*/ 15 h 106"/>
                <a:gd name="T16" fmla="*/ 53 w 106"/>
                <a:gd name="T17" fmla="*/ 0 h 106"/>
                <a:gd name="T18" fmla="*/ 37 w 106"/>
                <a:gd name="T19" fmla="*/ 15 h 106"/>
                <a:gd name="T20" fmla="*/ 37 w 106"/>
                <a:gd name="T21" fmla="*/ 15 h 106"/>
                <a:gd name="T22" fmla="*/ 47 w 106"/>
                <a:gd name="T23" fmla="*/ 30 h 106"/>
                <a:gd name="T24" fmla="*/ 47 w 106"/>
                <a:gd name="T25" fmla="*/ 47 h 106"/>
                <a:gd name="T26" fmla="*/ 30 w 106"/>
                <a:gd name="T27" fmla="*/ 47 h 106"/>
                <a:gd name="T28" fmla="*/ 15 w 106"/>
                <a:gd name="T29" fmla="*/ 37 h 106"/>
                <a:gd name="T30" fmla="*/ 15 w 106"/>
                <a:gd name="T31" fmla="*/ 37 h 106"/>
                <a:gd name="T32" fmla="*/ 0 w 106"/>
                <a:gd name="T33" fmla="*/ 53 h 106"/>
                <a:gd name="T34" fmla="*/ 15 w 106"/>
                <a:gd name="T35" fmla="*/ 69 h 106"/>
                <a:gd name="T36" fmla="*/ 15 w 106"/>
                <a:gd name="T37" fmla="*/ 69 h 106"/>
                <a:gd name="T38" fmla="*/ 30 w 106"/>
                <a:gd name="T39" fmla="*/ 59 h 106"/>
                <a:gd name="T40" fmla="*/ 47 w 106"/>
                <a:gd name="T41" fmla="*/ 59 h 106"/>
                <a:gd name="T42" fmla="*/ 47 w 106"/>
                <a:gd name="T43" fmla="*/ 76 h 106"/>
                <a:gd name="T44" fmla="*/ 37 w 106"/>
                <a:gd name="T45" fmla="*/ 90 h 106"/>
                <a:gd name="T46" fmla="*/ 37 w 106"/>
                <a:gd name="T47" fmla="*/ 90 h 106"/>
                <a:gd name="T48" fmla="*/ 53 w 106"/>
                <a:gd name="T49" fmla="*/ 106 h 106"/>
                <a:gd name="T50" fmla="*/ 69 w 106"/>
                <a:gd name="T51" fmla="*/ 90 h 106"/>
                <a:gd name="T52" fmla="*/ 69 w 106"/>
                <a:gd name="T53" fmla="*/ 90 h 106"/>
                <a:gd name="T54" fmla="*/ 59 w 106"/>
                <a:gd name="T55" fmla="*/ 76 h 106"/>
                <a:gd name="T56" fmla="*/ 59 w 106"/>
                <a:gd name="T57" fmla="*/ 59 h 106"/>
                <a:gd name="T58" fmla="*/ 76 w 106"/>
                <a:gd name="T59" fmla="*/ 59 h 106"/>
                <a:gd name="T60" fmla="*/ 90 w 106"/>
                <a:gd name="T61" fmla="*/ 69 h 106"/>
                <a:gd name="T62" fmla="*/ 90 w 106"/>
                <a:gd name="T63" fmla="*/ 69 h 106"/>
                <a:gd name="T64" fmla="*/ 106 w 106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06">
                  <a:moveTo>
                    <a:pt x="106" y="53"/>
                  </a:moveTo>
                  <a:cubicBezTo>
                    <a:pt x="106" y="44"/>
                    <a:pt x="99" y="37"/>
                    <a:pt x="90" y="37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84" y="37"/>
                    <a:pt x="78" y="41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5" y="28"/>
                    <a:pt x="69" y="22"/>
                    <a:pt x="69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4" y="0"/>
                    <a:pt x="37" y="7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22"/>
                    <a:pt x="41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8" y="41"/>
                    <a:pt x="22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22" y="69"/>
                    <a:pt x="28" y="65"/>
                    <a:pt x="30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1" y="78"/>
                    <a:pt x="37" y="84"/>
                    <a:pt x="37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7" y="99"/>
                    <a:pt x="44" y="106"/>
                    <a:pt x="53" y="106"/>
                  </a:cubicBezTo>
                  <a:cubicBezTo>
                    <a:pt x="62" y="106"/>
                    <a:pt x="69" y="9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84"/>
                    <a:pt x="65" y="78"/>
                    <a:pt x="59" y="76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8" y="65"/>
                    <a:pt x="84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9" y="69"/>
                    <a:pt x="106" y="62"/>
                    <a:pt x="10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Freeform 245"/>
            <p:cNvSpPr>
              <a:spLocks/>
            </p:cNvSpPr>
            <p:nvPr/>
          </p:nvSpPr>
          <p:spPr bwMode="auto">
            <a:xfrm>
              <a:off x="9467850" y="2071688"/>
              <a:ext cx="85725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60 w 107"/>
                <a:gd name="T9" fmla="*/ 47 h 106"/>
                <a:gd name="T10" fmla="*/ 60 w 107"/>
                <a:gd name="T11" fmla="*/ 30 h 106"/>
                <a:gd name="T12" fmla="*/ 70 w 107"/>
                <a:gd name="T13" fmla="*/ 15 h 106"/>
                <a:gd name="T14" fmla="*/ 70 w 107"/>
                <a:gd name="T15" fmla="*/ 15 h 106"/>
                <a:gd name="T16" fmla="*/ 54 w 107"/>
                <a:gd name="T17" fmla="*/ 0 h 106"/>
                <a:gd name="T18" fmla="*/ 38 w 107"/>
                <a:gd name="T19" fmla="*/ 15 h 106"/>
                <a:gd name="T20" fmla="*/ 38 w 107"/>
                <a:gd name="T21" fmla="*/ 15 h 106"/>
                <a:gd name="T22" fmla="*/ 48 w 107"/>
                <a:gd name="T23" fmla="*/ 30 h 106"/>
                <a:gd name="T24" fmla="*/ 48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8 w 107"/>
                <a:gd name="T41" fmla="*/ 59 h 106"/>
                <a:gd name="T42" fmla="*/ 48 w 107"/>
                <a:gd name="T43" fmla="*/ 76 h 106"/>
                <a:gd name="T44" fmla="*/ 38 w 107"/>
                <a:gd name="T45" fmla="*/ 90 h 106"/>
                <a:gd name="T46" fmla="*/ 38 w 107"/>
                <a:gd name="T47" fmla="*/ 90 h 106"/>
                <a:gd name="T48" fmla="*/ 54 w 107"/>
                <a:gd name="T49" fmla="*/ 106 h 106"/>
                <a:gd name="T50" fmla="*/ 70 w 107"/>
                <a:gd name="T51" fmla="*/ 90 h 106"/>
                <a:gd name="T52" fmla="*/ 70 w 107"/>
                <a:gd name="T53" fmla="*/ 90 h 106"/>
                <a:gd name="T54" fmla="*/ 60 w 107"/>
                <a:gd name="T55" fmla="*/ 76 h 106"/>
                <a:gd name="T56" fmla="*/ 60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100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5" y="37"/>
                    <a:pt x="79" y="41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6" y="28"/>
                    <a:pt x="70" y="22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7"/>
                    <a:pt x="62" y="0"/>
                    <a:pt x="54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22"/>
                    <a:pt x="42" y="28"/>
                    <a:pt x="48" y="3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9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8" y="37"/>
                    <a:pt x="0" y="44"/>
                    <a:pt x="0" y="53"/>
                  </a:cubicBezTo>
                  <a:cubicBezTo>
                    <a:pt x="0" y="62"/>
                    <a:pt x="8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9" y="65"/>
                    <a:pt x="31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2" y="78"/>
                    <a:pt x="38" y="84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9"/>
                    <a:pt x="45" y="106"/>
                    <a:pt x="54" y="106"/>
                  </a:cubicBezTo>
                  <a:cubicBezTo>
                    <a:pt x="62" y="106"/>
                    <a:pt x="70" y="99"/>
                    <a:pt x="70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70" y="84"/>
                    <a:pt x="66" y="78"/>
                    <a:pt x="60" y="76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5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Freeform 246"/>
            <p:cNvSpPr>
              <a:spLocks/>
            </p:cNvSpPr>
            <p:nvPr/>
          </p:nvSpPr>
          <p:spPr bwMode="auto">
            <a:xfrm>
              <a:off x="9636125" y="2071688"/>
              <a:ext cx="87313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60 w 107"/>
                <a:gd name="T9" fmla="*/ 47 h 106"/>
                <a:gd name="T10" fmla="*/ 60 w 107"/>
                <a:gd name="T11" fmla="*/ 30 h 106"/>
                <a:gd name="T12" fmla="*/ 69 w 107"/>
                <a:gd name="T13" fmla="*/ 15 h 106"/>
                <a:gd name="T14" fmla="*/ 69 w 107"/>
                <a:gd name="T15" fmla="*/ 15 h 106"/>
                <a:gd name="T16" fmla="*/ 54 w 107"/>
                <a:gd name="T17" fmla="*/ 0 h 106"/>
                <a:gd name="T18" fmla="*/ 38 w 107"/>
                <a:gd name="T19" fmla="*/ 15 h 106"/>
                <a:gd name="T20" fmla="*/ 38 w 107"/>
                <a:gd name="T21" fmla="*/ 15 h 106"/>
                <a:gd name="T22" fmla="*/ 47 w 107"/>
                <a:gd name="T23" fmla="*/ 30 h 106"/>
                <a:gd name="T24" fmla="*/ 47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7 w 107"/>
                <a:gd name="T41" fmla="*/ 59 h 106"/>
                <a:gd name="T42" fmla="*/ 47 w 107"/>
                <a:gd name="T43" fmla="*/ 76 h 106"/>
                <a:gd name="T44" fmla="*/ 38 w 107"/>
                <a:gd name="T45" fmla="*/ 90 h 106"/>
                <a:gd name="T46" fmla="*/ 38 w 107"/>
                <a:gd name="T47" fmla="*/ 90 h 106"/>
                <a:gd name="T48" fmla="*/ 54 w 107"/>
                <a:gd name="T49" fmla="*/ 106 h 106"/>
                <a:gd name="T50" fmla="*/ 69 w 107"/>
                <a:gd name="T51" fmla="*/ 90 h 106"/>
                <a:gd name="T52" fmla="*/ 69 w 107"/>
                <a:gd name="T53" fmla="*/ 90 h 106"/>
                <a:gd name="T54" fmla="*/ 60 w 107"/>
                <a:gd name="T55" fmla="*/ 76 h 106"/>
                <a:gd name="T56" fmla="*/ 60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100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4" y="37"/>
                    <a:pt x="79" y="41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5" y="28"/>
                    <a:pt x="69" y="22"/>
                    <a:pt x="69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7"/>
                    <a:pt x="62" y="0"/>
                    <a:pt x="54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22"/>
                    <a:pt x="42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8"/>
                    <a:pt x="38" y="84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9"/>
                    <a:pt x="45" y="106"/>
                    <a:pt x="54" y="106"/>
                  </a:cubicBezTo>
                  <a:cubicBezTo>
                    <a:pt x="62" y="106"/>
                    <a:pt x="69" y="9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84"/>
                    <a:pt x="65" y="78"/>
                    <a:pt x="60" y="76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" name="Freeform 247"/>
            <p:cNvSpPr>
              <a:spLocks/>
            </p:cNvSpPr>
            <p:nvPr/>
          </p:nvSpPr>
          <p:spPr bwMode="auto">
            <a:xfrm>
              <a:off x="9804400" y="2071688"/>
              <a:ext cx="87313" cy="85725"/>
            </a:xfrm>
            <a:custGeom>
              <a:avLst/>
              <a:gdLst>
                <a:gd name="T0" fmla="*/ 107 w 107"/>
                <a:gd name="T1" fmla="*/ 53 h 106"/>
                <a:gd name="T2" fmla="*/ 91 w 107"/>
                <a:gd name="T3" fmla="*/ 37 h 106"/>
                <a:gd name="T4" fmla="*/ 91 w 107"/>
                <a:gd name="T5" fmla="*/ 37 h 106"/>
                <a:gd name="T6" fmla="*/ 76 w 107"/>
                <a:gd name="T7" fmla="*/ 47 h 106"/>
                <a:gd name="T8" fmla="*/ 59 w 107"/>
                <a:gd name="T9" fmla="*/ 47 h 106"/>
                <a:gd name="T10" fmla="*/ 59 w 107"/>
                <a:gd name="T11" fmla="*/ 30 h 106"/>
                <a:gd name="T12" fmla="*/ 69 w 107"/>
                <a:gd name="T13" fmla="*/ 15 h 106"/>
                <a:gd name="T14" fmla="*/ 69 w 107"/>
                <a:gd name="T15" fmla="*/ 15 h 106"/>
                <a:gd name="T16" fmla="*/ 53 w 107"/>
                <a:gd name="T17" fmla="*/ 0 h 106"/>
                <a:gd name="T18" fmla="*/ 38 w 107"/>
                <a:gd name="T19" fmla="*/ 15 h 106"/>
                <a:gd name="T20" fmla="*/ 38 w 107"/>
                <a:gd name="T21" fmla="*/ 15 h 106"/>
                <a:gd name="T22" fmla="*/ 47 w 107"/>
                <a:gd name="T23" fmla="*/ 30 h 106"/>
                <a:gd name="T24" fmla="*/ 47 w 107"/>
                <a:gd name="T25" fmla="*/ 47 h 106"/>
                <a:gd name="T26" fmla="*/ 31 w 107"/>
                <a:gd name="T27" fmla="*/ 47 h 106"/>
                <a:gd name="T28" fmla="*/ 16 w 107"/>
                <a:gd name="T29" fmla="*/ 37 h 106"/>
                <a:gd name="T30" fmla="*/ 16 w 107"/>
                <a:gd name="T31" fmla="*/ 37 h 106"/>
                <a:gd name="T32" fmla="*/ 0 w 107"/>
                <a:gd name="T33" fmla="*/ 53 h 106"/>
                <a:gd name="T34" fmla="*/ 16 w 107"/>
                <a:gd name="T35" fmla="*/ 69 h 106"/>
                <a:gd name="T36" fmla="*/ 16 w 107"/>
                <a:gd name="T37" fmla="*/ 69 h 106"/>
                <a:gd name="T38" fmla="*/ 31 w 107"/>
                <a:gd name="T39" fmla="*/ 59 h 106"/>
                <a:gd name="T40" fmla="*/ 47 w 107"/>
                <a:gd name="T41" fmla="*/ 59 h 106"/>
                <a:gd name="T42" fmla="*/ 47 w 107"/>
                <a:gd name="T43" fmla="*/ 76 h 106"/>
                <a:gd name="T44" fmla="*/ 38 w 107"/>
                <a:gd name="T45" fmla="*/ 90 h 106"/>
                <a:gd name="T46" fmla="*/ 38 w 107"/>
                <a:gd name="T47" fmla="*/ 90 h 106"/>
                <a:gd name="T48" fmla="*/ 53 w 107"/>
                <a:gd name="T49" fmla="*/ 106 h 106"/>
                <a:gd name="T50" fmla="*/ 69 w 107"/>
                <a:gd name="T51" fmla="*/ 90 h 106"/>
                <a:gd name="T52" fmla="*/ 69 w 107"/>
                <a:gd name="T53" fmla="*/ 90 h 106"/>
                <a:gd name="T54" fmla="*/ 59 w 107"/>
                <a:gd name="T55" fmla="*/ 76 h 106"/>
                <a:gd name="T56" fmla="*/ 59 w 107"/>
                <a:gd name="T57" fmla="*/ 59 h 106"/>
                <a:gd name="T58" fmla="*/ 76 w 107"/>
                <a:gd name="T59" fmla="*/ 59 h 106"/>
                <a:gd name="T60" fmla="*/ 91 w 107"/>
                <a:gd name="T61" fmla="*/ 69 h 106"/>
                <a:gd name="T62" fmla="*/ 91 w 107"/>
                <a:gd name="T63" fmla="*/ 69 h 106"/>
                <a:gd name="T64" fmla="*/ 107 w 107"/>
                <a:gd name="T6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44"/>
                    <a:pt x="99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4" y="37"/>
                    <a:pt x="79" y="41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5" y="28"/>
                    <a:pt x="69" y="22"/>
                    <a:pt x="69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22"/>
                    <a:pt x="42" y="28"/>
                    <a:pt x="47" y="30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1"/>
                    <a:pt x="23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7" y="37"/>
                    <a:pt x="0" y="44"/>
                    <a:pt x="0" y="53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8"/>
                    <a:pt x="38" y="84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9"/>
                    <a:pt x="45" y="106"/>
                    <a:pt x="53" y="106"/>
                  </a:cubicBezTo>
                  <a:cubicBezTo>
                    <a:pt x="62" y="106"/>
                    <a:pt x="69" y="9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84"/>
                    <a:pt x="65" y="78"/>
                    <a:pt x="59" y="76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9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Freeform 248"/>
            <p:cNvSpPr>
              <a:spLocks/>
            </p:cNvSpPr>
            <p:nvPr/>
          </p:nvSpPr>
          <p:spPr bwMode="auto">
            <a:xfrm>
              <a:off x="9299575" y="2239963"/>
              <a:ext cx="85725" cy="87313"/>
            </a:xfrm>
            <a:custGeom>
              <a:avLst/>
              <a:gdLst>
                <a:gd name="T0" fmla="*/ 106 w 106"/>
                <a:gd name="T1" fmla="*/ 54 h 107"/>
                <a:gd name="T2" fmla="*/ 90 w 106"/>
                <a:gd name="T3" fmla="*/ 38 h 107"/>
                <a:gd name="T4" fmla="*/ 90 w 106"/>
                <a:gd name="T5" fmla="*/ 38 h 107"/>
                <a:gd name="T6" fmla="*/ 76 w 106"/>
                <a:gd name="T7" fmla="*/ 48 h 107"/>
                <a:gd name="T8" fmla="*/ 59 w 106"/>
                <a:gd name="T9" fmla="*/ 48 h 107"/>
                <a:gd name="T10" fmla="*/ 59 w 106"/>
                <a:gd name="T11" fmla="*/ 31 h 107"/>
                <a:gd name="T12" fmla="*/ 69 w 106"/>
                <a:gd name="T13" fmla="*/ 16 h 107"/>
                <a:gd name="T14" fmla="*/ 69 w 106"/>
                <a:gd name="T15" fmla="*/ 16 h 107"/>
                <a:gd name="T16" fmla="*/ 53 w 106"/>
                <a:gd name="T17" fmla="*/ 0 h 107"/>
                <a:gd name="T18" fmla="*/ 37 w 106"/>
                <a:gd name="T19" fmla="*/ 16 h 107"/>
                <a:gd name="T20" fmla="*/ 37 w 106"/>
                <a:gd name="T21" fmla="*/ 16 h 107"/>
                <a:gd name="T22" fmla="*/ 47 w 106"/>
                <a:gd name="T23" fmla="*/ 31 h 107"/>
                <a:gd name="T24" fmla="*/ 47 w 106"/>
                <a:gd name="T25" fmla="*/ 48 h 107"/>
                <a:gd name="T26" fmla="*/ 30 w 106"/>
                <a:gd name="T27" fmla="*/ 48 h 107"/>
                <a:gd name="T28" fmla="*/ 15 w 106"/>
                <a:gd name="T29" fmla="*/ 38 h 107"/>
                <a:gd name="T30" fmla="*/ 15 w 106"/>
                <a:gd name="T31" fmla="*/ 38 h 107"/>
                <a:gd name="T32" fmla="*/ 0 w 106"/>
                <a:gd name="T33" fmla="*/ 54 h 107"/>
                <a:gd name="T34" fmla="*/ 15 w 106"/>
                <a:gd name="T35" fmla="*/ 69 h 107"/>
                <a:gd name="T36" fmla="*/ 15 w 106"/>
                <a:gd name="T37" fmla="*/ 69 h 107"/>
                <a:gd name="T38" fmla="*/ 30 w 106"/>
                <a:gd name="T39" fmla="*/ 60 h 107"/>
                <a:gd name="T40" fmla="*/ 47 w 106"/>
                <a:gd name="T41" fmla="*/ 60 h 107"/>
                <a:gd name="T42" fmla="*/ 47 w 106"/>
                <a:gd name="T43" fmla="*/ 76 h 107"/>
                <a:gd name="T44" fmla="*/ 37 w 106"/>
                <a:gd name="T45" fmla="*/ 91 h 107"/>
                <a:gd name="T46" fmla="*/ 37 w 106"/>
                <a:gd name="T47" fmla="*/ 91 h 107"/>
                <a:gd name="T48" fmla="*/ 53 w 106"/>
                <a:gd name="T49" fmla="*/ 107 h 107"/>
                <a:gd name="T50" fmla="*/ 69 w 106"/>
                <a:gd name="T51" fmla="*/ 91 h 107"/>
                <a:gd name="T52" fmla="*/ 69 w 106"/>
                <a:gd name="T53" fmla="*/ 91 h 107"/>
                <a:gd name="T54" fmla="*/ 59 w 106"/>
                <a:gd name="T55" fmla="*/ 76 h 107"/>
                <a:gd name="T56" fmla="*/ 59 w 106"/>
                <a:gd name="T57" fmla="*/ 60 h 107"/>
                <a:gd name="T58" fmla="*/ 76 w 106"/>
                <a:gd name="T59" fmla="*/ 60 h 107"/>
                <a:gd name="T60" fmla="*/ 90 w 106"/>
                <a:gd name="T61" fmla="*/ 69 h 107"/>
                <a:gd name="T62" fmla="*/ 90 w 106"/>
                <a:gd name="T63" fmla="*/ 69 h 107"/>
                <a:gd name="T64" fmla="*/ 106 w 106"/>
                <a:gd name="T65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07">
                  <a:moveTo>
                    <a:pt x="106" y="54"/>
                  </a:moveTo>
                  <a:cubicBezTo>
                    <a:pt x="106" y="45"/>
                    <a:pt x="99" y="38"/>
                    <a:pt x="90" y="3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84" y="38"/>
                    <a:pt x="78" y="42"/>
                    <a:pt x="76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65" y="28"/>
                    <a:pt x="69" y="23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8"/>
                    <a:pt x="62" y="0"/>
                    <a:pt x="53" y="0"/>
                  </a:cubicBezTo>
                  <a:cubicBezTo>
                    <a:pt x="44" y="0"/>
                    <a:pt x="37" y="8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23"/>
                    <a:pt x="41" y="28"/>
                    <a:pt x="47" y="31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8" y="42"/>
                    <a:pt x="22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7" y="38"/>
                    <a:pt x="0" y="45"/>
                    <a:pt x="0" y="54"/>
                  </a:cubicBezTo>
                  <a:cubicBezTo>
                    <a:pt x="0" y="62"/>
                    <a:pt x="7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22" y="69"/>
                    <a:pt x="28" y="65"/>
                    <a:pt x="30" y="60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1" y="79"/>
                    <a:pt x="37" y="84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7" y="100"/>
                    <a:pt x="44" y="107"/>
                    <a:pt x="53" y="107"/>
                  </a:cubicBezTo>
                  <a:cubicBezTo>
                    <a:pt x="62" y="107"/>
                    <a:pt x="69" y="100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9"/>
                    <a:pt x="59" y="76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8" y="65"/>
                    <a:pt x="84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9" y="69"/>
                    <a:pt x="106" y="62"/>
                    <a:pt x="10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Freeform 249"/>
            <p:cNvSpPr>
              <a:spLocks/>
            </p:cNvSpPr>
            <p:nvPr/>
          </p:nvSpPr>
          <p:spPr bwMode="auto">
            <a:xfrm>
              <a:off x="9467850" y="2239963"/>
              <a:ext cx="85725" cy="87313"/>
            </a:xfrm>
            <a:custGeom>
              <a:avLst/>
              <a:gdLst>
                <a:gd name="T0" fmla="*/ 107 w 107"/>
                <a:gd name="T1" fmla="*/ 54 h 107"/>
                <a:gd name="T2" fmla="*/ 91 w 107"/>
                <a:gd name="T3" fmla="*/ 38 h 107"/>
                <a:gd name="T4" fmla="*/ 91 w 107"/>
                <a:gd name="T5" fmla="*/ 38 h 107"/>
                <a:gd name="T6" fmla="*/ 76 w 107"/>
                <a:gd name="T7" fmla="*/ 48 h 107"/>
                <a:gd name="T8" fmla="*/ 60 w 107"/>
                <a:gd name="T9" fmla="*/ 48 h 107"/>
                <a:gd name="T10" fmla="*/ 60 w 107"/>
                <a:gd name="T11" fmla="*/ 31 h 107"/>
                <a:gd name="T12" fmla="*/ 70 w 107"/>
                <a:gd name="T13" fmla="*/ 16 h 107"/>
                <a:gd name="T14" fmla="*/ 70 w 107"/>
                <a:gd name="T15" fmla="*/ 16 h 107"/>
                <a:gd name="T16" fmla="*/ 54 w 107"/>
                <a:gd name="T17" fmla="*/ 0 h 107"/>
                <a:gd name="T18" fmla="*/ 38 w 107"/>
                <a:gd name="T19" fmla="*/ 16 h 107"/>
                <a:gd name="T20" fmla="*/ 38 w 107"/>
                <a:gd name="T21" fmla="*/ 16 h 107"/>
                <a:gd name="T22" fmla="*/ 48 w 107"/>
                <a:gd name="T23" fmla="*/ 31 h 107"/>
                <a:gd name="T24" fmla="*/ 48 w 107"/>
                <a:gd name="T25" fmla="*/ 48 h 107"/>
                <a:gd name="T26" fmla="*/ 31 w 107"/>
                <a:gd name="T27" fmla="*/ 48 h 107"/>
                <a:gd name="T28" fmla="*/ 16 w 107"/>
                <a:gd name="T29" fmla="*/ 38 h 107"/>
                <a:gd name="T30" fmla="*/ 16 w 107"/>
                <a:gd name="T31" fmla="*/ 38 h 107"/>
                <a:gd name="T32" fmla="*/ 0 w 107"/>
                <a:gd name="T33" fmla="*/ 54 h 107"/>
                <a:gd name="T34" fmla="*/ 16 w 107"/>
                <a:gd name="T35" fmla="*/ 69 h 107"/>
                <a:gd name="T36" fmla="*/ 16 w 107"/>
                <a:gd name="T37" fmla="*/ 69 h 107"/>
                <a:gd name="T38" fmla="*/ 31 w 107"/>
                <a:gd name="T39" fmla="*/ 60 h 107"/>
                <a:gd name="T40" fmla="*/ 48 w 107"/>
                <a:gd name="T41" fmla="*/ 60 h 107"/>
                <a:gd name="T42" fmla="*/ 48 w 107"/>
                <a:gd name="T43" fmla="*/ 76 h 107"/>
                <a:gd name="T44" fmla="*/ 38 w 107"/>
                <a:gd name="T45" fmla="*/ 91 h 107"/>
                <a:gd name="T46" fmla="*/ 38 w 107"/>
                <a:gd name="T47" fmla="*/ 91 h 107"/>
                <a:gd name="T48" fmla="*/ 54 w 107"/>
                <a:gd name="T49" fmla="*/ 107 h 107"/>
                <a:gd name="T50" fmla="*/ 70 w 107"/>
                <a:gd name="T51" fmla="*/ 91 h 107"/>
                <a:gd name="T52" fmla="*/ 70 w 107"/>
                <a:gd name="T53" fmla="*/ 91 h 107"/>
                <a:gd name="T54" fmla="*/ 60 w 107"/>
                <a:gd name="T55" fmla="*/ 76 h 107"/>
                <a:gd name="T56" fmla="*/ 60 w 107"/>
                <a:gd name="T57" fmla="*/ 60 h 107"/>
                <a:gd name="T58" fmla="*/ 76 w 107"/>
                <a:gd name="T59" fmla="*/ 60 h 107"/>
                <a:gd name="T60" fmla="*/ 91 w 107"/>
                <a:gd name="T61" fmla="*/ 69 h 107"/>
                <a:gd name="T62" fmla="*/ 91 w 107"/>
                <a:gd name="T63" fmla="*/ 69 h 107"/>
                <a:gd name="T64" fmla="*/ 107 w 107"/>
                <a:gd name="T65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7">
                  <a:moveTo>
                    <a:pt x="107" y="54"/>
                  </a:moveTo>
                  <a:cubicBezTo>
                    <a:pt x="107" y="45"/>
                    <a:pt x="100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5" y="38"/>
                    <a:pt x="79" y="42"/>
                    <a:pt x="76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6" y="28"/>
                    <a:pt x="70" y="23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8"/>
                    <a:pt x="62" y="0"/>
                    <a:pt x="54" y="0"/>
                  </a:cubicBezTo>
                  <a:cubicBezTo>
                    <a:pt x="45" y="0"/>
                    <a:pt x="38" y="8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3"/>
                    <a:pt x="42" y="28"/>
                    <a:pt x="48" y="31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29" y="42"/>
                    <a:pt x="23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8" y="38"/>
                    <a:pt x="0" y="45"/>
                    <a:pt x="0" y="54"/>
                  </a:cubicBezTo>
                  <a:cubicBezTo>
                    <a:pt x="0" y="62"/>
                    <a:pt x="8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9" y="65"/>
                    <a:pt x="31" y="60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2" y="79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100"/>
                    <a:pt x="45" y="107"/>
                    <a:pt x="54" y="107"/>
                  </a:cubicBezTo>
                  <a:cubicBezTo>
                    <a:pt x="62" y="107"/>
                    <a:pt x="70" y="100"/>
                    <a:pt x="70" y="9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84"/>
                    <a:pt x="66" y="79"/>
                    <a:pt x="60" y="76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9" y="65"/>
                    <a:pt x="85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" name="Freeform 250"/>
            <p:cNvSpPr>
              <a:spLocks/>
            </p:cNvSpPr>
            <p:nvPr/>
          </p:nvSpPr>
          <p:spPr bwMode="auto">
            <a:xfrm>
              <a:off x="9636125" y="2239963"/>
              <a:ext cx="87313" cy="87313"/>
            </a:xfrm>
            <a:custGeom>
              <a:avLst/>
              <a:gdLst>
                <a:gd name="T0" fmla="*/ 107 w 107"/>
                <a:gd name="T1" fmla="*/ 54 h 107"/>
                <a:gd name="T2" fmla="*/ 91 w 107"/>
                <a:gd name="T3" fmla="*/ 38 h 107"/>
                <a:gd name="T4" fmla="*/ 91 w 107"/>
                <a:gd name="T5" fmla="*/ 38 h 107"/>
                <a:gd name="T6" fmla="*/ 76 w 107"/>
                <a:gd name="T7" fmla="*/ 48 h 107"/>
                <a:gd name="T8" fmla="*/ 60 w 107"/>
                <a:gd name="T9" fmla="*/ 48 h 107"/>
                <a:gd name="T10" fmla="*/ 60 w 107"/>
                <a:gd name="T11" fmla="*/ 31 h 107"/>
                <a:gd name="T12" fmla="*/ 69 w 107"/>
                <a:gd name="T13" fmla="*/ 16 h 107"/>
                <a:gd name="T14" fmla="*/ 69 w 107"/>
                <a:gd name="T15" fmla="*/ 16 h 107"/>
                <a:gd name="T16" fmla="*/ 54 w 107"/>
                <a:gd name="T17" fmla="*/ 0 h 107"/>
                <a:gd name="T18" fmla="*/ 38 w 107"/>
                <a:gd name="T19" fmla="*/ 16 h 107"/>
                <a:gd name="T20" fmla="*/ 38 w 107"/>
                <a:gd name="T21" fmla="*/ 16 h 107"/>
                <a:gd name="T22" fmla="*/ 47 w 107"/>
                <a:gd name="T23" fmla="*/ 31 h 107"/>
                <a:gd name="T24" fmla="*/ 47 w 107"/>
                <a:gd name="T25" fmla="*/ 48 h 107"/>
                <a:gd name="T26" fmla="*/ 31 w 107"/>
                <a:gd name="T27" fmla="*/ 48 h 107"/>
                <a:gd name="T28" fmla="*/ 16 w 107"/>
                <a:gd name="T29" fmla="*/ 38 h 107"/>
                <a:gd name="T30" fmla="*/ 16 w 107"/>
                <a:gd name="T31" fmla="*/ 38 h 107"/>
                <a:gd name="T32" fmla="*/ 0 w 107"/>
                <a:gd name="T33" fmla="*/ 54 h 107"/>
                <a:gd name="T34" fmla="*/ 16 w 107"/>
                <a:gd name="T35" fmla="*/ 69 h 107"/>
                <a:gd name="T36" fmla="*/ 16 w 107"/>
                <a:gd name="T37" fmla="*/ 69 h 107"/>
                <a:gd name="T38" fmla="*/ 31 w 107"/>
                <a:gd name="T39" fmla="*/ 60 h 107"/>
                <a:gd name="T40" fmla="*/ 47 w 107"/>
                <a:gd name="T41" fmla="*/ 60 h 107"/>
                <a:gd name="T42" fmla="*/ 47 w 107"/>
                <a:gd name="T43" fmla="*/ 76 h 107"/>
                <a:gd name="T44" fmla="*/ 38 w 107"/>
                <a:gd name="T45" fmla="*/ 91 h 107"/>
                <a:gd name="T46" fmla="*/ 38 w 107"/>
                <a:gd name="T47" fmla="*/ 91 h 107"/>
                <a:gd name="T48" fmla="*/ 54 w 107"/>
                <a:gd name="T49" fmla="*/ 107 h 107"/>
                <a:gd name="T50" fmla="*/ 69 w 107"/>
                <a:gd name="T51" fmla="*/ 91 h 107"/>
                <a:gd name="T52" fmla="*/ 69 w 107"/>
                <a:gd name="T53" fmla="*/ 91 h 107"/>
                <a:gd name="T54" fmla="*/ 60 w 107"/>
                <a:gd name="T55" fmla="*/ 76 h 107"/>
                <a:gd name="T56" fmla="*/ 60 w 107"/>
                <a:gd name="T57" fmla="*/ 60 h 107"/>
                <a:gd name="T58" fmla="*/ 76 w 107"/>
                <a:gd name="T59" fmla="*/ 60 h 107"/>
                <a:gd name="T60" fmla="*/ 91 w 107"/>
                <a:gd name="T61" fmla="*/ 69 h 107"/>
                <a:gd name="T62" fmla="*/ 91 w 107"/>
                <a:gd name="T63" fmla="*/ 69 h 107"/>
                <a:gd name="T64" fmla="*/ 107 w 107"/>
                <a:gd name="T65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7">
                  <a:moveTo>
                    <a:pt x="107" y="54"/>
                  </a:moveTo>
                  <a:cubicBezTo>
                    <a:pt x="107" y="45"/>
                    <a:pt x="100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4" y="38"/>
                    <a:pt x="79" y="42"/>
                    <a:pt x="76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5" y="28"/>
                    <a:pt x="69" y="23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8"/>
                    <a:pt x="62" y="0"/>
                    <a:pt x="54" y="0"/>
                  </a:cubicBezTo>
                  <a:cubicBezTo>
                    <a:pt x="45" y="0"/>
                    <a:pt x="38" y="8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3"/>
                    <a:pt x="42" y="28"/>
                    <a:pt x="47" y="31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28" y="42"/>
                    <a:pt x="23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7" y="38"/>
                    <a:pt x="0" y="45"/>
                    <a:pt x="0" y="54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60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9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100"/>
                    <a:pt x="45" y="107"/>
                    <a:pt x="54" y="107"/>
                  </a:cubicBezTo>
                  <a:cubicBezTo>
                    <a:pt x="62" y="107"/>
                    <a:pt x="69" y="100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9"/>
                    <a:pt x="60" y="76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" name="Freeform 251"/>
            <p:cNvSpPr>
              <a:spLocks/>
            </p:cNvSpPr>
            <p:nvPr/>
          </p:nvSpPr>
          <p:spPr bwMode="auto">
            <a:xfrm>
              <a:off x="9804400" y="2239963"/>
              <a:ext cx="87313" cy="87313"/>
            </a:xfrm>
            <a:custGeom>
              <a:avLst/>
              <a:gdLst>
                <a:gd name="T0" fmla="*/ 107 w 107"/>
                <a:gd name="T1" fmla="*/ 54 h 107"/>
                <a:gd name="T2" fmla="*/ 91 w 107"/>
                <a:gd name="T3" fmla="*/ 38 h 107"/>
                <a:gd name="T4" fmla="*/ 91 w 107"/>
                <a:gd name="T5" fmla="*/ 38 h 107"/>
                <a:gd name="T6" fmla="*/ 76 w 107"/>
                <a:gd name="T7" fmla="*/ 48 h 107"/>
                <a:gd name="T8" fmla="*/ 59 w 107"/>
                <a:gd name="T9" fmla="*/ 48 h 107"/>
                <a:gd name="T10" fmla="*/ 59 w 107"/>
                <a:gd name="T11" fmla="*/ 31 h 107"/>
                <a:gd name="T12" fmla="*/ 69 w 107"/>
                <a:gd name="T13" fmla="*/ 16 h 107"/>
                <a:gd name="T14" fmla="*/ 69 w 107"/>
                <a:gd name="T15" fmla="*/ 16 h 107"/>
                <a:gd name="T16" fmla="*/ 53 w 107"/>
                <a:gd name="T17" fmla="*/ 0 h 107"/>
                <a:gd name="T18" fmla="*/ 38 w 107"/>
                <a:gd name="T19" fmla="*/ 16 h 107"/>
                <a:gd name="T20" fmla="*/ 38 w 107"/>
                <a:gd name="T21" fmla="*/ 16 h 107"/>
                <a:gd name="T22" fmla="*/ 47 w 107"/>
                <a:gd name="T23" fmla="*/ 31 h 107"/>
                <a:gd name="T24" fmla="*/ 47 w 107"/>
                <a:gd name="T25" fmla="*/ 48 h 107"/>
                <a:gd name="T26" fmla="*/ 31 w 107"/>
                <a:gd name="T27" fmla="*/ 48 h 107"/>
                <a:gd name="T28" fmla="*/ 16 w 107"/>
                <a:gd name="T29" fmla="*/ 38 h 107"/>
                <a:gd name="T30" fmla="*/ 16 w 107"/>
                <a:gd name="T31" fmla="*/ 38 h 107"/>
                <a:gd name="T32" fmla="*/ 0 w 107"/>
                <a:gd name="T33" fmla="*/ 54 h 107"/>
                <a:gd name="T34" fmla="*/ 16 w 107"/>
                <a:gd name="T35" fmla="*/ 69 h 107"/>
                <a:gd name="T36" fmla="*/ 16 w 107"/>
                <a:gd name="T37" fmla="*/ 69 h 107"/>
                <a:gd name="T38" fmla="*/ 31 w 107"/>
                <a:gd name="T39" fmla="*/ 60 h 107"/>
                <a:gd name="T40" fmla="*/ 47 w 107"/>
                <a:gd name="T41" fmla="*/ 60 h 107"/>
                <a:gd name="T42" fmla="*/ 47 w 107"/>
                <a:gd name="T43" fmla="*/ 76 h 107"/>
                <a:gd name="T44" fmla="*/ 38 w 107"/>
                <a:gd name="T45" fmla="*/ 91 h 107"/>
                <a:gd name="T46" fmla="*/ 38 w 107"/>
                <a:gd name="T47" fmla="*/ 91 h 107"/>
                <a:gd name="T48" fmla="*/ 53 w 107"/>
                <a:gd name="T49" fmla="*/ 107 h 107"/>
                <a:gd name="T50" fmla="*/ 69 w 107"/>
                <a:gd name="T51" fmla="*/ 91 h 107"/>
                <a:gd name="T52" fmla="*/ 69 w 107"/>
                <a:gd name="T53" fmla="*/ 91 h 107"/>
                <a:gd name="T54" fmla="*/ 59 w 107"/>
                <a:gd name="T55" fmla="*/ 76 h 107"/>
                <a:gd name="T56" fmla="*/ 59 w 107"/>
                <a:gd name="T57" fmla="*/ 60 h 107"/>
                <a:gd name="T58" fmla="*/ 76 w 107"/>
                <a:gd name="T59" fmla="*/ 60 h 107"/>
                <a:gd name="T60" fmla="*/ 91 w 107"/>
                <a:gd name="T61" fmla="*/ 69 h 107"/>
                <a:gd name="T62" fmla="*/ 91 w 107"/>
                <a:gd name="T63" fmla="*/ 69 h 107"/>
                <a:gd name="T64" fmla="*/ 107 w 107"/>
                <a:gd name="T65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7">
                  <a:moveTo>
                    <a:pt x="107" y="54"/>
                  </a:moveTo>
                  <a:cubicBezTo>
                    <a:pt x="107" y="45"/>
                    <a:pt x="99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4" y="38"/>
                    <a:pt x="79" y="42"/>
                    <a:pt x="76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65" y="28"/>
                    <a:pt x="69" y="23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8"/>
                    <a:pt x="62" y="0"/>
                    <a:pt x="53" y="0"/>
                  </a:cubicBezTo>
                  <a:cubicBezTo>
                    <a:pt x="45" y="0"/>
                    <a:pt x="38" y="8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3"/>
                    <a:pt x="42" y="28"/>
                    <a:pt x="47" y="31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28" y="42"/>
                    <a:pt x="23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7" y="38"/>
                    <a:pt x="0" y="45"/>
                    <a:pt x="0" y="54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60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9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100"/>
                    <a:pt x="45" y="107"/>
                    <a:pt x="53" y="107"/>
                  </a:cubicBezTo>
                  <a:cubicBezTo>
                    <a:pt x="62" y="107"/>
                    <a:pt x="69" y="100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9"/>
                    <a:pt x="59" y="76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9" y="69"/>
                    <a:pt x="107" y="62"/>
                    <a:pt x="10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Freeform 252"/>
            <p:cNvSpPr>
              <a:spLocks/>
            </p:cNvSpPr>
            <p:nvPr/>
          </p:nvSpPr>
          <p:spPr bwMode="auto">
            <a:xfrm>
              <a:off x="9299575" y="2408238"/>
              <a:ext cx="85725" cy="87313"/>
            </a:xfrm>
            <a:custGeom>
              <a:avLst/>
              <a:gdLst>
                <a:gd name="T0" fmla="*/ 106 w 106"/>
                <a:gd name="T1" fmla="*/ 53 h 107"/>
                <a:gd name="T2" fmla="*/ 90 w 106"/>
                <a:gd name="T3" fmla="*/ 38 h 107"/>
                <a:gd name="T4" fmla="*/ 90 w 106"/>
                <a:gd name="T5" fmla="*/ 38 h 107"/>
                <a:gd name="T6" fmla="*/ 76 w 106"/>
                <a:gd name="T7" fmla="*/ 47 h 107"/>
                <a:gd name="T8" fmla="*/ 59 w 106"/>
                <a:gd name="T9" fmla="*/ 47 h 107"/>
                <a:gd name="T10" fmla="*/ 59 w 106"/>
                <a:gd name="T11" fmla="*/ 31 h 107"/>
                <a:gd name="T12" fmla="*/ 69 w 106"/>
                <a:gd name="T13" fmla="*/ 16 h 107"/>
                <a:gd name="T14" fmla="*/ 69 w 106"/>
                <a:gd name="T15" fmla="*/ 16 h 107"/>
                <a:gd name="T16" fmla="*/ 53 w 106"/>
                <a:gd name="T17" fmla="*/ 0 h 107"/>
                <a:gd name="T18" fmla="*/ 37 w 106"/>
                <a:gd name="T19" fmla="*/ 16 h 107"/>
                <a:gd name="T20" fmla="*/ 37 w 106"/>
                <a:gd name="T21" fmla="*/ 16 h 107"/>
                <a:gd name="T22" fmla="*/ 47 w 106"/>
                <a:gd name="T23" fmla="*/ 31 h 107"/>
                <a:gd name="T24" fmla="*/ 47 w 106"/>
                <a:gd name="T25" fmla="*/ 47 h 107"/>
                <a:gd name="T26" fmla="*/ 30 w 106"/>
                <a:gd name="T27" fmla="*/ 47 h 107"/>
                <a:gd name="T28" fmla="*/ 15 w 106"/>
                <a:gd name="T29" fmla="*/ 38 h 107"/>
                <a:gd name="T30" fmla="*/ 15 w 106"/>
                <a:gd name="T31" fmla="*/ 38 h 107"/>
                <a:gd name="T32" fmla="*/ 0 w 106"/>
                <a:gd name="T33" fmla="*/ 53 h 107"/>
                <a:gd name="T34" fmla="*/ 15 w 106"/>
                <a:gd name="T35" fmla="*/ 69 h 107"/>
                <a:gd name="T36" fmla="*/ 15 w 106"/>
                <a:gd name="T37" fmla="*/ 69 h 107"/>
                <a:gd name="T38" fmla="*/ 30 w 106"/>
                <a:gd name="T39" fmla="*/ 60 h 107"/>
                <a:gd name="T40" fmla="*/ 47 w 106"/>
                <a:gd name="T41" fmla="*/ 60 h 107"/>
                <a:gd name="T42" fmla="*/ 47 w 106"/>
                <a:gd name="T43" fmla="*/ 76 h 107"/>
                <a:gd name="T44" fmla="*/ 37 w 106"/>
                <a:gd name="T45" fmla="*/ 91 h 107"/>
                <a:gd name="T46" fmla="*/ 37 w 106"/>
                <a:gd name="T47" fmla="*/ 91 h 107"/>
                <a:gd name="T48" fmla="*/ 53 w 106"/>
                <a:gd name="T49" fmla="*/ 107 h 107"/>
                <a:gd name="T50" fmla="*/ 69 w 106"/>
                <a:gd name="T51" fmla="*/ 91 h 107"/>
                <a:gd name="T52" fmla="*/ 69 w 106"/>
                <a:gd name="T53" fmla="*/ 91 h 107"/>
                <a:gd name="T54" fmla="*/ 59 w 106"/>
                <a:gd name="T55" fmla="*/ 76 h 107"/>
                <a:gd name="T56" fmla="*/ 59 w 106"/>
                <a:gd name="T57" fmla="*/ 60 h 107"/>
                <a:gd name="T58" fmla="*/ 76 w 106"/>
                <a:gd name="T59" fmla="*/ 60 h 107"/>
                <a:gd name="T60" fmla="*/ 90 w 106"/>
                <a:gd name="T61" fmla="*/ 69 h 107"/>
                <a:gd name="T62" fmla="*/ 90 w 106"/>
                <a:gd name="T63" fmla="*/ 69 h 107"/>
                <a:gd name="T64" fmla="*/ 106 w 106"/>
                <a:gd name="T65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07">
                  <a:moveTo>
                    <a:pt x="106" y="53"/>
                  </a:moveTo>
                  <a:cubicBezTo>
                    <a:pt x="106" y="45"/>
                    <a:pt x="99" y="38"/>
                    <a:pt x="90" y="3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84" y="38"/>
                    <a:pt x="78" y="42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65" y="28"/>
                    <a:pt x="69" y="23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23"/>
                    <a:pt x="41" y="28"/>
                    <a:pt x="47" y="31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8" y="42"/>
                    <a:pt x="22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7" y="38"/>
                    <a:pt x="0" y="45"/>
                    <a:pt x="0" y="53"/>
                  </a:cubicBezTo>
                  <a:cubicBezTo>
                    <a:pt x="0" y="62"/>
                    <a:pt x="7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22" y="69"/>
                    <a:pt x="28" y="65"/>
                    <a:pt x="30" y="60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1" y="79"/>
                    <a:pt x="37" y="84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7" y="100"/>
                    <a:pt x="44" y="107"/>
                    <a:pt x="53" y="107"/>
                  </a:cubicBezTo>
                  <a:cubicBezTo>
                    <a:pt x="62" y="107"/>
                    <a:pt x="69" y="100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9"/>
                    <a:pt x="59" y="76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8" y="65"/>
                    <a:pt x="84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9" y="69"/>
                    <a:pt x="106" y="62"/>
                    <a:pt x="10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Freeform 253"/>
            <p:cNvSpPr>
              <a:spLocks/>
            </p:cNvSpPr>
            <p:nvPr/>
          </p:nvSpPr>
          <p:spPr bwMode="auto">
            <a:xfrm>
              <a:off x="9467850" y="2408238"/>
              <a:ext cx="85725" cy="87313"/>
            </a:xfrm>
            <a:custGeom>
              <a:avLst/>
              <a:gdLst>
                <a:gd name="T0" fmla="*/ 107 w 107"/>
                <a:gd name="T1" fmla="*/ 53 h 107"/>
                <a:gd name="T2" fmla="*/ 91 w 107"/>
                <a:gd name="T3" fmla="*/ 38 h 107"/>
                <a:gd name="T4" fmla="*/ 91 w 107"/>
                <a:gd name="T5" fmla="*/ 38 h 107"/>
                <a:gd name="T6" fmla="*/ 76 w 107"/>
                <a:gd name="T7" fmla="*/ 47 h 107"/>
                <a:gd name="T8" fmla="*/ 60 w 107"/>
                <a:gd name="T9" fmla="*/ 47 h 107"/>
                <a:gd name="T10" fmla="*/ 60 w 107"/>
                <a:gd name="T11" fmla="*/ 31 h 107"/>
                <a:gd name="T12" fmla="*/ 70 w 107"/>
                <a:gd name="T13" fmla="*/ 16 h 107"/>
                <a:gd name="T14" fmla="*/ 70 w 107"/>
                <a:gd name="T15" fmla="*/ 16 h 107"/>
                <a:gd name="T16" fmla="*/ 54 w 107"/>
                <a:gd name="T17" fmla="*/ 0 h 107"/>
                <a:gd name="T18" fmla="*/ 38 w 107"/>
                <a:gd name="T19" fmla="*/ 16 h 107"/>
                <a:gd name="T20" fmla="*/ 38 w 107"/>
                <a:gd name="T21" fmla="*/ 16 h 107"/>
                <a:gd name="T22" fmla="*/ 48 w 107"/>
                <a:gd name="T23" fmla="*/ 31 h 107"/>
                <a:gd name="T24" fmla="*/ 48 w 107"/>
                <a:gd name="T25" fmla="*/ 47 h 107"/>
                <a:gd name="T26" fmla="*/ 31 w 107"/>
                <a:gd name="T27" fmla="*/ 47 h 107"/>
                <a:gd name="T28" fmla="*/ 16 w 107"/>
                <a:gd name="T29" fmla="*/ 38 h 107"/>
                <a:gd name="T30" fmla="*/ 16 w 107"/>
                <a:gd name="T31" fmla="*/ 38 h 107"/>
                <a:gd name="T32" fmla="*/ 0 w 107"/>
                <a:gd name="T33" fmla="*/ 53 h 107"/>
                <a:gd name="T34" fmla="*/ 16 w 107"/>
                <a:gd name="T35" fmla="*/ 69 h 107"/>
                <a:gd name="T36" fmla="*/ 16 w 107"/>
                <a:gd name="T37" fmla="*/ 69 h 107"/>
                <a:gd name="T38" fmla="*/ 31 w 107"/>
                <a:gd name="T39" fmla="*/ 60 h 107"/>
                <a:gd name="T40" fmla="*/ 48 w 107"/>
                <a:gd name="T41" fmla="*/ 60 h 107"/>
                <a:gd name="T42" fmla="*/ 48 w 107"/>
                <a:gd name="T43" fmla="*/ 76 h 107"/>
                <a:gd name="T44" fmla="*/ 38 w 107"/>
                <a:gd name="T45" fmla="*/ 91 h 107"/>
                <a:gd name="T46" fmla="*/ 38 w 107"/>
                <a:gd name="T47" fmla="*/ 91 h 107"/>
                <a:gd name="T48" fmla="*/ 54 w 107"/>
                <a:gd name="T49" fmla="*/ 107 h 107"/>
                <a:gd name="T50" fmla="*/ 70 w 107"/>
                <a:gd name="T51" fmla="*/ 91 h 107"/>
                <a:gd name="T52" fmla="*/ 70 w 107"/>
                <a:gd name="T53" fmla="*/ 91 h 107"/>
                <a:gd name="T54" fmla="*/ 60 w 107"/>
                <a:gd name="T55" fmla="*/ 76 h 107"/>
                <a:gd name="T56" fmla="*/ 60 w 107"/>
                <a:gd name="T57" fmla="*/ 60 h 107"/>
                <a:gd name="T58" fmla="*/ 76 w 107"/>
                <a:gd name="T59" fmla="*/ 60 h 107"/>
                <a:gd name="T60" fmla="*/ 91 w 107"/>
                <a:gd name="T61" fmla="*/ 69 h 107"/>
                <a:gd name="T62" fmla="*/ 91 w 107"/>
                <a:gd name="T63" fmla="*/ 69 h 107"/>
                <a:gd name="T64" fmla="*/ 107 w 107"/>
                <a:gd name="T65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7">
                  <a:moveTo>
                    <a:pt x="107" y="53"/>
                  </a:moveTo>
                  <a:cubicBezTo>
                    <a:pt x="107" y="45"/>
                    <a:pt x="100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5" y="38"/>
                    <a:pt x="79" y="42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6" y="28"/>
                    <a:pt x="70" y="23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7"/>
                    <a:pt x="62" y="0"/>
                    <a:pt x="54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3"/>
                    <a:pt x="42" y="28"/>
                    <a:pt x="48" y="31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9" y="42"/>
                    <a:pt x="23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8" y="38"/>
                    <a:pt x="0" y="45"/>
                    <a:pt x="0" y="53"/>
                  </a:cubicBezTo>
                  <a:cubicBezTo>
                    <a:pt x="0" y="62"/>
                    <a:pt x="8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9" y="65"/>
                    <a:pt x="31" y="60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2" y="79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100"/>
                    <a:pt x="45" y="107"/>
                    <a:pt x="54" y="107"/>
                  </a:cubicBezTo>
                  <a:cubicBezTo>
                    <a:pt x="62" y="107"/>
                    <a:pt x="70" y="100"/>
                    <a:pt x="70" y="9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84"/>
                    <a:pt x="66" y="79"/>
                    <a:pt x="60" y="76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9" y="65"/>
                    <a:pt x="85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Freeform 254"/>
            <p:cNvSpPr>
              <a:spLocks/>
            </p:cNvSpPr>
            <p:nvPr/>
          </p:nvSpPr>
          <p:spPr bwMode="auto">
            <a:xfrm>
              <a:off x="9636125" y="2408238"/>
              <a:ext cx="87313" cy="87313"/>
            </a:xfrm>
            <a:custGeom>
              <a:avLst/>
              <a:gdLst>
                <a:gd name="T0" fmla="*/ 107 w 107"/>
                <a:gd name="T1" fmla="*/ 53 h 107"/>
                <a:gd name="T2" fmla="*/ 91 w 107"/>
                <a:gd name="T3" fmla="*/ 38 h 107"/>
                <a:gd name="T4" fmla="*/ 91 w 107"/>
                <a:gd name="T5" fmla="*/ 38 h 107"/>
                <a:gd name="T6" fmla="*/ 76 w 107"/>
                <a:gd name="T7" fmla="*/ 47 h 107"/>
                <a:gd name="T8" fmla="*/ 60 w 107"/>
                <a:gd name="T9" fmla="*/ 47 h 107"/>
                <a:gd name="T10" fmla="*/ 60 w 107"/>
                <a:gd name="T11" fmla="*/ 31 h 107"/>
                <a:gd name="T12" fmla="*/ 69 w 107"/>
                <a:gd name="T13" fmla="*/ 16 h 107"/>
                <a:gd name="T14" fmla="*/ 69 w 107"/>
                <a:gd name="T15" fmla="*/ 16 h 107"/>
                <a:gd name="T16" fmla="*/ 54 w 107"/>
                <a:gd name="T17" fmla="*/ 0 h 107"/>
                <a:gd name="T18" fmla="*/ 38 w 107"/>
                <a:gd name="T19" fmla="*/ 16 h 107"/>
                <a:gd name="T20" fmla="*/ 38 w 107"/>
                <a:gd name="T21" fmla="*/ 16 h 107"/>
                <a:gd name="T22" fmla="*/ 47 w 107"/>
                <a:gd name="T23" fmla="*/ 31 h 107"/>
                <a:gd name="T24" fmla="*/ 47 w 107"/>
                <a:gd name="T25" fmla="*/ 47 h 107"/>
                <a:gd name="T26" fmla="*/ 31 w 107"/>
                <a:gd name="T27" fmla="*/ 47 h 107"/>
                <a:gd name="T28" fmla="*/ 16 w 107"/>
                <a:gd name="T29" fmla="*/ 38 h 107"/>
                <a:gd name="T30" fmla="*/ 16 w 107"/>
                <a:gd name="T31" fmla="*/ 38 h 107"/>
                <a:gd name="T32" fmla="*/ 0 w 107"/>
                <a:gd name="T33" fmla="*/ 53 h 107"/>
                <a:gd name="T34" fmla="*/ 16 w 107"/>
                <a:gd name="T35" fmla="*/ 69 h 107"/>
                <a:gd name="T36" fmla="*/ 16 w 107"/>
                <a:gd name="T37" fmla="*/ 69 h 107"/>
                <a:gd name="T38" fmla="*/ 31 w 107"/>
                <a:gd name="T39" fmla="*/ 60 h 107"/>
                <a:gd name="T40" fmla="*/ 47 w 107"/>
                <a:gd name="T41" fmla="*/ 60 h 107"/>
                <a:gd name="T42" fmla="*/ 47 w 107"/>
                <a:gd name="T43" fmla="*/ 76 h 107"/>
                <a:gd name="T44" fmla="*/ 38 w 107"/>
                <a:gd name="T45" fmla="*/ 91 h 107"/>
                <a:gd name="T46" fmla="*/ 38 w 107"/>
                <a:gd name="T47" fmla="*/ 91 h 107"/>
                <a:gd name="T48" fmla="*/ 54 w 107"/>
                <a:gd name="T49" fmla="*/ 107 h 107"/>
                <a:gd name="T50" fmla="*/ 69 w 107"/>
                <a:gd name="T51" fmla="*/ 91 h 107"/>
                <a:gd name="T52" fmla="*/ 69 w 107"/>
                <a:gd name="T53" fmla="*/ 91 h 107"/>
                <a:gd name="T54" fmla="*/ 60 w 107"/>
                <a:gd name="T55" fmla="*/ 76 h 107"/>
                <a:gd name="T56" fmla="*/ 60 w 107"/>
                <a:gd name="T57" fmla="*/ 60 h 107"/>
                <a:gd name="T58" fmla="*/ 76 w 107"/>
                <a:gd name="T59" fmla="*/ 60 h 107"/>
                <a:gd name="T60" fmla="*/ 91 w 107"/>
                <a:gd name="T61" fmla="*/ 69 h 107"/>
                <a:gd name="T62" fmla="*/ 91 w 107"/>
                <a:gd name="T63" fmla="*/ 69 h 107"/>
                <a:gd name="T64" fmla="*/ 107 w 107"/>
                <a:gd name="T65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7">
                  <a:moveTo>
                    <a:pt x="107" y="53"/>
                  </a:moveTo>
                  <a:cubicBezTo>
                    <a:pt x="107" y="45"/>
                    <a:pt x="100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4" y="38"/>
                    <a:pt x="79" y="42"/>
                    <a:pt x="76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5" y="28"/>
                    <a:pt x="69" y="23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4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3"/>
                    <a:pt x="42" y="28"/>
                    <a:pt x="47" y="31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2"/>
                    <a:pt x="23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7" y="38"/>
                    <a:pt x="0" y="45"/>
                    <a:pt x="0" y="53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60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9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100"/>
                    <a:pt x="45" y="107"/>
                    <a:pt x="54" y="107"/>
                  </a:cubicBezTo>
                  <a:cubicBezTo>
                    <a:pt x="62" y="107"/>
                    <a:pt x="69" y="100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9"/>
                    <a:pt x="60" y="76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100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Freeform 255"/>
            <p:cNvSpPr>
              <a:spLocks/>
            </p:cNvSpPr>
            <p:nvPr/>
          </p:nvSpPr>
          <p:spPr bwMode="auto">
            <a:xfrm>
              <a:off x="9804400" y="2408238"/>
              <a:ext cx="87313" cy="87313"/>
            </a:xfrm>
            <a:custGeom>
              <a:avLst/>
              <a:gdLst>
                <a:gd name="T0" fmla="*/ 107 w 107"/>
                <a:gd name="T1" fmla="*/ 53 h 107"/>
                <a:gd name="T2" fmla="*/ 91 w 107"/>
                <a:gd name="T3" fmla="*/ 38 h 107"/>
                <a:gd name="T4" fmla="*/ 91 w 107"/>
                <a:gd name="T5" fmla="*/ 38 h 107"/>
                <a:gd name="T6" fmla="*/ 76 w 107"/>
                <a:gd name="T7" fmla="*/ 47 h 107"/>
                <a:gd name="T8" fmla="*/ 59 w 107"/>
                <a:gd name="T9" fmla="*/ 47 h 107"/>
                <a:gd name="T10" fmla="*/ 59 w 107"/>
                <a:gd name="T11" fmla="*/ 31 h 107"/>
                <a:gd name="T12" fmla="*/ 69 w 107"/>
                <a:gd name="T13" fmla="*/ 16 h 107"/>
                <a:gd name="T14" fmla="*/ 69 w 107"/>
                <a:gd name="T15" fmla="*/ 16 h 107"/>
                <a:gd name="T16" fmla="*/ 53 w 107"/>
                <a:gd name="T17" fmla="*/ 0 h 107"/>
                <a:gd name="T18" fmla="*/ 38 w 107"/>
                <a:gd name="T19" fmla="*/ 16 h 107"/>
                <a:gd name="T20" fmla="*/ 38 w 107"/>
                <a:gd name="T21" fmla="*/ 16 h 107"/>
                <a:gd name="T22" fmla="*/ 47 w 107"/>
                <a:gd name="T23" fmla="*/ 31 h 107"/>
                <a:gd name="T24" fmla="*/ 47 w 107"/>
                <a:gd name="T25" fmla="*/ 47 h 107"/>
                <a:gd name="T26" fmla="*/ 31 w 107"/>
                <a:gd name="T27" fmla="*/ 47 h 107"/>
                <a:gd name="T28" fmla="*/ 16 w 107"/>
                <a:gd name="T29" fmla="*/ 38 h 107"/>
                <a:gd name="T30" fmla="*/ 16 w 107"/>
                <a:gd name="T31" fmla="*/ 38 h 107"/>
                <a:gd name="T32" fmla="*/ 0 w 107"/>
                <a:gd name="T33" fmla="*/ 53 h 107"/>
                <a:gd name="T34" fmla="*/ 16 w 107"/>
                <a:gd name="T35" fmla="*/ 69 h 107"/>
                <a:gd name="T36" fmla="*/ 16 w 107"/>
                <a:gd name="T37" fmla="*/ 69 h 107"/>
                <a:gd name="T38" fmla="*/ 31 w 107"/>
                <a:gd name="T39" fmla="*/ 60 h 107"/>
                <a:gd name="T40" fmla="*/ 47 w 107"/>
                <a:gd name="T41" fmla="*/ 60 h 107"/>
                <a:gd name="T42" fmla="*/ 47 w 107"/>
                <a:gd name="T43" fmla="*/ 76 h 107"/>
                <a:gd name="T44" fmla="*/ 38 w 107"/>
                <a:gd name="T45" fmla="*/ 91 h 107"/>
                <a:gd name="T46" fmla="*/ 38 w 107"/>
                <a:gd name="T47" fmla="*/ 91 h 107"/>
                <a:gd name="T48" fmla="*/ 53 w 107"/>
                <a:gd name="T49" fmla="*/ 107 h 107"/>
                <a:gd name="T50" fmla="*/ 69 w 107"/>
                <a:gd name="T51" fmla="*/ 91 h 107"/>
                <a:gd name="T52" fmla="*/ 69 w 107"/>
                <a:gd name="T53" fmla="*/ 91 h 107"/>
                <a:gd name="T54" fmla="*/ 59 w 107"/>
                <a:gd name="T55" fmla="*/ 76 h 107"/>
                <a:gd name="T56" fmla="*/ 59 w 107"/>
                <a:gd name="T57" fmla="*/ 60 h 107"/>
                <a:gd name="T58" fmla="*/ 76 w 107"/>
                <a:gd name="T59" fmla="*/ 60 h 107"/>
                <a:gd name="T60" fmla="*/ 91 w 107"/>
                <a:gd name="T61" fmla="*/ 69 h 107"/>
                <a:gd name="T62" fmla="*/ 91 w 107"/>
                <a:gd name="T63" fmla="*/ 69 h 107"/>
                <a:gd name="T64" fmla="*/ 107 w 107"/>
                <a:gd name="T65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7">
                  <a:moveTo>
                    <a:pt x="107" y="53"/>
                  </a:moveTo>
                  <a:cubicBezTo>
                    <a:pt x="107" y="45"/>
                    <a:pt x="99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4" y="38"/>
                    <a:pt x="79" y="42"/>
                    <a:pt x="76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65" y="28"/>
                    <a:pt x="69" y="23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7"/>
                    <a:pt x="62" y="0"/>
                    <a:pt x="53" y="0"/>
                  </a:cubicBezTo>
                  <a:cubicBezTo>
                    <a:pt x="45" y="0"/>
                    <a:pt x="38" y="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3"/>
                    <a:pt x="42" y="28"/>
                    <a:pt x="47" y="31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2"/>
                    <a:pt x="23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7" y="38"/>
                    <a:pt x="0" y="45"/>
                    <a:pt x="0" y="53"/>
                  </a:cubicBezTo>
                  <a:cubicBezTo>
                    <a:pt x="0" y="62"/>
                    <a:pt x="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3" y="69"/>
                    <a:pt x="28" y="65"/>
                    <a:pt x="31" y="60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79"/>
                    <a:pt x="38" y="84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100"/>
                    <a:pt x="45" y="107"/>
                    <a:pt x="53" y="107"/>
                  </a:cubicBezTo>
                  <a:cubicBezTo>
                    <a:pt x="62" y="107"/>
                    <a:pt x="69" y="100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84"/>
                    <a:pt x="65" y="79"/>
                    <a:pt x="59" y="76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9" y="65"/>
                    <a:pt x="84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9" y="69"/>
                    <a:pt x="107" y="62"/>
                    <a:pt x="10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3996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6857735" y="5487988"/>
            <a:ext cx="5335853" cy="137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0669588" y="0"/>
            <a:ext cx="1522412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Text Placeholder 278"/>
          <p:cNvSpPr>
            <a:spLocks noGrp="1"/>
          </p:cNvSpPr>
          <p:nvPr>
            <p:ph type="body" sz="quarter" idx="11" hasCustomPrompt="1"/>
          </p:nvPr>
        </p:nvSpPr>
        <p:spPr>
          <a:xfrm>
            <a:off x="5618888" y="501480"/>
            <a:ext cx="4795111" cy="367200"/>
          </a:xfrm>
          <a:noFill/>
        </p:spPr>
        <p:txBody>
          <a:bodyPr wrap="square" lIns="0" tIns="0" rIns="0" bIns="0" rtlCol="0" anchor="ctr" anchorCtr="0">
            <a:noAutofit/>
          </a:bodyPr>
          <a:lstStyle>
            <a:lvl1pPr marL="0" indent="0" algn="r">
              <a:spcAft>
                <a:spcPts val="0"/>
              </a:spcAft>
              <a:buNone/>
              <a:defRPr lang="en-US" sz="2400" dirty="0" smtClean="0">
                <a:solidFill>
                  <a:srgbClr val="002B4C"/>
                </a:solidFill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sz="1800" dirty="0" smtClean="0"/>
            </a:lvl4pPr>
            <a:lvl5pPr>
              <a:defRPr lang="en-GB" sz="1800" dirty="0"/>
            </a:lvl5pPr>
          </a:lstStyle>
          <a:p>
            <a:pPr marL="0" lvl="0" algn="r"/>
            <a:r>
              <a:rPr lang="en-US" sz="2400" dirty="0" smtClean="0">
                <a:solidFill>
                  <a:srgbClr val="002B4C"/>
                </a:solidFill>
              </a:rPr>
              <a:t>Click to add Presentation title signpost </a:t>
            </a:r>
            <a:endParaRPr lang="en-US" dirty="0" smtClean="0"/>
          </a:p>
        </p:txBody>
      </p:sp>
      <p:pic>
        <p:nvPicPr>
          <p:cNvPr id="280" name="Picture 2" descr="BoE logo_A4 mast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6300"/>
            <a:ext cx="2995962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" name="Text Placeholder 28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487988"/>
            <a:ext cx="5634678" cy="982800"/>
          </a:xfr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chemeClr val="accent4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accent4"/>
                </a:solidFill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add Name Surname</a:t>
            </a:r>
          </a:p>
          <a:p>
            <a:pPr lvl="1"/>
            <a:r>
              <a:rPr lang="en-US" dirty="0" smtClean="0"/>
              <a:t>Title/Date</a:t>
            </a:r>
            <a:endParaRPr lang="en-GB" dirty="0"/>
          </a:p>
        </p:txBody>
      </p:sp>
      <p:sp>
        <p:nvSpPr>
          <p:cNvPr id="290" name="Picture Placeholder 289"/>
          <p:cNvSpPr>
            <a:spLocks noGrp="1" noChangeAspect="1"/>
          </p:cNvSpPr>
          <p:nvPr>
            <p:ph type="pic" sz="quarter" idx="14"/>
          </p:nvPr>
        </p:nvSpPr>
        <p:spPr>
          <a:xfrm>
            <a:off x="10961688" y="190785"/>
            <a:ext cx="964800" cy="96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858000" y="1371600"/>
            <a:ext cx="5334000" cy="41163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6097588" y="1371600"/>
            <a:ext cx="763587" cy="4116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icture Placeholder 276"/>
          <p:cNvSpPr>
            <a:spLocks noGrp="1"/>
          </p:cNvSpPr>
          <p:nvPr>
            <p:ph type="pic" sz="quarter" idx="10"/>
          </p:nvPr>
        </p:nvSpPr>
        <p:spPr>
          <a:xfrm>
            <a:off x="6858000" y="1371600"/>
            <a:ext cx="5334000" cy="4114800"/>
          </a:xfrm>
          <a:noFill/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6" name="Rectangle 145"/>
          <p:cNvSpPr/>
          <p:nvPr userDrawn="1"/>
        </p:nvSpPr>
        <p:spPr>
          <a:xfrm>
            <a:off x="6096000" y="1371600"/>
            <a:ext cx="762000" cy="548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752600"/>
            <a:ext cx="5638800" cy="3735387"/>
          </a:xfrm>
        </p:spPr>
        <p:txBody>
          <a:bodyPr/>
          <a:lstStyle>
            <a:lvl1pPr marL="0" indent="0">
              <a:spcAft>
                <a:spcPts val="2400"/>
              </a:spcAft>
              <a:buNone/>
              <a:defRPr sz="4800"/>
            </a:lvl1pPr>
            <a:lvl2pPr marL="0" indent="0">
              <a:buFont typeface="Arial" panose="020B0604020202020204" pitchFamily="34" charset="0"/>
              <a:buNone/>
              <a:defRPr sz="3200"/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 smtClean="0"/>
              <a:t>Click to edit title  (Calibri 48pt)</a:t>
            </a:r>
          </a:p>
          <a:p>
            <a:pPr lvl="1"/>
            <a:r>
              <a:rPr lang="en-US" dirty="0" smtClean="0"/>
              <a:t>Presentation subtitle </a:t>
            </a:r>
            <a:br>
              <a:rPr lang="en-US" dirty="0" smtClean="0"/>
            </a:br>
            <a:r>
              <a:rPr lang="en-US" dirty="0" smtClean="0"/>
              <a:t>(Calibri 32pt)</a:t>
            </a:r>
          </a:p>
          <a:p>
            <a:pPr lvl="1"/>
            <a:endParaRPr lang="en-US" dirty="0" smtClean="0"/>
          </a:p>
        </p:txBody>
      </p:sp>
      <p:grpSp>
        <p:nvGrpSpPr>
          <p:cNvPr id="139" name="Group 138"/>
          <p:cNvGrpSpPr>
            <a:grpSpLocks noChangeAspect="1"/>
          </p:cNvGrpSpPr>
          <p:nvPr userDrawn="1"/>
        </p:nvGrpSpPr>
        <p:grpSpPr>
          <a:xfrm>
            <a:off x="6913355" y="5624682"/>
            <a:ext cx="5159993" cy="1095898"/>
            <a:chOff x="2266950" y="4587875"/>
            <a:chExt cx="2384425" cy="506413"/>
          </a:xfrm>
          <a:solidFill>
            <a:srgbClr val="FFFFFF">
              <a:alpha val="25098"/>
            </a:srgbClr>
          </a:solidFill>
        </p:grpSpPr>
        <p:sp>
          <p:nvSpPr>
            <p:cNvPr id="141" name="Freeform 256"/>
            <p:cNvSpPr>
              <a:spLocks/>
            </p:cNvSpPr>
            <p:nvPr/>
          </p:nvSpPr>
          <p:spPr bwMode="auto">
            <a:xfrm>
              <a:off x="2266950" y="4587875"/>
              <a:ext cx="74613" cy="73025"/>
            </a:xfrm>
            <a:custGeom>
              <a:avLst/>
              <a:gdLst>
                <a:gd name="T0" fmla="*/ 92 w 92"/>
                <a:gd name="T1" fmla="*/ 46 h 91"/>
                <a:gd name="T2" fmla="*/ 78 w 92"/>
                <a:gd name="T3" fmla="*/ 32 h 91"/>
                <a:gd name="T4" fmla="*/ 78 w 92"/>
                <a:gd name="T5" fmla="*/ 32 h 91"/>
                <a:gd name="T6" fmla="*/ 65 w 92"/>
                <a:gd name="T7" fmla="*/ 41 h 91"/>
                <a:gd name="T8" fmla="*/ 51 w 92"/>
                <a:gd name="T9" fmla="*/ 41 h 91"/>
                <a:gd name="T10" fmla="*/ 51 w 92"/>
                <a:gd name="T11" fmla="*/ 26 h 91"/>
                <a:gd name="T12" fmla="*/ 60 w 92"/>
                <a:gd name="T13" fmla="*/ 14 h 91"/>
                <a:gd name="T14" fmla="*/ 60 w 92"/>
                <a:gd name="T15" fmla="*/ 14 h 91"/>
                <a:gd name="T16" fmla="*/ 46 w 92"/>
                <a:gd name="T17" fmla="*/ 0 h 91"/>
                <a:gd name="T18" fmla="*/ 32 w 92"/>
                <a:gd name="T19" fmla="*/ 14 h 91"/>
                <a:gd name="T20" fmla="*/ 32 w 92"/>
                <a:gd name="T21" fmla="*/ 14 h 91"/>
                <a:gd name="T22" fmla="*/ 41 w 92"/>
                <a:gd name="T23" fmla="*/ 26 h 91"/>
                <a:gd name="T24" fmla="*/ 41 w 92"/>
                <a:gd name="T25" fmla="*/ 41 h 91"/>
                <a:gd name="T26" fmla="*/ 26 w 92"/>
                <a:gd name="T27" fmla="*/ 41 h 91"/>
                <a:gd name="T28" fmla="*/ 14 w 92"/>
                <a:gd name="T29" fmla="*/ 32 h 91"/>
                <a:gd name="T30" fmla="*/ 14 w 92"/>
                <a:gd name="T31" fmla="*/ 32 h 91"/>
                <a:gd name="T32" fmla="*/ 0 w 92"/>
                <a:gd name="T33" fmla="*/ 46 h 91"/>
                <a:gd name="T34" fmla="*/ 14 w 92"/>
                <a:gd name="T35" fmla="*/ 59 h 91"/>
                <a:gd name="T36" fmla="*/ 14 w 92"/>
                <a:gd name="T37" fmla="*/ 59 h 91"/>
                <a:gd name="T38" fmla="*/ 26 w 92"/>
                <a:gd name="T39" fmla="*/ 51 h 91"/>
                <a:gd name="T40" fmla="*/ 41 w 92"/>
                <a:gd name="T41" fmla="*/ 51 h 91"/>
                <a:gd name="T42" fmla="*/ 41 w 92"/>
                <a:gd name="T43" fmla="*/ 65 h 91"/>
                <a:gd name="T44" fmla="*/ 32 w 92"/>
                <a:gd name="T45" fmla="*/ 78 h 91"/>
                <a:gd name="T46" fmla="*/ 32 w 92"/>
                <a:gd name="T47" fmla="*/ 78 h 91"/>
                <a:gd name="T48" fmla="*/ 46 w 92"/>
                <a:gd name="T49" fmla="*/ 91 h 91"/>
                <a:gd name="T50" fmla="*/ 60 w 92"/>
                <a:gd name="T51" fmla="*/ 78 h 91"/>
                <a:gd name="T52" fmla="*/ 60 w 92"/>
                <a:gd name="T53" fmla="*/ 78 h 91"/>
                <a:gd name="T54" fmla="*/ 51 w 92"/>
                <a:gd name="T55" fmla="*/ 65 h 91"/>
                <a:gd name="T56" fmla="*/ 51 w 92"/>
                <a:gd name="T57" fmla="*/ 51 h 91"/>
                <a:gd name="T58" fmla="*/ 65 w 92"/>
                <a:gd name="T59" fmla="*/ 51 h 91"/>
                <a:gd name="T60" fmla="*/ 78 w 92"/>
                <a:gd name="T61" fmla="*/ 59 h 91"/>
                <a:gd name="T62" fmla="*/ 78 w 92"/>
                <a:gd name="T63" fmla="*/ 59 h 91"/>
                <a:gd name="T64" fmla="*/ 92 w 92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1">
                  <a:moveTo>
                    <a:pt x="92" y="46"/>
                  </a:moveTo>
                  <a:cubicBezTo>
                    <a:pt x="92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8" y="36"/>
                    <a:pt x="65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60" y="19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6"/>
                    <a:pt x="53" y="0"/>
                    <a:pt x="46" y="0"/>
                  </a:cubicBezTo>
                  <a:cubicBezTo>
                    <a:pt x="39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4" y="36"/>
                    <a:pt x="20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20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9" y="91"/>
                    <a:pt x="46" y="91"/>
                  </a:cubicBezTo>
                  <a:cubicBezTo>
                    <a:pt x="53" y="91"/>
                    <a:pt x="60" y="85"/>
                    <a:pt x="60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0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8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2" y="53"/>
                    <a:pt x="9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Freeform 257"/>
            <p:cNvSpPr>
              <a:spLocks/>
            </p:cNvSpPr>
            <p:nvPr/>
          </p:nvSpPr>
          <p:spPr bwMode="auto">
            <a:xfrm>
              <a:off x="2411413" y="4587875"/>
              <a:ext cx="74613" cy="73025"/>
            </a:xfrm>
            <a:custGeom>
              <a:avLst/>
              <a:gdLst>
                <a:gd name="T0" fmla="*/ 92 w 92"/>
                <a:gd name="T1" fmla="*/ 46 h 91"/>
                <a:gd name="T2" fmla="*/ 78 w 92"/>
                <a:gd name="T3" fmla="*/ 32 h 91"/>
                <a:gd name="T4" fmla="*/ 78 w 92"/>
                <a:gd name="T5" fmla="*/ 32 h 91"/>
                <a:gd name="T6" fmla="*/ 65 w 92"/>
                <a:gd name="T7" fmla="*/ 41 h 91"/>
                <a:gd name="T8" fmla="*/ 51 w 92"/>
                <a:gd name="T9" fmla="*/ 41 h 91"/>
                <a:gd name="T10" fmla="*/ 51 w 92"/>
                <a:gd name="T11" fmla="*/ 26 h 91"/>
                <a:gd name="T12" fmla="*/ 59 w 92"/>
                <a:gd name="T13" fmla="*/ 14 h 91"/>
                <a:gd name="T14" fmla="*/ 59 w 92"/>
                <a:gd name="T15" fmla="*/ 14 h 91"/>
                <a:gd name="T16" fmla="*/ 46 w 92"/>
                <a:gd name="T17" fmla="*/ 0 h 91"/>
                <a:gd name="T18" fmla="*/ 32 w 92"/>
                <a:gd name="T19" fmla="*/ 14 h 91"/>
                <a:gd name="T20" fmla="*/ 32 w 92"/>
                <a:gd name="T21" fmla="*/ 14 h 91"/>
                <a:gd name="T22" fmla="*/ 41 w 92"/>
                <a:gd name="T23" fmla="*/ 26 h 91"/>
                <a:gd name="T24" fmla="*/ 41 w 92"/>
                <a:gd name="T25" fmla="*/ 41 h 91"/>
                <a:gd name="T26" fmla="*/ 26 w 92"/>
                <a:gd name="T27" fmla="*/ 41 h 91"/>
                <a:gd name="T28" fmla="*/ 14 w 92"/>
                <a:gd name="T29" fmla="*/ 32 h 91"/>
                <a:gd name="T30" fmla="*/ 14 w 92"/>
                <a:gd name="T31" fmla="*/ 32 h 91"/>
                <a:gd name="T32" fmla="*/ 0 w 92"/>
                <a:gd name="T33" fmla="*/ 46 h 91"/>
                <a:gd name="T34" fmla="*/ 14 w 92"/>
                <a:gd name="T35" fmla="*/ 59 h 91"/>
                <a:gd name="T36" fmla="*/ 14 w 92"/>
                <a:gd name="T37" fmla="*/ 59 h 91"/>
                <a:gd name="T38" fmla="*/ 26 w 92"/>
                <a:gd name="T39" fmla="*/ 51 h 91"/>
                <a:gd name="T40" fmla="*/ 41 w 92"/>
                <a:gd name="T41" fmla="*/ 51 h 91"/>
                <a:gd name="T42" fmla="*/ 41 w 92"/>
                <a:gd name="T43" fmla="*/ 65 h 91"/>
                <a:gd name="T44" fmla="*/ 32 w 92"/>
                <a:gd name="T45" fmla="*/ 78 h 91"/>
                <a:gd name="T46" fmla="*/ 32 w 92"/>
                <a:gd name="T47" fmla="*/ 78 h 91"/>
                <a:gd name="T48" fmla="*/ 46 w 92"/>
                <a:gd name="T49" fmla="*/ 91 h 91"/>
                <a:gd name="T50" fmla="*/ 59 w 92"/>
                <a:gd name="T51" fmla="*/ 78 h 91"/>
                <a:gd name="T52" fmla="*/ 59 w 92"/>
                <a:gd name="T53" fmla="*/ 78 h 91"/>
                <a:gd name="T54" fmla="*/ 51 w 92"/>
                <a:gd name="T55" fmla="*/ 65 h 91"/>
                <a:gd name="T56" fmla="*/ 51 w 92"/>
                <a:gd name="T57" fmla="*/ 51 h 91"/>
                <a:gd name="T58" fmla="*/ 65 w 92"/>
                <a:gd name="T59" fmla="*/ 51 h 91"/>
                <a:gd name="T60" fmla="*/ 78 w 92"/>
                <a:gd name="T61" fmla="*/ 59 h 91"/>
                <a:gd name="T62" fmla="*/ 78 w 92"/>
                <a:gd name="T63" fmla="*/ 59 h 91"/>
                <a:gd name="T64" fmla="*/ 92 w 92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1">
                  <a:moveTo>
                    <a:pt x="92" y="46"/>
                  </a:moveTo>
                  <a:cubicBezTo>
                    <a:pt x="92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6"/>
                    <a:pt x="65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4" y="36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2" y="53"/>
                    <a:pt x="9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Freeform 258"/>
            <p:cNvSpPr>
              <a:spLocks/>
            </p:cNvSpPr>
            <p:nvPr/>
          </p:nvSpPr>
          <p:spPr bwMode="auto">
            <a:xfrm>
              <a:off x="2555875" y="4587875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1 h 91"/>
                <a:gd name="T8" fmla="*/ 51 w 91"/>
                <a:gd name="T9" fmla="*/ 41 h 91"/>
                <a:gd name="T10" fmla="*/ 51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6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1 w 91"/>
                <a:gd name="T23" fmla="*/ 26 h 91"/>
                <a:gd name="T24" fmla="*/ 41 w 91"/>
                <a:gd name="T25" fmla="*/ 41 h 91"/>
                <a:gd name="T26" fmla="*/ 26 w 91"/>
                <a:gd name="T27" fmla="*/ 41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6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1 w 91"/>
                <a:gd name="T41" fmla="*/ 51 h 91"/>
                <a:gd name="T42" fmla="*/ 41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6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6"/>
                    <a:pt x="65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4" y="36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Freeform 259"/>
            <p:cNvSpPr>
              <a:spLocks/>
            </p:cNvSpPr>
            <p:nvPr/>
          </p:nvSpPr>
          <p:spPr bwMode="auto">
            <a:xfrm>
              <a:off x="2700338" y="4587875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1 h 91"/>
                <a:gd name="T8" fmla="*/ 51 w 91"/>
                <a:gd name="T9" fmla="*/ 41 h 91"/>
                <a:gd name="T10" fmla="*/ 51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6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1 w 91"/>
                <a:gd name="T23" fmla="*/ 26 h 91"/>
                <a:gd name="T24" fmla="*/ 41 w 91"/>
                <a:gd name="T25" fmla="*/ 41 h 91"/>
                <a:gd name="T26" fmla="*/ 26 w 91"/>
                <a:gd name="T27" fmla="*/ 41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6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1 w 91"/>
                <a:gd name="T41" fmla="*/ 51 h 91"/>
                <a:gd name="T42" fmla="*/ 41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6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6"/>
                    <a:pt x="65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4" y="36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Freeform 260"/>
            <p:cNvSpPr>
              <a:spLocks/>
            </p:cNvSpPr>
            <p:nvPr/>
          </p:nvSpPr>
          <p:spPr bwMode="auto">
            <a:xfrm>
              <a:off x="2844800" y="4587875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1 h 91"/>
                <a:gd name="T8" fmla="*/ 51 w 91"/>
                <a:gd name="T9" fmla="*/ 41 h 91"/>
                <a:gd name="T10" fmla="*/ 51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6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0 w 91"/>
                <a:gd name="T23" fmla="*/ 26 h 91"/>
                <a:gd name="T24" fmla="*/ 40 w 91"/>
                <a:gd name="T25" fmla="*/ 41 h 91"/>
                <a:gd name="T26" fmla="*/ 26 w 91"/>
                <a:gd name="T27" fmla="*/ 41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6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6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6"/>
                    <a:pt x="65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6" y="24"/>
                    <a:pt x="40" y="26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4" y="36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Freeform 261"/>
            <p:cNvSpPr>
              <a:spLocks/>
            </p:cNvSpPr>
            <p:nvPr/>
          </p:nvSpPr>
          <p:spPr bwMode="auto">
            <a:xfrm>
              <a:off x="2989263" y="4587875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1 h 91"/>
                <a:gd name="T8" fmla="*/ 51 w 91"/>
                <a:gd name="T9" fmla="*/ 41 h 91"/>
                <a:gd name="T10" fmla="*/ 51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6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0 w 91"/>
                <a:gd name="T23" fmla="*/ 26 h 91"/>
                <a:gd name="T24" fmla="*/ 40 w 91"/>
                <a:gd name="T25" fmla="*/ 41 h 91"/>
                <a:gd name="T26" fmla="*/ 26 w 91"/>
                <a:gd name="T27" fmla="*/ 41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6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6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6"/>
                    <a:pt x="65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4" y="36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Freeform 262"/>
            <p:cNvSpPr>
              <a:spLocks/>
            </p:cNvSpPr>
            <p:nvPr/>
          </p:nvSpPr>
          <p:spPr bwMode="auto">
            <a:xfrm>
              <a:off x="3133725" y="4587875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1 h 91"/>
                <a:gd name="T8" fmla="*/ 51 w 91"/>
                <a:gd name="T9" fmla="*/ 41 h 91"/>
                <a:gd name="T10" fmla="*/ 51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5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0 w 91"/>
                <a:gd name="T23" fmla="*/ 26 h 91"/>
                <a:gd name="T24" fmla="*/ 40 w 91"/>
                <a:gd name="T25" fmla="*/ 41 h 91"/>
                <a:gd name="T26" fmla="*/ 26 w 91"/>
                <a:gd name="T27" fmla="*/ 41 h 91"/>
                <a:gd name="T28" fmla="*/ 13 w 91"/>
                <a:gd name="T29" fmla="*/ 32 h 91"/>
                <a:gd name="T30" fmla="*/ 13 w 91"/>
                <a:gd name="T31" fmla="*/ 32 h 91"/>
                <a:gd name="T32" fmla="*/ 0 w 91"/>
                <a:gd name="T33" fmla="*/ 46 h 91"/>
                <a:gd name="T34" fmla="*/ 13 w 91"/>
                <a:gd name="T35" fmla="*/ 59 h 91"/>
                <a:gd name="T36" fmla="*/ 13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5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6"/>
                    <a:pt x="65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5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4" y="36"/>
                    <a:pt x="19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5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Freeform 263"/>
            <p:cNvSpPr>
              <a:spLocks/>
            </p:cNvSpPr>
            <p:nvPr/>
          </p:nvSpPr>
          <p:spPr bwMode="auto">
            <a:xfrm>
              <a:off x="3278188" y="4587875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7 w 91"/>
                <a:gd name="T3" fmla="*/ 32 h 91"/>
                <a:gd name="T4" fmla="*/ 77 w 91"/>
                <a:gd name="T5" fmla="*/ 32 h 91"/>
                <a:gd name="T6" fmla="*/ 65 w 91"/>
                <a:gd name="T7" fmla="*/ 41 h 91"/>
                <a:gd name="T8" fmla="*/ 51 w 91"/>
                <a:gd name="T9" fmla="*/ 41 h 91"/>
                <a:gd name="T10" fmla="*/ 51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5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0 w 91"/>
                <a:gd name="T23" fmla="*/ 26 h 91"/>
                <a:gd name="T24" fmla="*/ 40 w 91"/>
                <a:gd name="T25" fmla="*/ 41 h 91"/>
                <a:gd name="T26" fmla="*/ 26 w 91"/>
                <a:gd name="T27" fmla="*/ 41 h 91"/>
                <a:gd name="T28" fmla="*/ 13 w 91"/>
                <a:gd name="T29" fmla="*/ 32 h 91"/>
                <a:gd name="T30" fmla="*/ 13 w 91"/>
                <a:gd name="T31" fmla="*/ 32 h 91"/>
                <a:gd name="T32" fmla="*/ 0 w 91"/>
                <a:gd name="T33" fmla="*/ 46 h 91"/>
                <a:gd name="T34" fmla="*/ 13 w 91"/>
                <a:gd name="T35" fmla="*/ 59 h 91"/>
                <a:gd name="T36" fmla="*/ 13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5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7 w 91"/>
                <a:gd name="T61" fmla="*/ 59 h 91"/>
                <a:gd name="T62" fmla="*/ 77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2" y="32"/>
                    <a:pt x="67" y="36"/>
                    <a:pt x="65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5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4" y="36"/>
                    <a:pt x="19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5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Freeform 264"/>
            <p:cNvSpPr>
              <a:spLocks/>
            </p:cNvSpPr>
            <p:nvPr/>
          </p:nvSpPr>
          <p:spPr bwMode="auto">
            <a:xfrm>
              <a:off x="3422650" y="4587875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7 w 91"/>
                <a:gd name="T3" fmla="*/ 32 h 91"/>
                <a:gd name="T4" fmla="*/ 77 w 91"/>
                <a:gd name="T5" fmla="*/ 32 h 91"/>
                <a:gd name="T6" fmla="*/ 65 w 91"/>
                <a:gd name="T7" fmla="*/ 41 h 91"/>
                <a:gd name="T8" fmla="*/ 51 w 91"/>
                <a:gd name="T9" fmla="*/ 41 h 91"/>
                <a:gd name="T10" fmla="*/ 51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5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0 w 91"/>
                <a:gd name="T23" fmla="*/ 26 h 91"/>
                <a:gd name="T24" fmla="*/ 40 w 91"/>
                <a:gd name="T25" fmla="*/ 41 h 91"/>
                <a:gd name="T26" fmla="*/ 26 w 91"/>
                <a:gd name="T27" fmla="*/ 41 h 91"/>
                <a:gd name="T28" fmla="*/ 13 w 91"/>
                <a:gd name="T29" fmla="*/ 32 h 91"/>
                <a:gd name="T30" fmla="*/ 13 w 91"/>
                <a:gd name="T31" fmla="*/ 32 h 91"/>
                <a:gd name="T32" fmla="*/ 0 w 91"/>
                <a:gd name="T33" fmla="*/ 46 h 91"/>
                <a:gd name="T34" fmla="*/ 13 w 91"/>
                <a:gd name="T35" fmla="*/ 59 h 91"/>
                <a:gd name="T36" fmla="*/ 13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5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7 w 91"/>
                <a:gd name="T61" fmla="*/ 59 h 91"/>
                <a:gd name="T62" fmla="*/ 77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2" y="32"/>
                    <a:pt x="67" y="36"/>
                    <a:pt x="65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5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5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4" y="36"/>
                    <a:pt x="19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5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5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" name="Freeform 265"/>
            <p:cNvSpPr>
              <a:spLocks/>
            </p:cNvSpPr>
            <p:nvPr/>
          </p:nvSpPr>
          <p:spPr bwMode="auto">
            <a:xfrm>
              <a:off x="3567113" y="4587875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7 w 91"/>
                <a:gd name="T3" fmla="*/ 32 h 91"/>
                <a:gd name="T4" fmla="*/ 77 w 91"/>
                <a:gd name="T5" fmla="*/ 32 h 91"/>
                <a:gd name="T6" fmla="*/ 65 w 91"/>
                <a:gd name="T7" fmla="*/ 41 h 91"/>
                <a:gd name="T8" fmla="*/ 50 w 91"/>
                <a:gd name="T9" fmla="*/ 41 h 91"/>
                <a:gd name="T10" fmla="*/ 50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5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0 w 91"/>
                <a:gd name="T23" fmla="*/ 26 h 91"/>
                <a:gd name="T24" fmla="*/ 40 w 91"/>
                <a:gd name="T25" fmla="*/ 41 h 91"/>
                <a:gd name="T26" fmla="*/ 26 w 91"/>
                <a:gd name="T27" fmla="*/ 41 h 91"/>
                <a:gd name="T28" fmla="*/ 13 w 91"/>
                <a:gd name="T29" fmla="*/ 32 h 91"/>
                <a:gd name="T30" fmla="*/ 13 w 91"/>
                <a:gd name="T31" fmla="*/ 32 h 91"/>
                <a:gd name="T32" fmla="*/ 0 w 91"/>
                <a:gd name="T33" fmla="*/ 46 h 91"/>
                <a:gd name="T34" fmla="*/ 13 w 91"/>
                <a:gd name="T35" fmla="*/ 59 h 91"/>
                <a:gd name="T36" fmla="*/ 13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5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0 w 91"/>
                <a:gd name="T55" fmla="*/ 65 h 91"/>
                <a:gd name="T56" fmla="*/ 50 w 91"/>
                <a:gd name="T57" fmla="*/ 51 h 91"/>
                <a:gd name="T58" fmla="*/ 65 w 91"/>
                <a:gd name="T59" fmla="*/ 51 h 91"/>
                <a:gd name="T60" fmla="*/ 77 w 91"/>
                <a:gd name="T61" fmla="*/ 59 h 91"/>
                <a:gd name="T62" fmla="*/ 77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2" y="32"/>
                    <a:pt x="67" y="36"/>
                    <a:pt x="65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5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5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4" y="36"/>
                    <a:pt x="19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5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5" y="67"/>
                    <a:pt x="50" y="65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Freeform 266"/>
            <p:cNvSpPr>
              <a:spLocks/>
            </p:cNvSpPr>
            <p:nvPr/>
          </p:nvSpPr>
          <p:spPr bwMode="auto">
            <a:xfrm>
              <a:off x="3711575" y="4587875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7 w 91"/>
                <a:gd name="T3" fmla="*/ 32 h 91"/>
                <a:gd name="T4" fmla="*/ 77 w 91"/>
                <a:gd name="T5" fmla="*/ 32 h 91"/>
                <a:gd name="T6" fmla="*/ 65 w 91"/>
                <a:gd name="T7" fmla="*/ 41 h 91"/>
                <a:gd name="T8" fmla="*/ 50 w 91"/>
                <a:gd name="T9" fmla="*/ 41 h 91"/>
                <a:gd name="T10" fmla="*/ 50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5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0 w 91"/>
                <a:gd name="T23" fmla="*/ 26 h 91"/>
                <a:gd name="T24" fmla="*/ 40 w 91"/>
                <a:gd name="T25" fmla="*/ 41 h 91"/>
                <a:gd name="T26" fmla="*/ 26 w 91"/>
                <a:gd name="T27" fmla="*/ 41 h 91"/>
                <a:gd name="T28" fmla="*/ 13 w 91"/>
                <a:gd name="T29" fmla="*/ 32 h 91"/>
                <a:gd name="T30" fmla="*/ 13 w 91"/>
                <a:gd name="T31" fmla="*/ 32 h 91"/>
                <a:gd name="T32" fmla="*/ 0 w 91"/>
                <a:gd name="T33" fmla="*/ 46 h 91"/>
                <a:gd name="T34" fmla="*/ 13 w 91"/>
                <a:gd name="T35" fmla="*/ 59 h 91"/>
                <a:gd name="T36" fmla="*/ 13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5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0 w 91"/>
                <a:gd name="T55" fmla="*/ 65 h 91"/>
                <a:gd name="T56" fmla="*/ 50 w 91"/>
                <a:gd name="T57" fmla="*/ 51 h 91"/>
                <a:gd name="T58" fmla="*/ 65 w 91"/>
                <a:gd name="T59" fmla="*/ 51 h 91"/>
                <a:gd name="T60" fmla="*/ 77 w 91"/>
                <a:gd name="T61" fmla="*/ 59 h 91"/>
                <a:gd name="T62" fmla="*/ 77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2" y="32"/>
                    <a:pt x="67" y="36"/>
                    <a:pt x="65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5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5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4" y="36"/>
                    <a:pt x="19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5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5" y="67"/>
                    <a:pt x="50" y="65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Freeform 267"/>
            <p:cNvSpPr>
              <a:spLocks/>
            </p:cNvSpPr>
            <p:nvPr/>
          </p:nvSpPr>
          <p:spPr bwMode="auto">
            <a:xfrm>
              <a:off x="3856038" y="4587875"/>
              <a:ext cx="74613" cy="73025"/>
            </a:xfrm>
            <a:custGeom>
              <a:avLst/>
              <a:gdLst>
                <a:gd name="T0" fmla="*/ 92 w 92"/>
                <a:gd name="T1" fmla="*/ 46 h 91"/>
                <a:gd name="T2" fmla="*/ 78 w 92"/>
                <a:gd name="T3" fmla="*/ 32 h 91"/>
                <a:gd name="T4" fmla="*/ 78 w 92"/>
                <a:gd name="T5" fmla="*/ 32 h 91"/>
                <a:gd name="T6" fmla="*/ 66 w 92"/>
                <a:gd name="T7" fmla="*/ 41 h 91"/>
                <a:gd name="T8" fmla="*/ 51 w 92"/>
                <a:gd name="T9" fmla="*/ 41 h 91"/>
                <a:gd name="T10" fmla="*/ 51 w 92"/>
                <a:gd name="T11" fmla="*/ 26 h 91"/>
                <a:gd name="T12" fmla="*/ 60 w 92"/>
                <a:gd name="T13" fmla="*/ 14 h 91"/>
                <a:gd name="T14" fmla="*/ 60 w 92"/>
                <a:gd name="T15" fmla="*/ 14 h 91"/>
                <a:gd name="T16" fmla="*/ 46 w 92"/>
                <a:gd name="T17" fmla="*/ 0 h 91"/>
                <a:gd name="T18" fmla="*/ 32 w 92"/>
                <a:gd name="T19" fmla="*/ 14 h 91"/>
                <a:gd name="T20" fmla="*/ 32 w 92"/>
                <a:gd name="T21" fmla="*/ 14 h 91"/>
                <a:gd name="T22" fmla="*/ 41 w 92"/>
                <a:gd name="T23" fmla="*/ 26 h 91"/>
                <a:gd name="T24" fmla="*/ 41 w 92"/>
                <a:gd name="T25" fmla="*/ 41 h 91"/>
                <a:gd name="T26" fmla="*/ 27 w 92"/>
                <a:gd name="T27" fmla="*/ 41 h 91"/>
                <a:gd name="T28" fmla="*/ 14 w 92"/>
                <a:gd name="T29" fmla="*/ 32 h 91"/>
                <a:gd name="T30" fmla="*/ 14 w 92"/>
                <a:gd name="T31" fmla="*/ 32 h 91"/>
                <a:gd name="T32" fmla="*/ 0 w 92"/>
                <a:gd name="T33" fmla="*/ 46 h 91"/>
                <a:gd name="T34" fmla="*/ 14 w 92"/>
                <a:gd name="T35" fmla="*/ 59 h 91"/>
                <a:gd name="T36" fmla="*/ 14 w 92"/>
                <a:gd name="T37" fmla="*/ 59 h 91"/>
                <a:gd name="T38" fmla="*/ 27 w 92"/>
                <a:gd name="T39" fmla="*/ 51 h 91"/>
                <a:gd name="T40" fmla="*/ 41 w 92"/>
                <a:gd name="T41" fmla="*/ 51 h 91"/>
                <a:gd name="T42" fmla="*/ 41 w 92"/>
                <a:gd name="T43" fmla="*/ 65 h 91"/>
                <a:gd name="T44" fmla="*/ 32 w 92"/>
                <a:gd name="T45" fmla="*/ 78 h 91"/>
                <a:gd name="T46" fmla="*/ 32 w 92"/>
                <a:gd name="T47" fmla="*/ 78 h 91"/>
                <a:gd name="T48" fmla="*/ 46 w 92"/>
                <a:gd name="T49" fmla="*/ 91 h 91"/>
                <a:gd name="T50" fmla="*/ 60 w 92"/>
                <a:gd name="T51" fmla="*/ 78 h 91"/>
                <a:gd name="T52" fmla="*/ 60 w 92"/>
                <a:gd name="T53" fmla="*/ 78 h 91"/>
                <a:gd name="T54" fmla="*/ 51 w 92"/>
                <a:gd name="T55" fmla="*/ 65 h 91"/>
                <a:gd name="T56" fmla="*/ 51 w 92"/>
                <a:gd name="T57" fmla="*/ 51 h 91"/>
                <a:gd name="T58" fmla="*/ 66 w 92"/>
                <a:gd name="T59" fmla="*/ 51 h 91"/>
                <a:gd name="T60" fmla="*/ 78 w 92"/>
                <a:gd name="T61" fmla="*/ 59 h 91"/>
                <a:gd name="T62" fmla="*/ 78 w 92"/>
                <a:gd name="T63" fmla="*/ 59 h 91"/>
                <a:gd name="T64" fmla="*/ 92 w 92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1">
                  <a:moveTo>
                    <a:pt x="92" y="46"/>
                  </a:moveTo>
                  <a:cubicBezTo>
                    <a:pt x="92" y="38"/>
                    <a:pt x="86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8" y="36"/>
                    <a:pt x="66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60" y="19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6"/>
                    <a:pt x="54" y="0"/>
                    <a:pt x="46" y="0"/>
                  </a:cubicBezTo>
                  <a:cubicBezTo>
                    <a:pt x="39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5" y="36"/>
                    <a:pt x="20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7" y="32"/>
                    <a:pt x="0" y="38"/>
                    <a:pt x="0" y="46"/>
                  </a:cubicBezTo>
                  <a:cubicBezTo>
                    <a:pt x="0" y="53"/>
                    <a:pt x="7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20" y="59"/>
                    <a:pt x="25" y="56"/>
                    <a:pt x="27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9" y="91"/>
                    <a:pt x="46" y="91"/>
                  </a:cubicBezTo>
                  <a:cubicBezTo>
                    <a:pt x="54" y="91"/>
                    <a:pt x="60" y="85"/>
                    <a:pt x="60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0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8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6" y="59"/>
                    <a:pt x="92" y="53"/>
                    <a:pt x="9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" name="Freeform 268"/>
            <p:cNvSpPr>
              <a:spLocks/>
            </p:cNvSpPr>
            <p:nvPr/>
          </p:nvSpPr>
          <p:spPr bwMode="auto">
            <a:xfrm>
              <a:off x="4000500" y="4587875"/>
              <a:ext cx="74613" cy="73025"/>
            </a:xfrm>
            <a:custGeom>
              <a:avLst/>
              <a:gdLst>
                <a:gd name="T0" fmla="*/ 92 w 92"/>
                <a:gd name="T1" fmla="*/ 46 h 91"/>
                <a:gd name="T2" fmla="*/ 78 w 92"/>
                <a:gd name="T3" fmla="*/ 32 h 91"/>
                <a:gd name="T4" fmla="*/ 78 w 92"/>
                <a:gd name="T5" fmla="*/ 32 h 91"/>
                <a:gd name="T6" fmla="*/ 65 w 92"/>
                <a:gd name="T7" fmla="*/ 41 h 91"/>
                <a:gd name="T8" fmla="*/ 51 w 92"/>
                <a:gd name="T9" fmla="*/ 41 h 91"/>
                <a:gd name="T10" fmla="*/ 51 w 92"/>
                <a:gd name="T11" fmla="*/ 26 h 91"/>
                <a:gd name="T12" fmla="*/ 60 w 92"/>
                <a:gd name="T13" fmla="*/ 14 h 91"/>
                <a:gd name="T14" fmla="*/ 60 w 92"/>
                <a:gd name="T15" fmla="*/ 14 h 91"/>
                <a:gd name="T16" fmla="*/ 46 w 92"/>
                <a:gd name="T17" fmla="*/ 0 h 91"/>
                <a:gd name="T18" fmla="*/ 32 w 92"/>
                <a:gd name="T19" fmla="*/ 14 h 91"/>
                <a:gd name="T20" fmla="*/ 32 w 92"/>
                <a:gd name="T21" fmla="*/ 14 h 91"/>
                <a:gd name="T22" fmla="*/ 41 w 92"/>
                <a:gd name="T23" fmla="*/ 26 h 91"/>
                <a:gd name="T24" fmla="*/ 41 w 92"/>
                <a:gd name="T25" fmla="*/ 41 h 91"/>
                <a:gd name="T26" fmla="*/ 26 w 92"/>
                <a:gd name="T27" fmla="*/ 41 h 91"/>
                <a:gd name="T28" fmla="*/ 14 w 92"/>
                <a:gd name="T29" fmla="*/ 32 h 91"/>
                <a:gd name="T30" fmla="*/ 14 w 92"/>
                <a:gd name="T31" fmla="*/ 32 h 91"/>
                <a:gd name="T32" fmla="*/ 0 w 92"/>
                <a:gd name="T33" fmla="*/ 46 h 91"/>
                <a:gd name="T34" fmla="*/ 14 w 92"/>
                <a:gd name="T35" fmla="*/ 59 h 91"/>
                <a:gd name="T36" fmla="*/ 14 w 92"/>
                <a:gd name="T37" fmla="*/ 59 h 91"/>
                <a:gd name="T38" fmla="*/ 26 w 92"/>
                <a:gd name="T39" fmla="*/ 51 h 91"/>
                <a:gd name="T40" fmla="*/ 41 w 92"/>
                <a:gd name="T41" fmla="*/ 51 h 91"/>
                <a:gd name="T42" fmla="*/ 41 w 92"/>
                <a:gd name="T43" fmla="*/ 65 h 91"/>
                <a:gd name="T44" fmla="*/ 32 w 92"/>
                <a:gd name="T45" fmla="*/ 78 h 91"/>
                <a:gd name="T46" fmla="*/ 32 w 92"/>
                <a:gd name="T47" fmla="*/ 78 h 91"/>
                <a:gd name="T48" fmla="*/ 46 w 92"/>
                <a:gd name="T49" fmla="*/ 91 h 91"/>
                <a:gd name="T50" fmla="*/ 60 w 92"/>
                <a:gd name="T51" fmla="*/ 78 h 91"/>
                <a:gd name="T52" fmla="*/ 60 w 92"/>
                <a:gd name="T53" fmla="*/ 78 h 91"/>
                <a:gd name="T54" fmla="*/ 51 w 92"/>
                <a:gd name="T55" fmla="*/ 65 h 91"/>
                <a:gd name="T56" fmla="*/ 51 w 92"/>
                <a:gd name="T57" fmla="*/ 51 h 91"/>
                <a:gd name="T58" fmla="*/ 65 w 92"/>
                <a:gd name="T59" fmla="*/ 51 h 91"/>
                <a:gd name="T60" fmla="*/ 78 w 92"/>
                <a:gd name="T61" fmla="*/ 59 h 91"/>
                <a:gd name="T62" fmla="*/ 78 w 92"/>
                <a:gd name="T63" fmla="*/ 59 h 91"/>
                <a:gd name="T64" fmla="*/ 92 w 92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1">
                  <a:moveTo>
                    <a:pt x="92" y="46"/>
                  </a:moveTo>
                  <a:cubicBezTo>
                    <a:pt x="92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8" y="36"/>
                    <a:pt x="65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60" y="19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6"/>
                    <a:pt x="53" y="0"/>
                    <a:pt x="46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4" y="36"/>
                    <a:pt x="20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20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60" y="85"/>
                    <a:pt x="60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0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8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2" y="53"/>
                    <a:pt x="9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" name="Freeform 269"/>
            <p:cNvSpPr>
              <a:spLocks/>
            </p:cNvSpPr>
            <p:nvPr/>
          </p:nvSpPr>
          <p:spPr bwMode="auto">
            <a:xfrm>
              <a:off x="4144963" y="4587875"/>
              <a:ext cx="74613" cy="73025"/>
            </a:xfrm>
            <a:custGeom>
              <a:avLst/>
              <a:gdLst>
                <a:gd name="T0" fmla="*/ 92 w 92"/>
                <a:gd name="T1" fmla="*/ 46 h 91"/>
                <a:gd name="T2" fmla="*/ 78 w 92"/>
                <a:gd name="T3" fmla="*/ 32 h 91"/>
                <a:gd name="T4" fmla="*/ 78 w 92"/>
                <a:gd name="T5" fmla="*/ 32 h 91"/>
                <a:gd name="T6" fmla="*/ 65 w 92"/>
                <a:gd name="T7" fmla="*/ 41 h 91"/>
                <a:gd name="T8" fmla="*/ 51 w 92"/>
                <a:gd name="T9" fmla="*/ 41 h 91"/>
                <a:gd name="T10" fmla="*/ 51 w 92"/>
                <a:gd name="T11" fmla="*/ 26 h 91"/>
                <a:gd name="T12" fmla="*/ 59 w 92"/>
                <a:gd name="T13" fmla="*/ 14 h 91"/>
                <a:gd name="T14" fmla="*/ 59 w 92"/>
                <a:gd name="T15" fmla="*/ 14 h 91"/>
                <a:gd name="T16" fmla="*/ 46 w 92"/>
                <a:gd name="T17" fmla="*/ 0 h 91"/>
                <a:gd name="T18" fmla="*/ 32 w 92"/>
                <a:gd name="T19" fmla="*/ 14 h 91"/>
                <a:gd name="T20" fmla="*/ 32 w 92"/>
                <a:gd name="T21" fmla="*/ 14 h 91"/>
                <a:gd name="T22" fmla="*/ 41 w 92"/>
                <a:gd name="T23" fmla="*/ 26 h 91"/>
                <a:gd name="T24" fmla="*/ 41 w 92"/>
                <a:gd name="T25" fmla="*/ 41 h 91"/>
                <a:gd name="T26" fmla="*/ 26 w 92"/>
                <a:gd name="T27" fmla="*/ 41 h 91"/>
                <a:gd name="T28" fmla="*/ 14 w 92"/>
                <a:gd name="T29" fmla="*/ 32 h 91"/>
                <a:gd name="T30" fmla="*/ 14 w 92"/>
                <a:gd name="T31" fmla="*/ 32 h 91"/>
                <a:gd name="T32" fmla="*/ 0 w 92"/>
                <a:gd name="T33" fmla="*/ 46 h 91"/>
                <a:gd name="T34" fmla="*/ 14 w 92"/>
                <a:gd name="T35" fmla="*/ 59 h 91"/>
                <a:gd name="T36" fmla="*/ 14 w 92"/>
                <a:gd name="T37" fmla="*/ 59 h 91"/>
                <a:gd name="T38" fmla="*/ 26 w 92"/>
                <a:gd name="T39" fmla="*/ 51 h 91"/>
                <a:gd name="T40" fmla="*/ 41 w 92"/>
                <a:gd name="T41" fmla="*/ 51 h 91"/>
                <a:gd name="T42" fmla="*/ 41 w 92"/>
                <a:gd name="T43" fmla="*/ 65 h 91"/>
                <a:gd name="T44" fmla="*/ 32 w 92"/>
                <a:gd name="T45" fmla="*/ 78 h 91"/>
                <a:gd name="T46" fmla="*/ 32 w 92"/>
                <a:gd name="T47" fmla="*/ 78 h 91"/>
                <a:gd name="T48" fmla="*/ 46 w 92"/>
                <a:gd name="T49" fmla="*/ 91 h 91"/>
                <a:gd name="T50" fmla="*/ 59 w 92"/>
                <a:gd name="T51" fmla="*/ 78 h 91"/>
                <a:gd name="T52" fmla="*/ 59 w 92"/>
                <a:gd name="T53" fmla="*/ 78 h 91"/>
                <a:gd name="T54" fmla="*/ 51 w 92"/>
                <a:gd name="T55" fmla="*/ 65 h 91"/>
                <a:gd name="T56" fmla="*/ 51 w 92"/>
                <a:gd name="T57" fmla="*/ 51 h 91"/>
                <a:gd name="T58" fmla="*/ 65 w 92"/>
                <a:gd name="T59" fmla="*/ 51 h 91"/>
                <a:gd name="T60" fmla="*/ 78 w 92"/>
                <a:gd name="T61" fmla="*/ 59 h 91"/>
                <a:gd name="T62" fmla="*/ 78 w 92"/>
                <a:gd name="T63" fmla="*/ 59 h 91"/>
                <a:gd name="T64" fmla="*/ 92 w 92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1">
                  <a:moveTo>
                    <a:pt x="92" y="46"/>
                  </a:moveTo>
                  <a:cubicBezTo>
                    <a:pt x="92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6"/>
                    <a:pt x="65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4" y="36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2" y="53"/>
                    <a:pt x="9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Freeform 270"/>
            <p:cNvSpPr>
              <a:spLocks/>
            </p:cNvSpPr>
            <p:nvPr/>
          </p:nvSpPr>
          <p:spPr bwMode="auto">
            <a:xfrm>
              <a:off x="4289425" y="4587875"/>
              <a:ext cx="73025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1 h 91"/>
                <a:gd name="T8" fmla="*/ 51 w 91"/>
                <a:gd name="T9" fmla="*/ 41 h 91"/>
                <a:gd name="T10" fmla="*/ 51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6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1 w 91"/>
                <a:gd name="T23" fmla="*/ 26 h 91"/>
                <a:gd name="T24" fmla="*/ 41 w 91"/>
                <a:gd name="T25" fmla="*/ 41 h 91"/>
                <a:gd name="T26" fmla="*/ 26 w 91"/>
                <a:gd name="T27" fmla="*/ 41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6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1 w 91"/>
                <a:gd name="T41" fmla="*/ 51 h 91"/>
                <a:gd name="T42" fmla="*/ 41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6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6"/>
                    <a:pt x="65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4" y="36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Freeform 271"/>
            <p:cNvSpPr>
              <a:spLocks/>
            </p:cNvSpPr>
            <p:nvPr/>
          </p:nvSpPr>
          <p:spPr bwMode="auto">
            <a:xfrm>
              <a:off x="4433888" y="4587875"/>
              <a:ext cx="73025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1 h 91"/>
                <a:gd name="T8" fmla="*/ 51 w 91"/>
                <a:gd name="T9" fmla="*/ 41 h 91"/>
                <a:gd name="T10" fmla="*/ 51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6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1 w 91"/>
                <a:gd name="T23" fmla="*/ 26 h 91"/>
                <a:gd name="T24" fmla="*/ 41 w 91"/>
                <a:gd name="T25" fmla="*/ 41 h 91"/>
                <a:gd name="T26" fmla="*/ 26 w 91"/>
                <a:gd name="T27" fmla="*/ 41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6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1 w 91"/>
                <a:gd name="T41" fmla="*/ 51 h 91"/>
                <a:gd name="T42" fmla="*/ 41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6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6"/>
                    <a:pt x="65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4" y="36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Freeform 272"/>
            <p:cNvSpPr>
              <a:spLocks/>
            </p:cNvSpPr>
            <p:nvPr/>
          </p:nvSpPr>
          <p:spPr bwMode="auto">
            <a:xfrm>
              <a:off x="4578350" y="4587875"/>
              <a:ext cx="73025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1 h 91"/>
                <a:gd name="T8" fmla="*/ 51 w 91"/>
                <a:gd name="T9" fmla="*/ 41 h 91"/>
                <a:gd name="T10" fmla="*/ 51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6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0 w 91"/>
                <a:gd name="T23" fmla="*/ 26 h 91"/>
                <a:gd name="T24" fmla="*/ 40 w 91"/>
                <a:gd name="T25" fmla="*/ 41 h 91"/>
                <a:gd name="T26" fmla="*/ 26 w 91"/>
                <a:gd name="T27" fmla="*/ 41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6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6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6"/>
                    <a:pt x="65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6" y="24"/>
                    <a:pt x="40" y="26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4" y="36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Freeform 273"/>
            <p:cNvSpPr>
              <a:spLocks/>
            </p:cNvSpPr>
            <p:nvPr/>
          </p:nvSpPr>
          <p:spPr bwMode="auto">
            <a:xfrm>
              <a:off x="2266950" y="4732338"/>
              <a:ext cx="74613" cy="73025"/>
            </a:xfrm>
            <a:custGeom>
              <a:avLst/>
              <a:gdLst>
                <a:gd name="T0" fmla="*/ 92 w 92"/>
                <a:gd name="T1" fmla="*/ 46 h 91"/>
                <a:gd name="T2" fmla="*/ 78 w 92"/>
                <a:gd name="T3" fmla="*/ 32 h 91"/>
                <a:gd name="T4" fmla="*/ 78 w 92"/>
                <a:gd name="T5" fmla="*/ 32 h 91"/>
                <a:gd name="T6" fmla="*/ 65 w 92"/>
                <a:gd name="T7" fmla="*/ 40 h 91"/>
                <a:gd name="T8" fmla="*/ 51 w 92"/>
                <a:gd name="T9" fmla="*/ 40 h 91"/>
                <a:gd name="T10" fmla="*/ 51 w 92"/>
                <a:gd name="T11" fmla="*/ 26 h 91"/>
                <a:gd name="T12" fmla="*/ 60 w 92"/>
                <a:gd name="T13" fmla="*/ 14 h 91"/>
                <a:gd name="T14" fmla="*/ 60 w 92"/>
                <a:gd name="T15" fmla="*/ 14 h 91"/>
                <a:gd name="T16" fmla="*/ 46 w 92"/>
                <a:gd name="T17" fmla="*/ 0 h 91"/>
                <a:gd name="T18" fmla="*/ 32 w 92"/>
                <a:gd name="T19" fmla="*/ 14 h 91"/>
                <a:gd name="T20" fmla="*/ 32 w 92"/>
                <a:gd name="T21" fmla="*/ 14 h 91"/>
                <a:gd name="T22" fmla="*/ 41 w 92"/>
                <a:gd name="T23" fmla="*/ 26 h 91"/>
                <a:gd name="T24" fmla="*/ 41 w 92"/>
                <a:gd name="T25" fmla="*/ 40 h 91"/>
                <a:gd name="T26" fmla="*/ 26 w 92"/>
                <a:gd name="T27" fmla="*/ 40 h 91"/>
                <a:gd name="T28" fmla="*/ 14 w 92"/>
                <a:gd name="T29" fmla="*/ 32 h 91"/>
                <a:gd name="T30" fmla="*/ 14 w 92"/>
                <a:gd name="T31" fmla="*/ 32 h 91"/>
                <a:gd name="T32" fmla="*/ 0 w 92"/>
                <a:gd name="T33" fmla="*/ 46 h 91"/>
                <a:gd name="T34" fmla="*/ 14 w 92"/>
                <a:gd name="T35" fmla="*/ 59 h 91"/>
                <a:gd name="T36" fmla="*/ 14 w 92"/>
                <a:gd name="T37" fmla="*/ 59 h 91"/>
                <a:gd name="T38" fmla="*/ 26 w 92"/>
                <a:gd name="T39" fmla="*/ 51 h 91"/>
                <a:gd name="T40" fmla="*/ 41 w 92"/>
                <a:gd name="T41" fmla="*/ 51 h 91"/>
                <a:gd name="T42" fmla="*/ 41 w 92"/>
                <a:gd name="T43" fmla="*/ 65 h 91"/>
                <a:gd name="T44" fmla="*/ 32 w 92"/>
                <a:gd name="T45" fmla="*/ 78 h 91"/>
                <a:gd name="T46" fmla="*/ 32 w 92"/>
                <a:gd name="T47" fmla="*/ 78 h 91"/>
                <a:gd name="T48" fmla="*/ 46 w 92"/>
                <a:gd name="T49" fmla="*/ 91 h 91"/>
                <a:gd name="T50" fmla="*/ 60 w 92"/>
                <a:gd name="T51" fmla="*/ 78 h 91"/>
                <a:gd name="T52" fmla="*/ 60 w 92"/>
                <a:gd name="T53" fmla="*/ 78 h 91"/>
                <a:gd name="T54" fmla="*/ 51 w 92"/>
                <a:gd name="T55" fmla="*/ 65 h 91"/>
                <a:gd name="T56" fmla="*/ 51 w 92"/>
                <a:gd name="T57" fmla="*/ 51 h 91"/>
                <a:gd name="T58" fmla="*/ 65 w 92"/>
                <a:gd name="T59" fmla="*/ 51 h 91"/>
                <a:gd name="T60" fmla="*/ 78 w 92"/>
                <a:gd name="T61" fmla="*/ 59 h 91"/>
                <a:gd name="T62" fmla="*/ 78 w 92"/>
                <a:gd name="T63" fmla="*/ 59 h 91"/>
                <a:gd name="T64" fmla="*/ 92 w 92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1">
                  <a:moveTo>
                    <a:pt x="92" y="46"/>
                  </a:moveTo>
                  <a:cubicBezTo>
                    <a:pt x="92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8" y="36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60" y="19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6"/>
                    <a:pt x="53" y="0"/>
                    <a:pt x="46" y="0"/>
                  </a:cubicBezTo>
                  <a:cubicBezTo>
                    <a:pt x="39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6"/>
                    <a:pt x="20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20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9" y="91"/>
                    <a:pt x="46" y="91"/>
                  </a:cubicBezTo>
                  <a:cubicBezTo>
                    <a:pt x="53" y="91"/>
                    <a:pt x="60" y="85"/>
                    <a:pt x="60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0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8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2" y="53"/>
                    <a:pt x="9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Freeform 274"/>
            <p:cNvSpPr>
              <a:spLocks/>
            </p:cNvSpPr>
            <p:nvPr/>
          </p:nvSpPr>
          <p:spPr bwMode="auto">
            <a:xfrm>
              <a:off x="2411413" y="4732338"/>
              <a:ext cx="74613" cy="73025"/>
            </a:xfrm>
            <a:custGeom>
              <a:avLst/>
              <a:gdLst>
                <a:gd name="T0" fmla="*/ 92 w 92"/>
                <a:gd name="T1" fmla="*/ 46 h 91"/>
                <a:gd name="T2" fmla="*/ 78 w 92"/>
                <a:gd name="T3" fmla="*/ 32 h 91"/>
                <a:gd name="T4" fmla="*/ 78 w 92"/>
                <a:gd name="T5" fmla="*/ 32 h 91"/>
                <a:gd name="T6" fmla="*/ 65 w 92"/>
                <a:gd name="T7" fmla="*/ 40 h 91"/>
                <a:gd name="T8" fmla="*/ 51 w 92"/>
                <a:gd name="T9" fmla="*/ 40 h 91"/>
                <a:gd name="T10" fmla="*/ 51 w 92"/>
                <a:gd name="T11" fmla="*/ 26 h 91"/>
                <a:gd name="T12" fmla="*/ 59 w 92"/>
                <a:gd name="T13" fmla="*/ 14 h 91"/>
                <a:gd name="T14" fmla="*/ 59 w 92"/>
                <a:gd name="T15" fmla="*/ 14 h 91"/>
                <a:gd name="T16" fmla="*/ 46 w 92"/>
                <a:gd name="T17" fmla="*/ 0 h 91"/>
                <a:gd name="T18" fmla="*/ 32 w 92"/>
                <a:gd name="T19" fmla="*/ 14 h 91"/>
                <a:gd name="T20" fmla="*/ 32 w 92"/>
                <a:gd name="T21" fmla="*/ 14 h 91"/>
                <a:gd name="T22" fmla="*/ 41 w 92"/>
                <a:gd name="T23" fmla="*/ 26 h 91"/>
                <a:gd name="T24" fmla="*/ 41 w 92"/>
                <a:gd name="T25" fmla="*/ 40 h 91"/>
                <a:gd name="T26" fmla="*/ 26 w 92"/>
                <a:gd name="T27" fmla="*/ 40 h 91"/>
                <a:gd name="T28" fmla="*/ 14 w 92"/>
                <a:gd name="T29" fmla="*/ 32 h 91"/>
                <a:gd name="T30" fmla="*/ 14 w 92"/>
                <a:gd name="T31" fmla="*/ 32 h 91"/>
                <a:gd name="T32" fmla="*/ 0 w 92"/>
                <a:gd name="T33" fmla="*/ 46 h 91"/>
                <a:gd name="T34" fmla="*/ 14 w 92"/>
                <a:gd name="T35" fmla="*/ 59 h 91"/>
                <a:gd name="T36" fmla="*/ 14 w 92"/>
                <a:gd name="T37" fmla="*/ 59 h 91"/>
                <a:gd name="T38" fmla="*/ 26 w 92"/>
                <a:gd name="T39" fmla="*/ 51 h 91"/>
                <a:gd name="T40" fmla="*/ 41 w 92"/>
                <a:gd name="T41" fmla="*/ 51 h 91"/>
                <a:gd name="T42" fmla="*/ 41 w 92"/>
                <a:gd name="T43" fmla="*/ 65 h 91"/>
                <a:gd name="T44" fmla="*/ 32 w 92"/>
                <a:gd name="T45" fmla="*/ 78 h 91"/>
                <a:gd name="T46" fmla="*/ 32 w 92"/>
                <a:gd name="T47" fmla="*/ 78 h 91"/>
                <a:gd name="T48" fmla="*/ 46 w 92"/>
                <a:gd name="T49" fmla="*/ 91 h 91"/>
                <a:gd name="T50" fmla="*/ 59 w 92"/>
                <a:gd name="T51" fmla="*/ 78 h 91"/>
                <a:gd name="T52" fmla="*/ 59 w 92"/>
                <a:gd name="T53" fmla="*/ 78 h 91"/>
                <a:gd name="T54" fmla="*/ 51 w 92"/>
                <a:gd name="T55" fmla="*/ 65 h 91"/>
                <a:gd name="T56" fmla="*/ 51 w 92"/>
                <a:gd name="T57" fmla="*/ 51 h 91"/>
                <a:gd name="T58" fmla="*/ 65 w 92"/>
                <a:gd name="T59" fmla="*/ 51 h 91"/>
                <a:gd name="T60" fmla="*/ 78 w 92"/>
                <a:gd name="T61" fmla="*/ 59 h 91"/>
                <a:gd name="T62" fmla="*/ 78 w 92"/>
                <a:gd name="T63" fmla="*/ 59 h 91"/>
                <a:gd name="T64" fmla="*/ 92 w 92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1">
                  <a:moveTo>
                    <a:pt x="92" y="46"/>
                  </a:moveTo>
                  <a:cubicBezTo>
                    <a:pt x="92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6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6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2" y="53"/>
                    <a:pt x="9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Freeform 275"/>
            <p:cNvSpPr>
              <a:spLocks/>
            </p:cNvSpPr>
            <p:nvPr/>
          </p:nvSpPr>
          <p:spPr bwMode="auto">
            <a:xfrm>
              <a:off x="2555875" y="4732338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6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1 w 91"/>
                <a:gd name="T23" fmla="*/ 26 h 91"/>
                <a:gd name="T24" fmla="*/ 41 w 91"/>
                <a:gd name="T25" fmla="*/ 40 h 91"/>
                <a:gd name="T26" fmla="*/ 26 w 91"/>
                <a:gd name="T27" fmla="*/ 40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6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1 w 91"/>
                <a:gd name="T41" fmla="*/ 51 h 91"/>
                <a:gd name="T42" fmla="*/ 41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6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6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6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Freeform 276"/>
            <p:cNvSpPr>
              <a:spLocks/>
            </p:cNvSpPr>
            <p:nvPr/>
          </p:nvSpPr>
          <p:spPr bwMode="auto">
            <a:xfrm>
              <a:off x="2700338" y="4732338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6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1 w 91"/>
                <a:gd name="T23" fmla="*/ 26 h 91"/>
                <a:gd name="T24" fmla="*/ 41 w 91"/>
                <a:gd name="T25" fmla="*/ 40 h 91"/>
                <a:gd name="T26" fmla="*/ 26 w 91"/>
                <a:gd name="T27" fmla="*/ 40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6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1 w 91"/>
                <a:gd name="T41" fmla="*/ 51 h 91"/>
                <a:gd name="T42" fmla="*/ 41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6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6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6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Freeform 277"/>
            <p:cNvSpPr>
              <a:spLocks/>
            </p:cNvSpPr>
            <p:nvPr/>
          </p:nvSpPr>
          <p:spPr bwMode="auto">
            <a:xfrm>
              <a:off x="2844800" y="4732338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6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6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6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6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6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6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Freeform 278"/>
            <p:cNvSpPr>
              <a:spLocks/>
            </p:cNvSpPr>
            <p:nvPr/>
          </p:nvSpPr>
          <p:spPr bwMode="auto">
            <a:xfrm>
              <a:off x="2989263" y="4732338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6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6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6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6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6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Freeform 279"/>
            <p:cNvSpPr>
              <a:spLocks/>
            </p:cNvSpPr>
            <p:nvPr/>
          </p:nvSpPr>
          <p:spPr bwMode="auto">
            <a:xfrm>
              <a:off x="3133725" y="4732338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5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3 w 91"/>
                <a:gd name="T29" fmla="*/ 32 h 91"/>
                <a:gd name="T30" fmla="*/ 13 w 91"/>
                <a:gd name="T31" fmla="*/ 32 h 91"/>
                <a:gd name="T32" fmla="*/ 0 w 91"/>
                <a:gd name="T33" fmla="*/ 46 h 91"/>
                <a:gd name="T34" fmla="*/ 13 w 91"/>
                <a:gd name="T35" fmla="*/ 59 h 91"/>
                <a:gd name="T36" fmla="*/ 13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5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6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5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6"/>
                    <a:pt x="19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5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" name="Freeform 280"/>
            <p:cNvSpPr>
              <a:spLocks/>
            </p:cNvSpPr>
            <p:nvPr/>
          </p:nvSpPr>
          <p:spPr bwMode="auto">
            <a:xfrm>
              <a:off x="3278188" y="4732338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7 w 91"/>
                <a:gd name="T3" fmla="*/ 32 h 91"/>
                <a:gd name="T4" fmla="*/ 77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5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3 w 91"/>
                <a:gd name="T29" fmla="*/ 32 h 91"/>
                <a:gd name="T30" fmla="*/ 13 w 91"/>
                <a:gd name="T31" fmla="*/ 32 h 91"/>
                <a:gd name="T32" fmla="*/ 0 w 91"/>
                <a:gd name="T33" fmla="*/ 46 h 91"/>
                <a:gd name="T34" fmla="*/ 13 w 91"/>
                <a:gd name="T35" fmla="*/ 59 h 91"/>
                <a:gd name="T36" fmla="*/ 13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5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7 w 91"/>
                <a:gd name="T61" fmla="*/ 59 h 91"/>
                <a:gd name="T62" fmla="*/ 77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2" y="32"/>
                    <a:pt x="67" y="36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5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6"/>
                    <a:pt x="19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5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Freeform 281"/>
            <p:cNvSpPr>
              <a:spLocks/>
            </p:cNvSpPr>
            <p:nvPr/>
          </p:nvSpPr>
          <p:spPr bwMode="auto">
            <a:xfrm>
              <a:off x="3422650" y="4732338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7 w 91"/>
                <a:gd name="T3" fmla="*/ 32 h 91"/>
                <a:gd name="T4" fmla="*/ 77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5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3 w 91"/>
                <a:gd name="T29" fmla="*/ 32 h 91"/>
                <a:gd name="T30" fmla="*/ 13 w 91"/>
                <a:gd name="T31" fmla="*/ 32 h 91"/>
                <a:gd name="T32" fmla="*/ 0 w 91"/>
                <a:gd name="T33" fmla="*/ 46 h 91"/>
                <a:gd name="T34" fmla="*/ 13 w 91"/>
                <a:gd name="T35" fmla="*/ 59 h 91"/>
                <a:gd name="T36" fmla="*/ 13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5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7 w 91"/>
                <a:gd name="T61" fmla="*/ 59 h 91"/>
                <a:gd name="T62" fmla="*/ 77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2" y="32"/>
                    <a:pt x="67" y="36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5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5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6"/>
                    <a:pt x="19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5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5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282"/>
            <p:cNvSpPr>
              <a:spLocks/>
            </p:cNvSpPr>
            <p:nvPr/>
          </p:nvSpPr>
          <p:spPr bwMode="auto">
            <a:xfrm>
              <a:off x="3567113" y="4732338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7 w 91"/>
                <a:gd name="T3" fmla="*/ 32 h 91"/>
                <a:gd name="T4" fmla="*/ 77 w 91"/>
                <a:gd name="T5" fmla="*/ 32 h 91"/>
                <a:gd name="T6" fmla="*/ 65 w 91"/>
                <a:gd name="T7" fmla="*/ 40 h 91"/>
                <a:gd name="T8" fmla="*/ 50 w 91"/>
                <a:gd name="T9" fmla="*/ 40 h 91"/>
                <a:gd name="T10" fmla="*/ 50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5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3 w 91"/>
                <a:gd name="T29" fmla="*/ 32 h 91"/>
                <a:gd name="T30" fmla="*/ 13 w 91"/>
                <a:gd name="T31" fmla="*/ 32 h 91"/>
                <a:gd name="T32" fmla="*/ 0 w 91"/>
                <a:gd name="T33" fmla="*/ 46 h 91"/>
                <a:gd name="T34" fmla="*/ 13 w 91"/>
                <a:gd name="T35" fmla="*/ 59 h 91"/>
                <a:gd name="T36" fmla="*/ 13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5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0 w 91"/>
                <a:gd name="T55" fmla="*/ 65 h 91"/>
                <a:gd name="T56" fmla="*/ 50 w 91"/>
                <a:gd name="T57" fmla="*/ 51 h 91"/>
                <a:gd name="T58" fmla="*/ 65 w 91"/>
                <a:gd name="T59" fmla="*/ 51 h 91"/>
                <a:gd name="T60" fmla="*/ 77 w 91"/>
                <a:gd name="T61" fmla="*/ 59 h 91"/>
                <a:gd name="T62" fmla="*/ 77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2" y="32"/>
                    <a:pt x="67" y="36"/>
                    <a:pt x="65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5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5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6"/>
                    <a:pt x="19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5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5" y="67"/>
                    <a:pt x="50" y="65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283"/>
            <p:cNvSpPr>
              <a:spLocks/>
            </p:cNvSpPr>
            <p:nvPr/>
          </p:nvSpPr>
          <p:spPr bwMode="auto">
            <a:xfrm>
              <a:off x="3711575" y="4732338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7 w 91"/>
                <a:gd name="T3" fmla="*/ 32 h 91"/>
                <a:gd name="T4" fmla="*/ 77 w 91"/>
                <a:gd name="T5" fmla="*/ 32 h 91"/>
                <a:gd name="T6" fmla="*/ 65 w 91"/>
                <a:gd name="T7" fmla="*/ 40 h 91"/>
                <a:gd name="T8" fmla="*/ 50 w 91"/>
                <a:gd name="T9" fmla="*/ 40 h 91"/>
                <a:gd name="T10" fmla="*/ 50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5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3 w 91"/>
                <a:gd name="T29" fmla="*/ 32 h 91"/>
                <a:gd name="T30" fmla="*/ 13 w 91"/>
                <a:gd name="T31" fmla="*/ 32 h 91"/>
                <a:gd name="T32" fmla="*/ 0 w 91"/>
                <a:gd name="T33" fmla="*/ 46 h 91"/>
                <a:gd name="T34" fmla="*/ 13 w 91"/>
                <a:gd name="T35" fmla="*/ 59 h 91"/>
                <a:gd name="T36" fmla="*/ 13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5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0 w 91"/>
                <a:gd name="T55" fmla="*/ 65 h 91"/>
                <a:gd name="T56" fmla="*/ 50 w 91"/>
                <a:gd name="T57" fmla="*/ 51 h 91"/>
                <a:gd name="T58" fmla="*/ 65 w 91"/>
                <a:gd name="T59" fmla="*/ 51 h 91"/>
                <a:gd name="T60" fmla="*/ 77 w 91"/>
                <a:gd name="T61" fmla="*/ 59 h 91"/>
                <a:gd name="T62" fmla="*/ 77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2" y="32"/>
                    <a:pt x="67" y="36"/>
                    <a:pt x="65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5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5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6"/>
                    <a:pt x="19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5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5" y="67"/>
                    <a:pt x="50" y="65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Freeform 284"/>
            <p:cNvSpPr>
              <a:spLocks/>
            </p:cNvSpPr>
            <p:nvPr/>
          </p:nvSpPr>
          <p:spPr bwMode="auto">
            <a:xfrm>
              <a:off x="3856038" y="4732338"/>
              <a:ext cx="74613" cy="73025"/>
            </a:xfrm>
            <a:custGeom>
              <a:avLst/>
              <a:gdLst>
                <a:gd name="T0" fmla="*/ 92 w 92"/>
                <a:gd name="T1" fmla="*/ 46 h 91"/>
                <a:gd name="T2" fmla="*/ 78 w 92"/>
                <a:gd name="T3" fmla="*/ 32 h 91"/>
                <a:gd name="T4" fmla="*/ 78 w 92"/>
                <a:gd name="T5" fmla="*/ 32 h 91"/>
                <a:gd name="T6" fmla="*/ 66 w 92"/>
                <a:gd name="T7" fmla="*/ 40 h 91"/>
                <a:gd name="T8" fmla="*/ 51 w 92"/>
                <a:gd name="T9" fmla="*/ 40 h 91"/>
                <a:gd name="T10" fmla="*/ 51 w 92"/>
                <a:gd name="T11" fmla="*/ 26 h 91"/>
                <a:gd name="T12" fmla="*/ 60 w 92"/>
                <a:gd name="T13" fmla="*/ 14 h 91"/>
                <a:gd name="T14" fmla="*/ 60 w 92"/>
                <a:gd name="T15" fmla="*/ 14 h 91"/>
                <a:gd name="T16" fmla="*/ 46 w 92"/>
                <a:gd name="T17" fmla="*/ 0 h 91"/>
                <a:gd name="T18" fmla="*/ 32 w 92"/>
                <a:gd name="T19" fmla="*/ 14 h 91"/>
                <a:gd name="T20" fmla="*/ 32 w 92"/>
                <a:gd name="T21" fmla="*/ 14 h 91"/>
                <a:gd name="T22" fmla="*/ 41 w 92"/>
                <a:gd name="T23" fmla="*/ 26 h 91"/>
                <a:gd name="T24" fmla="*/ 41 w 92"/>
                <a:gd name="T25" fmla="*/ 40 h 91"/>
                <a:gd name="T26" fmla="*/ 27 w 92"/>
                <a:gd name="T27" fmla="*/ 40 h 91"/>
                <a:gd name="T28" fmla="*/ 14 w 92"/>
                <a:gd name="T29" fmla="*/ 32 h 91"/>
                <a:gd name="T30" fmla="*/ 14 w 92"/>
                <a:gd name="T31" fmla="*/ 32 h 91"/>
                <a:gd name="T32" fmla="*/ 0 w 92"/>
                <a:gd name="T33" fmla="*/ 46 h 91"/>
                <a:gd name="T34" fmla="*/ 14 w 92"/>
                <a:gd name="T35" fmla="*/ 59 h 91"/>
                <a:gd name="T36" fmla="*/ 14 w 92"/>
                <a:gd name="T37" fmla="*/ 59 h 91"/>
                <a:gd name="T38" fmla="*/ 27 w 92"/>
                <a:gd name="T39" fmla="*/ 51 h 91"/>
                <a:gd name="T40" fmla="*/ 41 w 92"/>
                <a:gd name="T41" fmla="*/ 51 h 91"/>
                <a:gd name="T42" fmla="*/ 41 w 92"/>
                <a:gd name="T43" fmla="*/ 65 h 91"/>
                <a:gd name="T44" fmla="*/ 32 w 92"/>
                <a:gd name="T45" fmla="*/ 78 h 91"/>
                <a:gd name="T46" fmla="*/ 32 w 92"/>
                <a:gd name="T47" fmla="*/ 78 h 91"/>
                <a:gd name="T48" fmla="*/ 46 w 92"/>
                <a:gd name="T49" fmla="*/ 91 h 91"/>
                <a:gd name="T50" fmla="*/ 60 w 92"/>
                <a:gd name="T51" fmla="*/ 78 h 91"/>
                <a:gd name="T52" fmla="*/ 60 w 92"/>
                <a:gd name="T53" fmla="*/ 78 h 91"/>
                <a:gd name="T54" fmla="*/ 51 w 92"/>
                <a:gd name="T55" fmla="*/ 65 h 91"/>
                <a:gd name="T56" fmla="*/ 51 w 92"/>
                <a:gd name="T57" fmla="*/ 51 h 91"/>
                <a:gd name="T58" fmla="*/ 66 w 92"/>
                <a:gd name="T59" fmla="*/ 51 h 91"/>
                <a:gd name="T60" fmla="*/ 78 w 92"/>
                <a:gd name="T61" fmla="*/ 59 h 91"/>
                <a:gd name="T62" fmla="*/ 78 w 92"/>
                <a:gd name="T63" fmla="*/ 59 h 91"/>
                <a:gd name="T64" fmla="*/ 92 w 92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1">
                  <a:moveTo>
                    <a:pt x="92" y="46"/>
                  </a:moveTo>
                  <a:cubicBezTo>
                    <a:pt x="92" y="38"/>
                    <a:pt x="86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8" y="36"/>
                    <a:pt x="66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60" y="19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6"/>
                    <a:pt x="54" y="0"/>
                    <a:pt x="46" y="0"/>
                  </a:cubicBezTo>
                  <a:cubicBezTo>
                    <a:pt x="39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36"/>
                    <a:pt x="20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7" y="32"/>
                    <a:pt x="0" y="38"/>
                    <a:pt x="0" y="46"/>
                  </a:cubicBezTo>
                  <a:cubicBezTo>
                    <a:pt x="0" y="53"/>
                    <a:pt x="7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20" y="59"/>
                    <a:pt x="25" y="56"/>
                    <a:pt x="27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9" y="91"/>
                    <a:pt x="46" y="91"/>
                  </a:cubicBezTo>
                  <a:cubicBezTo>
                    <a:pt x="54" y="91"/>
                    <a:pt x="60" y="85"/>
                    <a:pt x="60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0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8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6" y="59"/>
                    <a:pt x="92" y="53"/>
                    <a:pt x="9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Freeform 285"/>
            <p:cNvSpPr>
              <a:spLocks/>
            </p:cNvSpPr>
            <p:nvPr/>
          </p:nvSpPr>
          <p:spPr bwMode="auto">
            <a:xfrm>
              <a:off x="4000500" y="4732338"/>
              <a:ext cx="74613" cy="73025"/>
            </a:xfrm>
            <a:custGeom>
              <a:avLst/>
              <a:gdLst>
                <a:gd name="T0" fmla="*/ 92 w 92"/>
                <a:gd name="T1" fmla="*/ 46 h 91"/>
                <a:gd name="T2" fmla="*/ 78 w 92"/>
                <a:gd name="T3" fmla="*/ 32 h 91"/>
                <a:gd name="T4" fmla="*/ 78 w 92"/>
                <a:gd name="T5" fmla="*/ 32 h 91"/>
                <a:gd name="T6" fmla="*/ 65 w 92"/>
                <a:gd name="T7" fmla="*/ 40 h 91"/>
                <a:gd name="T8" fmla="*/ 51 w 92"/>
                <a:gd name="T9" fmla="*/ 40 h 91"/>
                <a:gd name="T10" fmla="*/ 51 w 92"/>
                <a:gd name="T11" fmla="*/ 26 h 91"/>
                <a:gd name="T12" fmla="*/ 60 w 92"/>
                <a:gd name="T13" fmla="*/ 14 h 91"/>
                <a:gd name="T14" fmla="*/ 60 w 92"/>
                <a:gd name="T15" fmla="*/ 14 h 91"/>
                <a:gd name="T16" fmla="*/ 46 w 92"/>
                <a:gd name="T17" fmla="*/ 0 h 91"/>
                <a:gd name="T18" fmla="*/ 32 w 92"/>
                <a:gd name="T19" fmla="*/ 14 h 91"/>
                <a:gd name="T20" fmla="*/ 32 w 92"/>
                <a:gd name="T21" fmla="*/ 14 h 91"/>
                <a:gd name="T22" fmla="*/ 41 w 92"/>
                <a:gd name="T23" fmla="*/ 26 h 91"/>
                <a:gd name="T24" fmla="*/ 41 w 92"/>
                <a:gd name="T25" fmla="*/ 40 h 91"/>
                <a:gd name="T26" fmla="*/ 26 w 92"/>
                <a:gd name="T27" fmla="*/ 40 h 91"/>
                <a:gd name="T28" fmla="*/ 14 w 92"/>
                <a:gd name="T29" fmla="*/ 32 h 91"/>
                <a:gd name="T30" fmla="*/ 14 w 92"/>
                <a:gd name="T31" fmla="*/ 32 h 91"/>
                <a:gd name="T32" fmla="*/ 0 w 92"/>
                <a:gd name="T33" fmla="*/ 46 h 91"/>
                <a:gd name="T34" fmla="*/ 14 w 92"/>
                <a:gd name="T35" fmla="*/ 59 h 91"/>
                <a:gd name="T36" fmla="*/ 14 w 92"/>
                <a:gd name="T37" fmla="*/ 59 h 91"/>
                <a:gd name="T38" fmla="*/ 26 w 92"/>
                <a:gd name="T39" fmla="*/ 51 h 91"/>
                <a:gd name="T40" fmla="*/ 41 w 92"/>
                <a:gd name="T41" fmla="*/ 51 h 91"/>
                <a:gd name="T42" fmla="*/ 41 w 92"/>
                <a:gd name="T43" fmla="*/ 65 h 91"/>
                <a:gd name="T44" fmla="*/ 32 w 92"/>
                <a:gd name="T45" fmla="*/ 78 h 91"/>
                <a:gd name="T46" fmla="*/ 32 w 92"/>
                <a:gd name="T47" fmla="*/ 78 h 91"/>
                <a:gd name="T48" fmla="*/ 46 w 92"/>
                <a:gd name="T49" fmla="*/ 91 h 91"/>
                <a:gd name="T50" fmla="*/ 60 w 92"/>
                <a:gd name="T51" fmla="*/ 78 h 91"/>
                <a:gd name="T52" fmla="*/ 60 w 92"/>
                <a:gd name="T53" fmla="*/ 78 h 91"/>
                <a:gd name="T54" fmla="*/ 51 w 92"/>
                <a:gd name="T55" fmla="*/ 65 h 91"/>
                <a:gd name="T56" fmla="*/ 51 w 92"/>
                <a:gd name="T57" fmla="*/ 51 h 91"/>
                <a:gd name="T58" fmla="*/ 65 w 92"/>
                <a:gd name="T59" fmla="*/ 51 h 91"/>
                <a:gd name="T60" fmla="*/ 78 w 92"/>
                <a:gd name="T61" fmla="*/ 59 h 91"/>
                <a:gd name="T62" fmla="*/ 78 w 92"/>
                <a:gd name="T63" fmla="*/ 59 h 91"/>
                <a:gd name="T64" fmla="*/ 92 w 92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1">
                  <a:moveTo>
                    <a:pt x="92" y="46"/>
                  </a:moveTo>
                  <a:cubicBezTo>
                    <a:pt x="92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8" y="36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60" y="19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6"/>
                    <a:pt x="53" y="0"/>
                    <a:pt x="46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6"/>
                    <a:pt x="20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20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60" y="85"/>
                    <a:pt x="60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0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8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2" y="53"/>
                    <a:pt x="9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Freeform 286"/>
            <p:cNvSpPr>
              <a:spLocks/>
            </p:cNvSpPr>
            <p:nvPr/>
          </p:nvSpPr>
          <p:spPr bwMode="auto">
            <a:xfrm>
              <a:off x="4144963" y="4732338"/>
              <a:ext cx="74613" cy="73025"/>
            </a:xfrm>
            <a:custGeom>
              <a:avLst/>
              <a:gdLst>
                <a:gd name="T0" fmla="*/ 92 w 92"/>
                <a:gd name="T1" fmla="*/ 46 h 91"/>
                <a:gd name="T2" fmla="*/ 78 w 92"/>
                <a:gd name="T3" fmla="*/ 32 h 91"/>
                <a:gd name="T4" fmla="*/ 78 w 92"/>
                <a:gd name="T5" fmla="*/ 32 h 91"/>
                <a:gd name="T6" fmla="*/ 65 w 92"/>
                <a:gd name="T7" fmla="*/ 40 h 91"/>
                <a:gd name="T8" fmla="*/ 51 w 92"/>
                <a:gd name="T9" fmla="*/ 40 h 91"/>
                <a:gd name="T10" fmla="*/ 51 w 92"/>
                <a:gd name="T11" fmla="*/ 26 h 91"/>
                <a:gd name="T12" fmla="*/ 59 w 92"/>
                <a:gd name="T13" fmla="*/ 14 h 91"/>
                <a:gd name="T14" fmla="*/ 59 w 92"/>
                <a:gd name="T15" fmla="*/ 14 h 91"/>
                <a:gd name="T16" fmla="*/ 46 w 92"/>
                <a:gd name="T17" fmla="*/ 0 h 91"/>
                <a:gd name="T18" fmla="*/ 32 w 92"/>
                <a:gd name="T19" fmla="*/ 14 h 91"/>
                <a:gd name="T20" fmla="*/ 32 w 92"/>
                <a:gd name="T21" fmla="*/ 14 h 91"/>
                <a:gd name="T22" fmla="*/ 41 w 92"/>
                <a:gd name="T23" fmla="*/ 26 h 91"/>
                <a:gd name="T24" fmla="*/ 41 w 92"/>
                <a:gd name="T25" fmla="*/ 40 h 91"/>
                <a:gd name="T26" fmla="*/ 26 w 92"/>
                <a:gd name="T27" fmla="*/ 40 h 91"/>
                <a:gd name="T28" fmla="*/ 14 w 92"/>
                <a:gd name="T29" fmla="*/ 32 h 91"/>
                <a:gd name="T30" fmla="*/ 14 w 92"/>
                <a:gd name="T31" fmla="*/ 32 h 91"/>
                <a:gd name="T32" fmla="*/ 0 w 92"/>
                <a:gd name="T33" fmla="*/ 46 h 91"/>
                <a:gd name="T34" fmla="*/ 14 w 92"/>
                <a:gd name="T35" fmla="*/ 59 h 91"/>
                <a:gd name="T36" fmla="*/ 14 w 92"/>
                <a:gd name="T37" fmla="*/ 59 h 91"/>
                <a:gd name="T38" fmla="*/ 26 w 92"/>
                <a:gd name="T39" fmla="*/ 51 h 91"/>
                <a:gd name="T40" fmla="*/ 41 w 92"/>
                <a:gd name="T41" fmla="*/ 51 h 91"/>
                <a:gd name="T42" fmla="*/ 41 w 92"/>
                <a:gd name="T43" fmla="*/ 65 h 91"/>
                <a:gd name="T44" fmla="*/ 32 w 92"/>
                <a:gd name="T45" fmla="*/ 78 h 91"/>
                <a:gd name="T46" fmla="*/ 32 w 92"/>
                <a:gd name="T47" fmla="*/ 78 h 91"/>
                <a:gd name="T48" fmla="*/ 46 w 92"/>
                <a:gd name="T49" fmla="*/ 91 h 91"/>
                <a:gd name="T50" fmla="*/ 59 w 92"/>
                <a:gd name="T51" fmla="*/ 78 h 91"/>
                <a:gd name="T52" fmla="*/ 59 w 92"/>
                <a:gd name="T53" fmla="*/ 78 h 91"/>
                <a:gd name="T54" fmla="*/ 51 w 92"/>
                <a:gd name="T55" fmla="*/ 65 h 91"/>
                <a:gd name="T56" fmla="*/ 51 w 92"/>
                <a:gd name="T57" fmla="*/ 51 h 91"/>
                <a:gd name="T58" fmla="*/ 65 w 92"/>
                <a:gd name="T59" fmla="*/ 51 h 91"/>
                <a:gd name="T60" fmla="*/ 78 w 92"/>
                <a:gd name="T61" fmla="*/ 59 h 91"/>
                <a:gd name="T62" fmla="*/ 78 w 92"/>
                <a:gd name="T63" fmla="*/ 59 h 91"/>
                <a:gd name="T64" fmla="*/ 92 w 92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1">
                  <a:moveTo>
                    <a:pt x="92" y="46"/>
                  </a:moveTo>
                  <a:cubicBezTo>
                    <a:pt x="92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6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6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2" y="53"/>
                    <a:pt x="9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287"/>
            <p:cNvSpPr>
              <a:spLocks/>
            </p:cNvSpPr>
            <p:nvPr/>
          </p:nvSpPr>
          <p:spPr bwMode="auto">
            <a:xfrm>
              <a:off x="4289425" y="4732338"/>
              <a:ext cx="73025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6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1 w 91"/>
                <a:gd name="T23" fmla="*/ 26 h 91"/>
                <a:gd name="T24" fmla="*/ 41 w 91"/>
                <a:gd name="T25" fmla="*/ 40 h 91"/>
                <a:gd name="T26" fmla="*/ 26 w 91"/>
                <a:gd name="T27" fmla="*/ 40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6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1 w 91"/>
                <a:gd name="T41" fmla="*/ 51 h 91"/>
                <a:gd name="T42" fmla="*/ 41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6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6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6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288"/>
            <p:cNvSpPr>
              <a:spLocks/>
            </p:cNvSpPr>
            <p:nvPr/>
          </p:nvSpPr>
          <p:spPr bwMode="auto">
            <a:xfrm>
              <a:off x="4433888" y="4732338"/>
              <a:ext cx="73025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6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1 w 91"/>
                <a:gd name="T23" fmla="*/ 26 h 91"/>
                <a:gd name="T24" fmla="*/ 41 w 91"/>
                <a:gd name="T25" fmla="*/ 40 h 91"/>
                <a:gd name="T26" fmla="*/ 26 w 91"/>
                <a:gd name="T27" fmla="*/ 40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6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1 w 91"/>
                <a:gd name="T41" fmla="*/ 51 h 91"/>
                <a:gd name="T42" fmla="*/ 41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6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6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6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289"/>
            <p:cNvSpPr>
              <a:spLocks/>
            </p:cNvSpPr>
            <p:nvPr/>
          </p:nvSpPr>
          <p:spPr bwMode="auto">
            <a:xfrm>
              <a:off x="4578350" y="4732338"/>
              <a:ext cx="73025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4 h 91"/>
                <a:gd name="T14" fmla="*/ 59 w 91"/>
                <a:gd name="T15" fmla="*/ 14 h 91"/>
                <a:gd name="T16" fmla="*/ 46 w 91"/>
                <a:gd name="T17" fmla="*/ 0 h 91"/>
                <a:gd name="T18" fmla="*/ 32 w 91"/>
                <a:gd name="T19" fmla="*/ 14 h 91"/>
                <a:gd name="T20" fmla="*/ 32 w 91"/>
                <a:gd name="T21" fmla="*/ 14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6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6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6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9"/>
                    <a:pt x="36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6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Freeform 290"/>
            <p:cNvSpPr>
              <a:spLocks/>
            </p:cNvSpPr>
            <p:nvPr/>
          </p:nvSpPr>
          <p:spPr bwMode="auto">
            <a:xfrm>
              <a:off x="2266950" y="4876800"/>
              <a:ext cx="74613" cy="73025"/>
            </a:xfrm>
            <a:custGeom>
              <a:avLst/>
              <a:gdLst>
                <a:gd name="T0" fmla="*/ 92 w 92"/>
                <a:gd name="T1" fmla="*/ 46 h 91"/>
                <a:gd name="T2" fmla="*/ 78 w 92"/>
                <a:gd name="T3" fmla="*/ 32 h 91"/>
                <a:gd name="T4" fmla="*/ 78 w 92"/>
                <a:gd name="T5" fmla="*/ 32 h 91"/>
                <a:gd name="T6" fmla="*/ 65 w 92"/>
                <a:gd name="T7" fmla="*/ 40 h 91"/>
                <a:gd name="T8" fmla="*/ 51 w 92"/>
                <a:gd name="T9" fmla="*/ 40 h 91"/>
                <a:gd name="T10" fmla="*/ 51 w 92"/>
                <a:gd name="T11" fmla="*/ 26 h 91"/>
                <a:gd name="T12" fmla="*/ 60 w 92"/>
                <a:gd name="T13" fmla="*/ 13 h 91"/>
                <a:gd name="T14" fmla="*/ 60 w 92"/>
                <a:gd name="T15" fmla="*/ 13 h 91"/>
                <a:gd name="T16" fmla="*/ 46 w 92"/>
                <a:gd name="T17" fmla="*/ 0 h 91"/>
                <a:gd name="T18" fmla="*/ 32 w 92"/>
                <a:gd name="T19" fmla="*/ 13 h 91"/>
                <a:gd name="T20" fmla="*/ 32 w 92"/>
                <a:gd name="T21" fmla="*/ 13 h 91"/>
                <a:gd name="T22" fmla="*/ 41 w 92"/>
                <a:gd name="T23" fmla="*/ 26 h 91"/>
                <a:gd name="T24" fmla="*/ 41 w 92"/>
                <a:gd name="T25" fmla="*/ 40 h 91"/>
                <a:gd name="T26" fmla="*/ 26 w 92"/>
                <a:gd name="T27" fmla="*/ 40 h 91"/>
                <a:gd name="T28" fmla="*/ 14 w 92"/>
                <a:gd name="T29" fmla="*/ 32 h 91"/>
                <a:gd name="T30" fmla="*/ 14 w 92"/>
                <a:gd name="T31" fmla="*/ 32 h 91"/>
                <a:gd name="T32" fmla="*/ 0 w 92"/>
                <a:gd name="T33" fmla="*/ 46 h 91"/>
                <a:gd name="T34" fmla="*/ 14 w 92"/>
                <a:gd name="T35" fmla="*/ 59 h 91"/>
                <a:gd name="T36" fmla="*/ 14 w 92"/>
                <a:gd name="T37" fmla="*/ 59 h 91"/>
                <a:gd name="T38" fmla="*/ 26 w 92"/>
                <a:gd name="T39" fmla="*/ 51 h 91"/>
                <a:gd name="T40" fmla="*/ 41 w 92"/>
                <a:gd name="T41" fmla="*/ 51 h 91"/>
                <a:gd name="T42" fmla="*/ 41 w 92"/>
                <a:gd name="T43" fmla="*/ 65 h 91"/>
                <a:gd name="T44" fmla="*/ 32 w 92"/>
                <a:gd name="T45" fmla="*/ 78 h 91"/>
                <a:gd name="T46" fmla="*/ 32 w 92"/>
                <a:gd name="T47" fmla="*/ 78 h 91"/>
                <a:gd name="T48" fmla="*/ 46 w 92"/>
                <a:gd name="T49" fmla="*/ 91 h 91"/>
                <a:gd name="T50" fmla="*/ 60 w 92"/>
                <a:gd name="T51" fmla="*/ 78 h 91"/>
                <a:gd name="T52" fmla="*/ 60 w 92"/>
                <a:gd name="T53" fmla="*/ 78 h 91"/>
                <a:gd name="T54" fmla="*/ 51 w 92"/>
                <a:gd name="T55" fmla="*/ 65 h 91"/>
                <a:gd name="T56" fmla="*/ 51 w 92"/>
                <a:gd name="T57" fmla="*/ 51 h 91"/>
                <a:gd name="T58" fmla="*/ 65 w 92"/>
                <a:gd name="T59" fmla="*/ 51 h 91"/>
                <a:gd name="T60" fmla="*/ 78 w 92"/>
                <a:gd name="T61" fmla="*/ 59 h 91"/>
                <a:gd name="T62" fmla="*/ 78 w 92"/>
                <a:gd name="T63" fmla="*/ 59 h 91"/>
                <a:gd name="T64" fmla="*/ 92 w 92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1">
                  <a:moveTo>
                    <a:pt x="92" y="46"/>
                  </a:moveTo>
                  <a:cubicBezTo>
                    <a:pt x="92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8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60" y="19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6"/>
                    <a:pt x="53" y="0"/>
                    <a:pt x="46" y="0"/>
                  </a:cubicBezTo>
                  <a:cubicBezTo>
                    <a:pt x="39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20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20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9" y="91"/>
                    <a:pt x="46" y="91"/>
                  </a:cubicBezTo>
                  <a:cubicBezTo>
                    <a:pt x="53" y="91"/>
                    <a:pt x="60" y="85"/>
                    <a:pt x="60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0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8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2" y="53"/>
                    <a:pt x="9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Freeform 291"/>
            <p:cNvSpPr>
              <a:spLocks/>
            </p:cNvSpPr>
            <p:nvPr/>
          </p:nvSpPr>
          <p:spPr bwMode="auto">
            <a:xfrm>
              <a:off x="2411413" y="4876800"/>
              <a:ext cx="74613" cy="73025"/>
            </a:xfrm>
            <a:custGeom>
              <a:avLst/>
              <a:gdLst>
                <a:gd name="T0" fmla="*/ 92 w 92"/>
                <a:gd name="T1" fmla="*/ 46 h 91"/>
                <a:gd name="T2" fmla="*/ 78 w 92"/>
                <a:gd name="T3" fmla="*/ 32 h 91"/>
                <a:gd name="T4" fmla="*/ 78 w 92"/>
                <a:gd name="T5" fmla="*/ 32 h 91"/>
                <a:gd name="T6" fmla="*/ 65 w 92"/>
                <a:gd name="T7" fmla="*/ 40 h 91"/>
                <a:gd name="T8" fmla="*/ 51 w 92"/>
                <a:gd name="T9" fmla="*/ 40 h 91"/>
                <a:gd name="T10" fmla="*/ 51 w 92"/>
                <a:gd name="T11" fmla="*/ 26 h 91"/>
                <a:gd name="T12" fmla="*/ 59 w 92"/>
                <a:gd name="T13" fmla="*/ 13 h 91"/>
                <a:gd name="T14" fmla="*/ 59 w 92"/>
                <a:gd name="T15" fmla="*/ 13 h 91"/>
                <a:gd name="T16" fmla="*/ 46 w 92"/>
                <a:gd name="T17" fmla="*/ 0 h 91"/>
                <a:gd name="T18" fmla="*/ 32 w 92"/>
                <a:gd name="T19" fmla="*/ 13 h 91"/>
                <a:gd name="T20" fmla="*/ 32 w 92"/>
                <a:gd name="T21" fmla="*/ 13 h 91"/>
                <a:gd name="T22" fmla="*/ 41 w 92"/>
                <a:gd name="T23" fmla="*/ 26 h 91"/>
                <a:gd name="T24" fmla="*/ 41 w 92"/>
                <a:gd name="T25" fmla="*/ 40 h 91"/>
                <a:gd name="T26" fmla="*/ 26 w 92"/>
                <a:gd name="T27" fmla="*/ 40 h 91"/>
                <a:gd name="T28" fmla="*/ 14 w 92"/>
                <a:gd name="T29" fmla="*/ 32 h 91"/>
                <a:gd name="T30" fmla="*/ 14 w 92"/>
                <a:gd name="T31" fmla="*/ 32 h 91"/>
                <a:gd name="T32" fmla="*/ 0 w 92"/>
                <a:gd name="T33" fmla="*/ 46 h 91"/>
                <a:gd name="T34" fmla="*/ 14 w 92"/>
                <a:gd name="T35" fmla="*/ 59 h 91"/>
                <a:gd name="T36" fmla="*/ 14 w 92"/>
                <a:gd name="T37" fmla="*/ 59 h 91"/>
                <a:gd name="T38" fmla="*/ 26 w 92"/>
                <a:gd name="T39" fmla="*/ 51 h 91"/>
                <a:gd name="T40" fmla="*/ 41 w 92"/>
                <a:gd name="T41" fmla="*/ 51 h 91"/>
                <a:gd name="T42" fmla="*/ 41 w 92"/>
                <a:gd name="T43" fmla="*/ 65 h 91"/>
                <a:gd name="T44" fmla="*/ 32 w 92"/>
                <a:gd name="T45" fmla="*/ 78 h 91"/>
                <a:gd name="T46" fmla="*/ 32 w 92"/>
                <a:gd name="T47" fmla="*/ 78 h 91"/>
                <a:gd name="T48" fmla="*/ 46 w 92"/>
                <a:gd name="T49" fmla="*/ 91 h 91"/>
                <a:gd name="T50" fmla="*/ 59 w 92"/>
                <a:gd name="T51" fmla="*/ 78 h 91"/>
                <a:gd name="T52" fmla="*/ 59 w 92"/>
                <a:gd name="T53" fmla="*/ 78 h 91"/>
                <a:gd name="T54" fmla="*/ 51 w 92"/>
                <a:gd name="T55" fmla="*/ 65 h 91"/>
                <a:gd name="T56" fmla="*/ 51 w 92"/>
                <a:gd name="T57" fmla="*/ 51 h 91"/>
                <a:gd name="T58" fmla="*/ 65 w 92"/>
                <a:gd name="T59" fmla="*/ 51 h 91"/>
                <a:gd name="T60" fmla="*/ 78 w 92"/>
                <a:gd name="T61" fmla="*/ 59 h 91"/>
                <a:gd name="T62" fmla="*/ 78 w 92"/>
                <a:gd name="T63" fmla="*/ 59 h 91"/>
                <a:gd name="T64" fmla="*/ 92 w 92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1">
                  <a:moveTo>
                    <a:pt x="92" y="46"/>
                  </a:moveTo>
                  <a:cubicBezTo>
                    <a:pt x="92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2" y="53"/>
                    <a:pt x="9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" name="Freeform 292"/>
            <p:cNvSpPr>
              <a:spLocks/>
            </p:cNvSpPr>
            <p:nvPr/>
          </p:nvSpPr>
          <p:spPr bwMode="auto">
            <a:xfrm>
              <a:off x="2555875" y="4876800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6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1 w 91"/>
                <a:gd name="T23" fmla="*/ 26 h 91"/>
                <a:gd name="T24" fmla="*/ 41 w 91"/>
                <a:gd name="T25" fmla="*/ 40 h 91"/>
                <a:gd name="T26" fmla="*/ 26 w 91"/>
                <a:gd name="T27" fmla="*/ 40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6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1 w 91"/>
                <a:gd name="T41" fmla="*/ 51 h 91"/>
                <a:gd name="T42" fmla="*/ 41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6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293"/>
            <p:cNvSpPr>
              <a:spLocks/>
            </p:cNvSpPr>
            <p:nvPr/>
          </p:nvSpPr>
          <p:spPr bwMode="auto">
            <a:xfrm>
              <a:off x="2700338" y="4876800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6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1 w 91"/>
                <a:gd name="T23" fmla="*/ 26 h 91"/>
                <a:gd name="T24" fmla="*/ 41 w 91"/>
                <a:gd name="T25" fmla="*/ 40 h 91"/>
                <a:gd name="T26" fmla="*/ 26 w 91"/>
                <a:gd name="T27" fmla="*/ 40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6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1 w 91"/>
                <a:gd name="T41" fmla="*/ 51 h 91"/>
                <a:gd name="T42" fmla="*/ 41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6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294"/>
            <p:cNvSpPr>
              <a:spLocks/>
            </p:cNvSpPr>
            <p:nvPr/>
          </p:nvSpPr>
          <p:spPr bwMode="auto">
            <a:xfrm>
              <a:off x="2844800" y="4876800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6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6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6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6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295"/>
            <p:cNvSpPr>
              <a:spLocks/>
            </p:cNvSpPr>
            <p:nvPr/>
          </p:nvSpPr>
          <p:spPr bwMode="auto">
            <a:xfrm>
              <a:off x="2989263" y="4876800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6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6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6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Freeform 296"/>
            <p:cNvSpPr>
              <a:spLocks/>
            </p:cNvSpPr>
            <p:nvPr/>
          </p:nvSpPr>
          <p:spPr bwMode="auto">
            <a:xfrm>
              <a:off x="3133725" y="4876800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5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3 w 91"/>
                <a:gd name="T29" fmla="*/ 32 h 91"/>
                <a:gd name="T30" fmla="*/ 13 w 91"/>
                <a:gd name="T31" fmla="*/ 32 h 91"/>
                <a:gd name="T32" fmla="*/ 0 w 91"/>
                <a:gd name="T33" fmla="*/ 46 h 91"/>
                <a:gd name="T34" fmla="*/ 13 w 91"/>
                <a:gd name="T35" fmla="*/ 59 h 91"/>
                <a:gd name="T36" fmla="*/ 13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5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5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5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Freeform 297"/>
            <p:cNvSpPr>
              <a:spLocks/>
            </p:cNvSpPr>
            <p:nvPr/>
          </p:nvSpPr>
          <p:spPr bwMode="auto">
            <a:xfrm>
              <a:off x="3278188" y="4876800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7 w 91"/>
                <a:gd name="T3" fmla="*/ 32 h 91"/>
                <a:gd name="T4" fmla="*/ 77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5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3 w 91"/>
                <a:gd name="T29" fmla="*/ 32 h 91"/>
                <a:gd name="T30" fmla="*/ 13 w 91"/>
                <a:gd name="T31" fmla="*/ 32 h 91"/>
                <a:gd name="T32" fmla="*/ 0 w 91"/>
                <a:gd name="T33" fmla="*/ 46 h 91"/>
                <a:gd name="T34" fmla="*/ 13 w 91"/>
                <a:gd name="T35" fmla="*/ 59 h 91"/>
                <a:gd name="T36" fmla="*/ 13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5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7 w 91"/>
                <a:gd name="T61" fmla="*/ 59 h 91"/>
                <a:gd name="T62" fmla="*/ 77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5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5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Freeform 298"/>
            <p:cNvSpPr>
              <a:spLocks/>
            </p:cNvSpPr>
            <p:nvPr/>
          </p:nvSpPr>
          <p:spPr bwMode="auto">
            <a:xfrm>
              <a:off x="3422650" y="4876800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7 w 91"/>
                <a:gd name="T3" fmla="*/ 32 h 91"/>
                <a:gd name="T4" fmla="*/ 77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5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3 w 91"/>
                <a:gd name="T29" fmla="*/ 32 h 91"/>
                <a:gd name="T30" fmla="*/ 13 w 91"/>
                <a:gd name="T31" fmla="*/ 32 h 91"/>
                <a:gd name="T32" fmla="*/ 0 w 91"/>
                <a:gd name="T33" fmla="*/ 46 h 91"/>
                <a:gd name="T34" fmla="*/ 13 w 91"/>
                <a:gd name="T35" fmla="*/ 59 h 91"/>
                <a:gd name="T36" fmla="*/ 13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5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7 w 91"/>
                <a:gd name="T61" fmla="*/ 59 h 91"/>
                <a:gd name="T62" fmla="*/ 77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5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5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5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5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" name="Freeform 299"/>
            <p:cNvSpPr>
              <a:spLocks/>
            </p:cNvSpPr>
            <p:nvPr/>
          </p:nvSpPr>
          <p:spPr bwMode="auto">
            <a:xfrm>
              <a:off x="3567113" y="4876800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7 w 91"/>
                <a:gd name="T3" fmla="*/ 32 h 91"/>
                <a:gd name="T4" fmla="*/ 77 w 91"/>
                <a:gd name="T5" fmla="*/ 32 h 91"/>
                <a:gd name="T6" fmla="*/ 65 w 91"/>
                <a:gd name="T7" fmla="*/ 40 h 91"/>
                <a:gd name="T8" fmla="*/ 50 w 91"/>
                <a:gd name="T9" fmla="*/ 40 h 91"/>
                <a:gd name="T10" fmla="*/ 50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5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3 w 91"/>
                <a:gd name="T29" fmla="*/ 32 h 91"/>
                <a:gd name="T30" fmla="*/ 13 w 91"/>
                <a:gd name="T31" fmla="*/ 32 h 91"/>
                <a:gd name="T32" fmla="*/ 0 w 91"/>
                <a:gd name="T33" fmla="*/ 46 h 91"/>
                <a:gd name="T34" fmla="*/ 13 w 91"/>
                <a:gd name="T35" fmla="*/ 59 h 91"/>
                <a:gd name="T36" fmla="*/ 13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5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0 w 91"/>
                <a:gd name="T55" fmla="*/ 65 h 91"/>
                <a:gd name="T56" fmla="*/ 50 w 91"/>
                <a:gd name="T57" fmla="*/ 51 h 91"/>
                <a:gd name="T58" fmla="*/ 65 w 91"/>
                <a:gd name="T59" fmla="*/ 51 h 91"/>
                <a:gd name="T60" fmla="*/ 77 w 91"/>
                <a:gd name="T61" fmla="*/ 59 h 91"/>
                <a:gd name="T62" fmla="*/ 77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5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5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5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5" y="67"/>
                    <a:pt x="50" y="65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" name="Freeform 300"/>
            <p:cNvSpPr>
              <a:spLocks/>
            </p:cNvSpPr>
            <p:nvPr/>
          </p:nvSpPr>
          <p:spPr bwMode="auto">
            <a:xfrm>
              <a:off x="3711575" y="4876800"/>
              <a:ext cx="74613" cy="73025"/>
            </a:xfrm>
            <a:custGeom>
              <a:avLst/>
              <a:gdLst>
                <a:gd name="T0" fmla="*/ 91 w 91"/>
                <a:gd name="T1" fmla="*/ 46 h 91"/>
                <a:gd name="T2" fmla="*/ 77 w 91"/>
                <a:gd name="T3" fmla="*/ 32 h 91"/>
                <a:gd name="T4" fmla="*/ 77 w 91"/>
                <a:gd name="T5" fmla="*/ 32 h 91"/>
                <a:gd name="T6" fmla="*/ 65 w 91"/>
                <a:gd name="T7" fmla="*/ 40 h 91"/>
                <a:gd name="T8" fmla="*/ 50 w 91"/>
                <a:gd name="T9" fmla="*/ 40 h 91"/>
                <a:gd name="T10" fmla="*/ 50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5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3 w 91"/>
                <a:gd name="T29" fmla="*/ 32 h 91"/>
                <a:gd name="T30" fmla="*/ 13 w 91"/>
                <a:gd name="T31" fmla="*/ 32 h 91"/>
                <a:gd name="T32" fmla="*/ 0 w 91"/>
                <a:gd name="T33" fmla="*/ 46 h 91"/>
                <a:gd name="T34" fmla="*/ 13 w 91"/>
                <a:gd name="T35" fmla="*/ 59 h 91"/>
                <a:gd name="T36" fmla="*/ 13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5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0 w 91"/>
                <a:gd name="T55" fmla="*/ 65 h 91"/>
                <a:gd name="T56" fmla="*/ 50 w 91"/>
                <a:gd name="T57" fmla="*/ 51 h 91"/>
                <a:gd name="T58" fmla="*/ 65 w 91"/>
                <a:gd name="T59" fmla="*/ 51 h 91"/>
                <a:gd name="T60" fmla="*/ 77 w 91"/>
                <a:gd name="T61" fmla="*/ 59 h 91"/>
                <a:gd name="T62" fmla="*/ 77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5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5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5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5" y="67"/>
                    <a:pt x="50" y="65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" name="Freeform 301"/>
            <p:cNvSpPr>
              <a:spLocks/>
            </p:cNvSpPr>
            <p:nvPr/>
          </p:nvSpPr>
          <p:spPr bwMode="auto">
            <a:xfrm>
              <a:off x="3856038" y="4876800"/>
              <a:ext cx="74613" cy="73025"/>
            </a:xfrm>
            <a:custGeom>
              <a:avLst/>
              <a:gdLst>
                <a:gd name="T0" fmla="*/ 92 w 92"/>
                <a:gd name="T1" fmla="*/ 46 h 91"/>
                <a:gd name="T2" fmla="*/ 78 w 92"/>
                <a:gd name="T3" fmla="*/ 32 h 91"/>
                <a:gd name="T4" fmla="*/ 78 w 92"/>
                <a:gd name="T5" fmla="*/ 32 h 91"/>
                <a:gd name="T6" fmla="*/ 66 w 92"/>
                <a:gd name="T7" fmla="*/ 40 h 91"/>
                <a:gd name="T8" fmla="*/ 51 w 92"/>
                <a:gd name="T9" fmla="*/ 40 h 91"/>
                <a:gd name="T10" fmla="*/ 51 w 92"/>
                <a:gd name="T11" fmla="*/ 26 h 91"/>
                <a:gd name="T12" fmla="*/ 60 w 92"/>
                <a:gd name="T13" fmla="*/ 13 h 91"/>
                <a:gd name="T14" fmla="*/ 60 w 92"/>
                <a:gd name="T15" fmla="*/ 13 h 91"/>
                <a:gd name="T16" fmla="*/ 46 w 92"/>
                <a:gd name="T17" fmla="*/ 0 h 91"/>
                <a:gd name="T18" fmla="*/ 32 w 92"/>
                <a:gd name="T19" fmla="*/ 13 h 91"/>
                <a:gd name="T20" fmla="*/ 32 w 92"/>
                <a:gd name="T21" fmla="*/ 13 h 91"/>
                <a:gd name="T22" fmla="*/ 41 w 92"/>
                <a:gd name="T23" fmla="*/ 26 h 91"/>
                <a:gd name="T24" fmla="*/ 41 w 92"/>
                <a:gd name="T25" fmla="*/ 40 h 91"/>
                <a:gd name="T26" fmla="*/ 27 w 92"/>
                <a:gd name="T27" fmla="*/ 40 h 91"/>
                <a:gd name="T28" fmla="*/ 14 w 92"/>
                <a:gd name="T29" fmla="*/ 32 h 91"/>
                <a:gd name="T30" fmla="*/ 14 w 92"/>
                <a:gd name="T31" fmla="*/ 32 h 91"/>
                <a:gd name="T32" fmla="*/ 0 w 92"/>
                <a:gd name="T33" fmla="*/ 46 h 91"/>
                <a:gd name="T34" fmla="*/ 14 w 92"/>
                <a:gd name="T35" fmla="*/ 59 h 91"/>
                <a:gd name="T36" fmla="*/ 14 w 92"/>
                <a:gd name="T37" fmla="*/ 59 h 91"/>
                <a:gd name="T38" fmla="*/ 27 w 92"/>
                <a:gd name="T39" fmla="*/ 51 h 91"/>
                <a:gd name="T40" fmla="*/ 41 w 92"/>
                <a:gd name="T41" fmla="*/ 51 h 91"/>
                <a:gd name="T42" fmla="*/ 41 w 92"/>
                <a:gd name="T43" fmla="*/ 65 h 91"/>
                <a:gd name="T44" fmla="*/ 32 w 92"/>
                <a:gd name="T45" fmla="*/ 78 h 91"/>
                <a:gd name="T46" fmla="*/ 32 w 92"/>
                <a:gd name="T47" fmla="*/ 78 h 91"/>
                <a:gd name="T48" fmla="*/ 46 w 92"/>
                <a:gd name="T49" fmla="*/ 91 h 91"/>
                <a:gd name="T50" fmla="*/ 60 w 92"/>
                <a:gd name="T51" fmla="*/ 78 h 91"/>
                <a:gd name="T52" fmla="*/ 60 w 92"/>
                <a:gd name="T53" fmla="*/ 78 h 91"/>
                <a:gd name="T54" fmla="*/ 51 w 92"/>
                <a:gd name="T55" fmla="*/ 65 h 91"/>
                <a:gd name="T56" fmla="*/ 51 w 92"/>
                <a:gd name="T57" fmla="*/ 51 h 91"/>
                <a:gd name="T58" fmla="*/ 66 w 92"/>
                <a:gd name="T59" fmla="*/ 51 h 91"/>
                <a:gd name="T60" fmla="*/ 78 w 92"/>
                <a:gd name="T61" fmla="*/ 59 h 91"/>
                <a:gd name="T62" fmla="*/ 78 w 92"/>
                <a:gd name="T63" fmla="*/ 59 h 91"/>
                <a:gd name="T64" fmla="*/ 92 w 92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1">
                  <a:moveTo>
                    <a:pt x="92" y="46"/>
                  </a:moveTo>
                  <a:cubicBezTo>
                    <a:pt x="92" y="38"/>
                    <a:pt x="86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8" y="35"/>
                    <a:pt x="66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60" y="19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6"/>
                    <a:pt x="54" y="0"/>
                    <a:pt x="46" y="0"/>
                  </a:cubicBezTo>
                  <a:cubicBezTo>
                    <a:pt x="39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35"/>
                    <a:pt x="20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7" y="32"/>
                    <a:pt x="0" y="38"/>
                    <a:pt x="0" y="46"/>
                  </a:cubicBezTo>
                  <a:cubicBezTo>
                    <a:pt x="0" y="53"/>
                    <a:pt x="7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20" y="59"/>
                    <a:pt x="25" y="56"/>
                    <a:pt x="27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9" y="91"/>
                    <a:pt x="46" y="91"/>
                  </a:cubicBezTo>
                  <a:cubicBezTo>
                    <a:pt x="54" y="91"/>
                    <a:pt x="60" y="85"/>
                    <a:pt x="60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0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8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6" y="59"/>
                    <a:pt x="92" y="53"/>
                    <a:pt x="9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Freeform 302"/>
            <p:cNvSpPr>
              <a:spLocks/>
            </p:cNvSpPr>
            <p:nvPr/>
          </p:nvSpPr>
          <p:spPr bwMode="auto">
            <a:xfrm>
              <a:off x="4000500" y="4876800"/>
              <a:ext cx="74613" cy="73025"/>
            </a:xfrm>
            <a:custGeom>
              <a:avLst/>
              <a:gdLst>
                <a:gd name="T0" fmla="*/ 92 w 92"/>
                <a:gd name="T1" fmla="*/ 46 h 91"/>
                <a:gd name="T2" fmla="*/ 78 w 92"/>
                <a:gd name="T3" fmla="*/ 32 h 91"/>
                <a:gd name="T4" fmla="*/ 78 w 92"/>
                <a:gd name="T5" fmla="*/ 32 h 91"/>
                <a:gd name="T6" fmla="*/ 65 w 92"/>
                <a:gd name="T7" fmla="*/ 40 h 91"/>
                <a:gd name="T8" fmla="*/ 51 w 92"/>
                <a:gd name="T9" fmla="*/ 40 h 91"/>
                <a:gd name="T10" fmla="*/ 51 w 92"/>
                <a:gd name="T11" fmla="*/ 26 h 91"/>
                <a:gd name="T12" fmla="*/ 60 w 92"/>
                <a:gd name="T13" fmla="*/ 13 h 91"/>
                <a:gd name="T14" fmla="*/ 60 w 92"/>
                <a:gd name="T15" fmla="*/ 13 h 91"/>
                <a:gd name="T16" fmla="*/ 46 w 92"/>
                <a:gd name="T17" fmla="*/ 0 h 91"/>
                <a:gd name="T18" fmla="*/ 32 w 92"/>
                <a:gd name="T19" fmla="*/ 13 h 91"/>
                <a:gd name="T20" fmla="*/ 32 w 92"/>
                <a:gd name="T21" fmla="*/ 13 h 91"/>
                <a:gd name="T22" fmla="*/ 41 w 92"/>
                <a:gd name="T23" fmla="*/ 26 h 91"/>
                <a:gd name="T24" fmla="*/ 41 w 92"/>
                <a:gd name="T25" fmla="*/ 40 h 91"/>
                <a:gd name="T26" fmla="*/ 26 w 92"/>
                <a:gd name="T27" fmla="*/ 40 h 91"/>
                <a:gd name="T28" fmla="*/ 14 w 92"/>
                <a:gd name="T29" fmla="*/ 32 h 91"/>
                <a:gd name="T30" fmla="*/ 14 w 92"/>
                <a:gd name="T31" fmla="*/ 32 h 91"/>
                <a:gd name="T32" fmla="*/ 0 w 92"/>
                <a:gd name="T33" fmla="*/ 46 h 91"/>
                <a:gd name="T34" fmla="*/ 14 w 92"/>
                <a:gd name="T35" fmla="*/ 59 h 91"/>
                <a:gd name="T36" fmla="*/ 14 w 92"/>
                <a:gd name="T37" fmla="*/ 59 h 91"/>
                <a:gd name="T38" fmla="*/ 26 w 92"/>
                <a:gd name="T39" fmla="*/ 51 h 91"/>
                <a:gd name="T40" fmla="*/ 41 w 92"/>
                <a:gd name="T41" fmla="*/ 51 h 91"/>
                <a:gd name="T42" fmla="*/ 41 w 92"/>
                <a:gd name="T43" fmla="*/ 65 h 91"/>
                <a:gd name="T44" fmla="*/ 32 w 92"/>
                <a:gd name="T45" fmla="*/ 78 h 91"/>
                <a:gd name="T46" fmla="*/ 32 w 92"/>
                <a:gd name="T47" fmla="*/ 78 h 91"/>
                <a:gd name="T48" fmla="*/ 46 w 92"/>
                <a:gd name="T49" fmla="*/ 91 h 91"/>
                <a:gd name="T50" fmla="*/ 60 w 92"/>
                <a:gd name="T51" fmla="*/ 78 h 91"/>
                <a:gd name="T52" fmla="*/ 60 w 92"/>
                <a:gd name="T53" fmla="*/ 78 h 91"/>
                <a:gd name="T54" fmla="*/ 51 w 92"/>
                <a:gd name="T55" fmla="*/ 65 h 91"/>
                <a:gd name="T56" fmla="*/ 51 w 92"/>
                <a:gd name="T57" fmla="*/ 51 h 91"/>
                <a:gd name="T58" fmla="*/ 65 w 92"/>
                <a:gd name="T59" fmla="*/ 51 h 91"/>
                <a:gd name="T60" fmla="*/ 78 w 92"/>
                <a:gd name="T61" fmla="*/ 59 h 91"/>
                <a:gd name="T62" fmla="*/ 78 w 92"/>
                <a:gd name="T63" fmla="*/ 59 h 91"/>
                <a:gd name="T64" fmla="*/ 92 w 92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1">
                  <a:moveTo>
                    <a:pt x="92" y="46"/>
                  </a:moveTo>
                  <a:cubicBezTo>
                    <a:pt x="92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8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60" y="19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6"/>
                    <a:pt x="53" y="0"/>
                    <a:pt x="46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20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20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60" y="85"/>
                    <a:pt x="60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0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8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2" y="53"/>
                    <a:pt x="9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" name="Freeform 303"/>
            <p:cNvSpPr>
              <a:spLocks/>
            </p:cNvSpPr>
            <p:nvPr/>
          </p:nvSpPr>
          <p:spPr bwMode="auto">
            <a:xfrm>
              <a:off x="4144963" y="4876800"/>
              <a:ext cx="74613" cy="73025"/>
            </a:xfrm>
            <a:custGeom>
              <a:avLst/>
              <a:gdLst>
                <a:gd name="T0" fmla="*/ 92 w 92"/>
                <a:gd name="T1" fmla="*/ 46 h 91"/>
                <a:gd name="T2" fmla="*/ 78 w 92"/>
                <a:gd name="T3" fmla="*/ 32 h 91"/>
                <a:gd name="T4" fmla="*/ 78 w 92"/>
                <a:gd name="T5" fmla="*/ 32 h 91"/>
                <a:gd name="T6" fmla="*/ 65 w 92"/>
                <a:gd name="T7" fmla="*/ 40 h 91"/>
                <a:gd name="T8" fmla="*/ 51 w 92"/>
                <a:gd name="T9" fmla="*/ 40 h 91"/>
                <a:gd name="T10" fmla="*/ 51 w 92"/>
                <a:gd name="T11" fmla="*/ 26 h 91"/>
                <a:gd name="T12" fmla="*/ 59 w 92"/>
                <a:gd name="T13" fmla="*/ 13 h 91"/>
                <a:gd name="T14" fmla="*/ 59 w 92"/>
                <a:gd name="T15" fmla="*/ 13 h 91"/>
                <a:gd name="T16" fmla="*/ 46 w 92"/>
                <a:gd name="T17" fmla="*/ 0 h 91"/>
                <a:gd name="T18" fmla="*/ 32 w 92"/>
                <a:gd name="T19" fmla="*/ 13 h 91"/>
                <a:gd name="T20" fmla="*/ 32 w 92"/>
                <a:gd name="T21" fmla="*/ 13 h 91"/>
                <a:gd name="T22" fmla="*/ 41 w 92"/>
                <a:gd name="T23" fmla="*/ 26 h 91"/>
                <a:gd name="T24" fmla="*/ 41 w 92"/>
                <a:gd name="T25" fmla="*/ 40 h 91"/>
                <a:gd name="T26" fmla="*/ 26 w 92"/>
                <a:gd name="T27" fmla="*/ 40 h 91"/>
                <a:gd name="T28" fmla="*/ 14 w 92"/>
                <a:gd name="T29" fmla="*/ 32 h 91"/>
                <a:gd name="T30" fmla="*/ 14 w 92"/>
                <a:gd name="T31" fmla="*/ 32 h 91"/>
                <a:gd name="T32" fmla="*/ 0 w 92"/>
                <a:gd name="T33" fmla="*/ 46 h 91"/>
                <a:gd name="T34" fmla="*/ 14 w 92"/>
                <a:gd name="T35" fmla="*/ 59 h 91"/>
                <a:gd name="T36" fmla="*/ 14 w 92"/>
                <a:gd name="T37" fmla="*/ 59 h 91"/>
                <a:gd name="T38" fmla="*/ 26 w 92"/>
                <a:gd name="T39" fmla="*/ 51 h 91"/>
                <a:gd name="T40" fmla="*/ 41 w 92"/>
                <a:gd name="T41" fmla="*/ 51 h 91"/>
                <a:gd name="T42" fmla="*/ 41 w 92"/>
                <a:gd name="T43" fmla="*/ 65 h 91"/>
                <a:gd name="T44" fmla="*/ 32 w 92"/>
                <a:gd name="T45" fmla="*/ 78 h 91"/>
                <a:gd name="T46" fmla="*/ 32 w 92"/>
                <a:gd name="T47" fmla="*/ 78 h 91"/>
                <a:gd name="T48" fmla="*/ 46 w 92"/>
                <a:gd name="T49" fmla="*/ 91 h 91"/>
                <a:gd name="T50" fmla="*/ 59 w 92"/>
                <a:gd name="T51" fmla="*/ 78 h 91"/>
                <a:gd name="T52" fmla="*/ 59 w 92"/>
                <a:gd name="T53" fmla="*/ 78 h 91"/>
                <a:gd name="T54" fmla="*/ 51 w 92"/>
                <a:gd name="T55" fmla="*/ 65 h 91"/>
                <a:gd name="T56" fmla="*/ 51 w 92"/>
                <a:gd name="T57" fmla="*/ 51 h 91"/>
                <a:gd name="T58" fmla="*/ 65 w 92"/>
                <a:gd name="T59" fmla="*/ 51 h 91"/>
                <a:gd name="T60" fmla="*/ 78 w 92"/>
                <a:gd name="T61" fmla="*/ 59 h 91"/>
                <a:gd name="T62" fmla="*/ 78 w 92"/>
                <a:gd name="T63" fmla="*/ 59 h 91"/>
                <a:gd name="T64" fmla="*/ 92 w 92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1">
                  <a:moveTo>
                    <a:pt x="92" y="46"/>
                  </a:moveTo>
                  <a:cubicBezTo>
                    <a:pt x="92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2" y="53"/>
                    <a:pt x="9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" name="Freeform 304"/>
            <p:cNvSpPr>
              <a:spLocks/>
            </p:cNvSpPr>
            <p:nvPr/>
          </p:nvSpPr>
          <p:spPr bwMode="auto">
            <a:xfrm>
              <a:off x="4289425" y="4876800"/>
              <a:ext cx="73025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6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1 w 91"/>
                <a:gd name="T23" fmla="*/ 26 h 91"/>
                <a:gd name="T24" fmla="*/ 41 w 91"/>
                <a:gd name="T25" fmla="*/ 40 h 91"/>
                <a:gd name="T26" fmla="*/ 26 w 91"/>
                <a:gd name="T27" fmla="*/ 40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6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1 w 91"/>
                <a:gd name="T41" fmla="*/ 51 h 91"/>
                <a:gd name="T42" fmla="*/ 41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6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1" name="Freeform 305"/>
            <p:cNvSpPr>
              <a:spLocks/>
            </p:cNvSpPr>
            <p:nvPr/>
          </p:nvSpPr>
          <p:spPr bwMode="auto">
            <a:xfrm>
              <a:off x="4433888" y="4876800"/>
              <a:ext cx="73025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6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1 w 91"/>
                <a:gd name="T23" fmla="*/ 26 h 91"/>
                <a:gd name="T24" fmla="*/ 41 w 91"/>
                <a:gd name="T25" fmla="*/ 40 h 91"/>
                <a:gd name="T26" fmla="*/ 26 w 91"/>
                <a:gd name="T27" fmla="*/ 40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6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1 w 91"/>
                <a:gd name="T41" fmla="*/ 51 h 91"/>
                <a:gd name="T42" fmla="*/ 41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6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" name="Freeform 306"/>
            <p:cNvSpPr>
              <a:spLocks/>
            </p:cNvSpPr>
            <p:nvPr/>
          </p:nvSpPr>
          <p:spPr bwMode="auto">
            <a:xfrm>
              <a:off x="4578350" y="4876800"/>
              <a:ext cx="73025" cy="73025"/>
            </a:xfrm>
            <a:custGeom>
              <a:avLst/>
              <a:gdLst>
                <a:gd name="T0" fmla="*/ 91 w 91"/>
                <a:gd name="T1" fmla="*/ 46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6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6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8 h 91"/>
                <a:gd name="T46" fmla="*/ 32 w 91"/>
                <a:gd name="T47" fmla="*/ 78 h 91"/>
                <a:gd name="T48" fmla="*/ 46 w 91"/>
                <a:gd name="T49" fmla="*/ 91 h 91"/>
                <a:gd name="T50" fmla="*/ 59 w 91"/>
                <a:gd name="T51" fmla="*/ 78 h 91"/>
                <a:gd name="T52" fmla="*/ 59 w 91"/>
                <a:gd name="T53" fmla="*/ 78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6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6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6" y="67"/>
                    <a:pt x="32" y="72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" name="Freeform 307"/>
            <p:cNvSpPr>
              <a:spLocks/>
            </p:cNvSpPr>
            <p:nvPr/>
          </p:nvSpPr>
          <p:spPr bwMode="auto">
            <a:xfrm>
              <a:off x="2266950" y="5021263"/>
              <a:ext cx="74613" cy="73025"/>
            </a:xfrm>
            <a:custGeom>
              <a:avLst/>
              <a:gdLst>
                <a:gd name="T0" fmla="*/ 92 w 92"/>
                <a:gd name="T1" fmla="*/ 45 h 91"/>
                <a:gd name="T2" fmla="*/ 78 w 92"/>
                <a:gd name="T3" fmla="*/ 32 h 91"/>
                <a:gd name="T4" fmla="*/ 78 w 92"/>
                <a:gd name="T5" fmla="*/ 32 h 91"/>
                <a:gd name="T6" fmla="*/ 65 w 92"/>
                <a:gd name="T7" fmla="*/ 40 h 91"/>
                <a:gd name="T8" fmla="*/ 51 w 92"/>
                <a:gd name="T9" fmla="*/ 40 h 91"/>
                <a:gd name="T10" fmla="*/ 51 w 92"/>
                <a:gd name="T11" fmla="*/ 26 h 91"/>
                <a:gd name="T12" fmla="*/ 60 w 92"/>
                <a:gd name="T13" fmla="*/ 13 h 91"/>
                <a:gd name="T14" fmla="*/ 60 w 92"/>
                <a:gd name="T15" fmla="*/ 13 h 91"/>
                <a:gd name="T16" fmla="*/ 46 w 92"/>
                <a:gd name="T17" fmla="*/ 0 h 91"/>
                <a:gd name="T18" fmla="*/ 32 w 92"/>
                <a:gd name="T19" fmla="*/ 13 h 91"/>
                <a:gd name="T20" fmla="*/ 32 w 92"/>
                <a:gd name="T21" fmla="*/ 13 h 91"/>
                <a:gd name="T22" fmla="*/ 41 w 92"/>
                <a:gd name="T23" fmla="*/ 26 h 91"/>
                <a:gd name="T24" fmla="*/ 41 w 92"/>
                <a:gd name="T25" fmla="*/ 40 h 91"/>
                <a:gd name="T26" fmla="*/ 26 w 92"/>
                <a:gd name="T27" fmla="*/ 40 h 91"/>
                <a:gd name="T28" fmla="*/ 14 w 92"/>
                <a:gd name="T29" fmla="*/ 32 h 91"/>
                <a:gd name="T30" fmla="*/ 14 w 92"/>
                <a:gd name="T31" fmla="*/ 32 h 91"/>
                <a:gd name="T32" fmla="*/ 0 w 92"/>
                <a:gd name="T33" fmla="*/ 45 h 91"/>
                <a:gd name="T34" fmla="*/ 14 w 92"/>
                <a:gd name="T35" fmla="*/ 59 h 91"/>
                <a:gd name="T36" fmla="*/ 14 w 92"/>
                <a:gd name="T37" fmla="*/ 59 h 91"/>
                <a:gd name="T38" fmla="*/ 26 w 92"/>
                <a:gd name="T39" fmla="*/ 51 h 91"/>
                <a:gd name="T40" fmla="*/ 41 w 92"/>
                <a:gd name="T41" fmla="*/ 51 h 91"/>
                <a:gd name="T42" fmla="*/ 41 w 92"/>
                <a:gd name="T43" fmla="*/ 65 h 91"/>
                <a:gd name="T44" fmla="*/ 32 w 92"/>
                <a:gd name="T45" fmla="*/ 77 h 91"/>
                <a:gd name="T46" fmla="*/ 32 w 92"/>
                <a:gd name="T47" fmla="*/ 77 h 91"/>
                <a:gd name="T48" fmla="*/ 46 w 92"/>
                <a:gd name="T49" fmla="*/ 91 h 91"/>
                <a:gd name="T50" fmla="*/ 60 w 92"/>
                <a:gd name="T51" fmla="*/ 77 h 91"/>
                <a:gd name="T52" fmla="*/ 60 w 92"/>
                <a:gd name="T53" fmla="*/ 77 h 91"/>
                <a:gd name="T54" fmla="*/ 51 w 92"/>
                <a:gd name="T55" fmla="*/ 65 h 91"/>
                <a:gd name="T56" fmla="*/ 51 w 92"/>
                <a:gd name="T57" fmla="*/ 51 h 91"/>
                <a:gd name="T58" fmla="*/ 65 w 92"/>
                <a:gd name="T59" fmla="*/ 51 h 91"/>
                <a:gd name="T60" fmla="*/ 78 w 92"/>
                <a:gd name="T61" fmla="*/ 59 h 91"/>
                <a:gd name="T62" fmla="*/ 78 w 92"/>
                <a:gd name="T63" fmla="*/ 59 h 91"/>
                <a:gd name="T64" fmla="*/ 92 w 92"/>
                <a:gd name="T65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1">
                  <a:moveTo>
                    <a:pt x="92" y="45"/>
                  </a:moveTo>
                  <a:cubicBezTo>
                    <a:pt x="92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8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60" y="19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6"/>
                    <a:pt x="53" y="0"/>
                    <a:pt x="46" y="0"/>
                  </a:cubicBezTo>
                  <a:cubicBezTo>
                    <a:pt x="39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20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5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20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85"/>
                    <a:pt x="39" y="91"/>
                    <a:pt x="46" y="91"/>
                  </a:cubicBezTo>
                  <a:cubicBezTo>
                    <a:pt x="53" y="91"/>
                    <a:pt x="60" y="85"/>
                    <a:pt x="60" y="77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60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8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2" y="53"/>
                    <a:pt x="92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" name="Freeform 308"/>
            <p:cNvSpPr>
              <a:spLocks/>
            </p:cNvSpPr>
            <p:nvPr/>
          </p:nvSpPr>
          <p:spPr bwMode="auto">
            <a:xfrm>
              <a:off x="2411413" y="5021263"/>
              <a:ext cx="74613" cy="73025"/>
            </a:xfrm>
            <a:custGeom>
              <a:avLst/>
              <a:gdLst>
                <a:gd name="T0" fmla="*/ 92 w 92"/>
                <a:gd name="T1" fmla="*/ 45 h 91"/>
                <a:gd name="T2" fmla="*/ 78 w 92"/>
                <a:gd name="T3" fmla="*/ 32 h 91"/>
                <a:gd name="T4" fmla="*/ 78 w 92"/>
                <a:gd name="T5" fmla="*/ 32 h 91"/>
                <a:gd name="T6" fmla="*/ 65 w 92"/>
                <a:gd name="T7" fmla="*/ 40 h 91"/>
                <a:gd name="T8" fmla="*/ 51 w 92"/>
                <a:gd name="T9" fmla="*/ 40 h 91"/>
                <a:gd name="T10" fmla="*/ 51 w 92"/>
                <a:gd name="T11" fmla="*/ 26 h 91"/>
                <a:gd name="T12" fmla="*/ 59 w 92"/>
                <a:gd name="T13" fmla="*/ 13 h 91"/>
                <a:gd name="T14" fmla="*/ 59 w 92"/>
                <a:gd name="T15" fmla="*/ 13 h 91"/>
                <a:gd name="T16" fmla="*/ 46 w 92"/>
                <a:gd name="T17" fmla="*/ 0 h 91"/>
                <a:gd name="T18" fmla="*/ 32 w 92"/>
                <a:gd name="T19" fmla="*/ 13 h 91"/>
                <a:gd name="T20" fmla="*/ 32 w 92"/>
                <a:gd name="T21" fmla="*/ 13 h 91"/>
                <a:gd name="T22" fmla="*/ 41 w 92"/>
                <a:gd name="T23" fmla="*/ 26 h 91"/>
                <a:gd name="T24" fmla="*/ 41 w 92"/>
                <a:gd name="T25" fmla="*/ 40 h 91"/>
                <a:gd name="T26" fmla="*/ 26 w 92"/>
                <a:gd name="T27" fmla="*/ 40 h 91"/>
                <a:gd name="T28" fmla="*/ 14 w 92"/>
                <a:gd name="T29" fmla="*/ 32 h 91"/>
                <a:gd name="T30" fmla="*/ 14 w 92"/>
                <a:gd name="T31" fmla="*/ 32 h 91"/>
                <a:gd name="T32" fmla="*/ 0 w 92"/>
                <a:gd name="T33" fmla="*/ 45 h 91"/>
                <a:gd name="T34" fmla="*/ 14 w 92"/>
                <a:gd name="T35" fmla="*/ 59 h 91"/>
                <a:gd name="T36" fmla="*/ 14 w 92"/>
                <a:gd name="T37" fmla="*/ 59 h 91"/>
                <a:gd name="T38" fmla="*/ 26 w 92"/>
                <a:gd name="T39" fmla="*/ 51 h 91"/>
                <a:gd name="T40" fmla="*/ 41 w 92"/>
                <a:gd name="T41" fmla="*/ 51 h 91"/>
                <a:gd name="T42" fmla="*/ 41 w 92"/>
                <a:gd name="T43" fmla="*/ 65 h 91"/>
                <a:gd name="T44" fmla="*/ 32 w 92"/>
                <a:gd name="T45" fmla="*/ 77 h 91"/>
                <a:gd name="T46" fmla="*/ 32 w 92"/>
                <a:gd name="T47" fmla="*/ 77 h 91"/>
                <a:gd name="T48" fmla="*/ 46 w 92"/>
                <a:gd name="T49" fmla="*/ 91 h 91"/>
                <a:gd name="T50" fmla="*/ 59 w 92"/>
                <a:gd name="T51" fmla="*/ 77 h 91"/>
                <a:gd name="T52" fmla="*/ 59 w 92"/>
                <a:gd name="T53" fmla="*/ 77 h 91"/>
                <a:gd name="T54" fmla="*/ 51 w 92"/>
                <a:gd name="T55" fmla="*/ 65 h 91"/>
                <a:gd name="T56" fmla="*/ 51 w 92"/>
                <a:gd name="T57" fmla="*/ 51 h 91"/>
                <a:gd name="T58" fmla="*/ 65 w 92"/>
                <a:gd name="T59" fmla="*/ 51 h 91"/>
                <a:gd name="T60" fmla="*/ 78 w 92"/>
                <a:gd name="T61" fmla="*/ 59 h 91"/>
                <a:gd name="T62" fmla="*/ 78 w 92"/>
                <a:gd name="T63" fmla="*/ 59 h 91"/>
                <a:gd name="T64" fmla="*/ 92 w 92"/>
                <a:gd name="T65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1">
                  <a:moveTo>
                    <a:pt x="92" y="45"/>
                  </a:moveTo>
                  <a:cubicBezTo>
                    <a:pt x="92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5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2" y="53"/>
                    <a:pt x="92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5" name="Freeform 309"/>
            <p:cNvSpPr>
              <a:spLocks/>
            </p:cNvSpPr>
            <p:nvPr/>
          </p:nvSpPr>
          <p:spPr bwMode="auto">
            <a:xfrm>
              <a:off x="2555875" y="5021263"/>
              <a:ext cx="74613" cy="73025"/>
            </a:xfrm>
            <a:custGeom>
              <a:avLst/>
              <a:gdLst>
                <a:gd name="T0" fmla="*/ 91 w 91"/>
                <a:gd name="T1" fmla="*/ 45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6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1 w 91"/>
                <a:gd name="T23" fmla="*/ 26 h 91"/>
                <a:gd name="T24" fmla="*/ 41 w 91"/>
                <a:gd name="T25" fmla="*/ 40 h 91"/>
                <a:gd name="T26" fmla="*/ 26 w 91"/>
                <a:gd name="T27" fmla="*/ 40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5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1 w 91"/>
                <a:gd name="T41" fmla="*/ 51 h 91"/>
                <a:gd name="T42" fmla="*/ 41 w 91"/>
                <a:gd name="T43" fmla="*/ 65 h 91"/>
                <a:gd name="T44" fmla="*/ 32 w 91"/>
                <a:gd name="T45" fmla="*/ 77 h 91"/>
                <a:gd name="T46" fmla="*/ 32 w 91"/>
                <a:gd name="T47" fmla="*/ 77 h 91"/>
                <a:gd name="T48" fmla="*/ 46 w 91"/>
                <a:gd name="T49" fmla="*/ 91 h 91"/>
                <a:gd name="T50" fmla="*/ 59 w 91"/>
                <a:gd name="T51" fmla="*/ 77 h 91"/>
                <a:gd name="T52" fmla="*/ 59 w 91"/>
                <a:gd name="T53" fmla="*/ 77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5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5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6" name="Freeform 310"/>
            <p:cNvSpPr>
              <a:spLocks/>
            </p:cNvSpPr>
            <p:nvPr/>
          </p:nvSpPr>
          <p:spPr bwMode="auto">
            <a:xfrm>
              <a:off x="2700338" y="5021263"/>
              <a:ext cx="74613" cy="73025"/>
            </a:xfrm>
            <a:custGeom>
              <a:avLst/>
              <a:gdLst>
                <a:gd name="T0" fmla="*/ 91 w 91"/>
                <a:gd name="T1" fmla="*/ 45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6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1 w 91"/>
                <a:gd name="T23" fmla="*/ 26 h 91"/>
                <a:gd name="T24" fmla="*/ 41 w 91"/>
                <a:gd name="T25" fmla="*/ 40 h 91"/>
                <a:gd name="T26" fmla="*/ 26 w 91"/>
                <a:gd name="T27" fmla="*/ 40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5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1 w 91"/>
                <a:gd name="T41" fmla="*/ 51 h 91"/>
                <a:gd name="T42" fmla="*/ 41 w 91"/>
                <a:gd name="T43" fmla="*/ 65 h 91"/>
                <a:gd name="T44" fmla="*/ 32 w 91"/>
                <a:gd name="T45" fmla="*/ 77 h 91"/>
                <a:gd name="T46" fmla="*/ 32 w 91"/>
                <a:gd name="T47" fmla="*/ 77 h 91"/>
                <a:gd name="T48" fmla="*/ 46 w 91"/>
                <a:gd name="T49" fmla="*/ 91 h 91"/>
                <a:gd name="T50" fmla="*/ 59 w 91"/>
                <a:gd name="T51" fmla="*/ 77 h 91"/>
                <a:gd name="T52" fmla="*/ 59 w 91"/>
                <a:gd name="T53" fmla="*/ 77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5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5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7" name="Freeform 311"/>
            <p:cNvSpPr>
              <a:spLocks/>
            </p:cNvSpPr>
            <p:nvPr/>
          </p:nvSpPr>
          <p:spPr bwMode="auto">
            <a:xfrm>
              <a:off x="2844800" y="5021263"/>
              <a:ext cx="74613" cy="73025"/>
            </a:xfrm>
            <a:custGeom>
              <a:avLst/>
              <a:gdLst>
                <a:gd name="T0" fmla="*/ 91 w 91"/>
                <a:gd name="T1" fmla="*/ 45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6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5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7 h 91"/>
                <a:gd name="T46" fmla="*/ 32 w 91"/>
                <a:gd name="T47" fmla="*/ 77 h 91"/>
                <a:gd name="T48" fmla="*/ 46 w 91"/>
                <a:gd name="T49" fmla="*/ 91 h 91"/>
                <a:gd name="T50" fmla="*/ 59 w 91"/>
                <a:gd name="T51" fmla="*/ 77 h 91"/>
                <a:gd name="T52" fmla="*/ 59 w 91"/>
                <a:gd name="T53" fmla="*/ 77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5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6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5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6" y="67"/>
                    <a:pt x="32" y="72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8" name="Freeform 312"/>
            <p:cNvSpPr>
              <a:spLocks/>
            </p:cNvSpPr>
            <p:nvPr/>
          </p:nvSpPr>
          <p:spPr bwMode="auto">
            <a:xfrm>
              <a:off x="2989263" y="5021263"/>
              <a:ext cx="74613" cy="73025"/>
            </a:xfrm>
            <a:custGeom>
              <a:avLst/>
              <a:gdLst>
                <a:gd name="T0" fmla="*/ 91 w 91"/>
                <a:gd name="T1" fmla="*/ 45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6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5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7 h 91"/>
                <a:gd name="T46" fmla="*/ 32 w 91"/>
                <a:gd name="T47" fmla="*/ 77 h 91"/>
                <a:gd name="T48" fmla="*/ 46 w 91"/>
                <a:gd name="T49" fmla="*/ 91 h 91"/>
                <a:gd name="T50" fmla="*/ 59 w 91"/>
                <a:gd name="T51" fmla="*/ 77 h 91"/>
                <a:gd name="T52" fmla="*/ 59 w 91"/>
                <a:gd name="T53" fmla="*/ 77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5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5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9" name="Freeform 313"/>
            <p:cNvSpPr>
              <a:spLocks/>
            </p:cNvSpPr>
            <p:nvPr/>
          </p:nvSpPr>
          <p:spPr bwMode="auto">
            <a:xfrm>
              <a:off x="3133725" y="5021263"/>
              <a:ext cx="74613" cy="73025"/>
            </a:xfrm>
            <a:custGeom>
              <a:avLst/>
              <a:gdLst>
                <a:gd name="T0" fmla="*/ 91 w 91"/>
                <a:gd name="T1" fmla="*/ 45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5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3 w 91"/>
                <a:gd name="T29" fmla="*/ 32 h 91"/>
                <a:gd name="T30" fmla="*/ 13 w 91"/>
                <a:gd name="T31" fmla="*/ 32 h 91"/>
                <a:gd name="T32" fmla="*/ 0 w 91"/>
                <a:gd name="T33" fmla="*/ 45 h 91"/>
                <a:gd name="T34" fmla="*/ 13 w 91"/>
                <a:gd name="T35" fmla="*/ 59 h 91"/>
                <a:gd name="T36" fmla="*/ 13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7 h 91"/>
                <a:gd name="T46" fmla="*/ 32 w 91"/>
                <a:gd name="T47" fmla="*/ 77 h 91"/>
                <a:gd name="T48" fmla="*/ 45 w 91"/>
                <a:gd name="T49" fmla="*/ 91 h 91"/>
                <a:gd name="T50" fmla="*/ 59 w 91"/>
                <a:gd name="T51" fmla="*/ 77 h 91"/>
                <a:gd name="T52" fmla="*/ 59 w 91"/>
                <a:gd name="T53" fmla="*/ 77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5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5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6" y="32"/>
                    <a:pt x="0" y="38"/>
                    <a:pt x="0" y="45"/>
                  </a:cubicBezTo>
                  <a:cubicBezTo>
                    <a:pt x="0" y="53"/>
                    <a:pt x="6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85"/>
                    <a:pt x="38" y="91"/>
                    <a:pt x="45" y="91"/>
                  </a:cubicBezTo>
                  <a:cubicBezTo>
                    <a:pt x="53" y="91"/>
                    <a:pt x="59" y="85"/>
                    <a:pt x="59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0" name="Freeform 314"/>
            <p:cNvSpPr>
              <a:spLocks/>
            </p:cNvSpPr>
            <p:nvPr/>
          </p:nvSpPr>
          <p:spPr bwMode="auto">
            <a:xfrm>
              <a:off x="3278188" y="5021263"/>
              <a:ext cx="74613" cy="73025"/>
            </a:xfrm>
            <a:custGeom>
              <a:avLst/>
              <a:gdLst>
                <a:gd name="T0" fmla="*/ 91 w 91"/>
                <a:gd name="T1" fmla="*/ 45 h 91"/>
                <a:gd name="T2" fmla="*/ 77 w 91"/>
                <a:gd name="T3" fmla="*/ 32 h 91"/>
                <a:gd name="T4" fmla="*/ 77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5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3 w 91"/>
                <a:gd name="T29" fmla="*/ 32 h 91"/>
                <a:gd name="T30" fmla="*/ 13 w 91"/>
                <a:gd name="T31" fmla="*/ 32 h 91"/>
                <a:gd name="T32" fmla="*/ 0 w 91"/>
                <a:gd name="T33" fmla="*/ 45 h 91"/>
                <a:gd name="T34" fmla="*/ 13 w 91"/>
                <a:gd name="T35" fmla="*/ 59 h 91"/>
                <a:gd name="T36" fmla="*/ 13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7 h 91"/>
                <a:gd name="T46" fmla="*/ 32 w 91"/>
                <a:gd name="T47" fmla="*/ 77 h 91"/>
                <a:gd name="T48" fmla="*/ 45 w 91"/>
                <a:gd name="T49" fmla="*/ 91 h 91"/>
                <a:gd name="T50" fmla="*/ 59 w 91"/>
                <a:gd name="T51" fmla="*/ 77 h 91"/>
                <a:gd name="T52" fmla="*/ 59 w 91"/>
                <a:gd name="T53" fmla="*/ 77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7 w 91"/>
                <a:gd name="T61" fmla="*/ 59 h 91"/>
                <a:gd name="T62" fmla="*/ 77 w 91"/>
                <a:gd name="T63" fmla="*/ 59 h 91"/>
                <a:gd name="T64" fmla="*/ 91 w 91"/>
                <a:gd name="T65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5"/>
                  </a:moveTo>
                  <a:cubicBezTo>
                    <a:pt x="91" y="38"/>
                    <a:pt x="85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5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6" y="32"/>
                    <a:pt x="0" y="38"/>
                    <a:pt x="0" y="45"/>
                  </a:cubicBezTo>
                  <a:cubicBezTo>
                    <a:pt x="0" y="53"/>
                    <a:pt x="6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85"/>
                    <a:pt x="38" y="91"/>
                    <a:pt x="45" y="91"/>
                  </a:cubicBezTo>
                  <a:cubicBezTo>
                    <a:pt x="53" y="91"/>
                    <a:pt x="59" y="85"/>
                    <a:pt x="59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85" y="59"/>
                    <a:pt x="91" y="53"/>
                    <a:pt x="9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1" name="Freeform 315"/>
            <p:cNvSpPr>
              <a:spLocks/>
            </p:cNvSpPr>
            <p:nvPr/>
          </p:nvSpPr>
          <p:spPr bwMode="auto">
            <a:xfrm>
              <a:off x="3422650" y="5021263"/>
              <a:ext cx="74613" cy="73025"/>
            </a:xfrm>
            <a:custGeom>
              <a:avLst/>
              <a:gdLst>
                <a:gd name="T0" fmla="*/ 91 w 91"/>
                <a:gd name="T1" fmla="*/ 45 h 91"/>
                <a:gd name="T2" fmla="*/ 77 w 91"/>
                <a:gd name="T3" fmla="*/ 32 h 91"/>
                <a:gd name="T4" fmla="*/ 77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5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3 w 91"/>
                <a:gd name="T29" fmla="*/ 32 h 91"/>
                <a:gd name="T30" fmla="*/ 13 w 91"/>
                <a:gd name="T31" fmla="*/ 32 h 91"/>
                <a:gd name="T32" fmla="*/ 0 w 91"/>
                <a:gd name="T33" fmla="*/ 45 h 91"/>
                <a:gd name="T34" fmla="*/ 13 w 91"/>
                <a:gd name="T35" fmla="*/ 59 h 91"/>
                <a:gd name="T36" fmla="*/ 13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7 h 91"/>
                <a:gd name="T46" fmla="*/ 32 w 91"/>
                <a:gd name="T47" fmla="*/ 77 h 91"/>
                <a:gd name="T48" fmla="*/ 45 w 91"/>
                <a:gd name="T49" fmla="*/ 91 h 91"/>
                <a:gd name="T50" fmla="*/ 59 w 91"/>
                <a:gd name="T51" fmla="*/ 77 h 91"/>
                <a:gd name="T52" fmla="*/ 59 w 91"/>
                <a:gd name="T53" fmla="*/ 77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7 w 91"/>
                <a:gd name="T61" fmla="*/ 59 h 91"/>
                <a:gd name="T62" fmla="*/ 77 w 91"/>
                <a:gd name="T63" fmla="*/ 59 h 91"/>
                <a:gd name="T64" fmla="*/ 91 w 91"/>
                <a:gd name="T65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5"/>
                  </a:moveTo>
                  <a:cubicBezTo>
                    <a:pt x="91" y="38"/>
                    <a:pt x="85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5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5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6" y="32"/>
                    <a:pt x="0" y="38"/>
                    <a:pt x="0" y="45"/>
                  </a:cubicBezTo>
                  <a:cubicBezTo>
                    <a:pt x="0" y="53"/>
                    <a:pt x="6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85"/>
                    <a:pt x="38" y="91"/>
                    <a:pt x="45" y="91"/>
                  </a:cubicBezTo>
                  <a:cubicBezTo>
                    <a:pt x="53" y="91"/>
                    <a:pt x="59" y="85"/>
                    <a:pt x="59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72"/>
                    <a:pt x="55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85" y="59"/>
                    <a:pt x="91" y="53"/>
                    <a:pt x="9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2" name="Freeform 316"/>
            <p:cNvSpPr>
              <a:spLocks/>
            </p:cNvSpPr>
            <p:nvPr/>
          </p:nvSpPr>
          <p:spPr bwMode="auto">
            <a:xfrm>
              <a:off x="3567113" y="5021263"/>
              <a:ext cx="74613" cy="73025"/>
            </a:xfrm>
            <a:custGeom>
              <a:avLst/>
              <a:gdLst>
                <a:gd name="T0" fmla="*/ 91 w 91"/>
                <a:gd name="T1" fmla="*/ 45 h 91"/>
                <a:gd name="T2" fmla="*/ 77 w 91"/>
                <a:gd name="T3" fmla="*/ 32 h 91"/>
                <a:gd name="T4" fmla="*/ 77 w 91"/>
                <a:gd name="T5" fmla="*/ 32 h 91"/>
                <a:gd name="T6" fmla="*/ 65 w 91"/>
                <a:gd name="T7" fmla="*/ 40 h 91"/>
                <a:gd name="T8" fmla="*/ 50 w 91"/>
                <a:gd name="T9" fmla="*/ 40 h 91"/>
                <a:gd name="T10" fmla="*/ 50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5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3 w 91"/>
                <a:gd name="T29" fmla="*/ 32 h 91"/>
                <a:gd name="T30" fmla="*/ 13 w 91"/>
                <a:gd name="T31" fmla="*/ 32 h 91"/>
                <a:gd name="T32" fmla="*/ 0 w 91"/>
                <a:gd name="T33" fmla="*/ 45 h 91"/>
                <a:gd name="T34" fmla="*/ 13 w 91"/>
                <a:gd name="T35" fmla="*/ 59 h 91"/>
                <a:gd name="T36" fmla="*/ 13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7 h 91"/>
                <a:gd name="T46" fmla="*/ 32 w 91"/>
                <a:gd name="T47" fmla="*/ 77 h 91"/>
                <a:gd name="T48" fmla="*/ 45 w 91"/>
                <a:gd name="T49" fmla="*/ 91 h 91"/>
                <a:gd name="T50" fmla="*/ 59 w 91"/>
                <a:gd name="T51" fmla="*/ 77 h 91"/>
                <a:gd name="T52" fmla="*/ 59 w 91"/>
                <a:gd name="T53" fmla="*/ 77 h 91"/>
                <a:gd name="T54" fmla="*/ 50 w 91"/>
                <a:gd name="T55" fmla="*/ 65 h 91"/>
                <a:gd name="T56" fmla="*/ 50 w 91"/>
                <a:gd name="T57" fmla="*/ 51 h 91"/>
                <a:gd name="T58" fmla="*/ 65 w 91"/>
                <a:gd name="T59" fmla="*/ 51 h 91"/>
                <a:gd name="T60" fmla="*/ 77 w 91"/>
                <a:gd name="T61" fmla="*/ 59 h 91"/>
                <a:gd name="T62" fmla="*/ 77 w 91"/>
                <a:gd name="T63" fmla="*/ 59 h 91"/>
                <a:gd name="T64" fmla="*/ 91 w 91"/>
                <a:gd name="T65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5"/>
                  </a:moveTo>
                  <a:cubicBezTo>
                    <a:pt x="91" y="38"/>
                    <a:pt x="85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5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5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6" y="32"/>
                    <a:pt x="0" y="38"/>
                    <a:pt x="0" y="45"/>
                  </a:cubicBezTo>
                  <a:cubicBezTo>
                    <a:pt x="0" y="53"/>
                    <a:pt x="6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85"/>
                    <a:pt x="38" y="91"/>
                    <a:pt x="45" y="91"/>
                  </a:cubicBezTo>
                  <a:cubicBezTo>
                    <a:pt x="53" y="91"/>
                    <a:pt x="59" y="85"/>
                    <a:pt x="59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72"/>
                    <a:pt x="55" y="67"/>
                    <a:pt x="50" y="65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85" y="59"/>
                    <a:pt x="91" y="53"/>
                    <a:pt x="9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3" name="Freeform 317"/>
            <p:cNvSpPr>
              <a:spLocks/>
            </p:cNvSpPr>
            <p:nvPr/>
          </p:nvSpPr>
          <p:spPr bwMode="auto">
            <a:xfrm>
              <a:off x="3711575" y="5021263"/>
              <a:ext cx="74613" cy="73025"/>
            </a:xfrm>
            <a:custGeom>
              <a:avLst/>
              <a:gdLst>
                <a:gd name="T0" fmla="*/ 91 w 91"/>
                <a:gd name="T1" fmla="*/ 45 h 91"/>
                <a:gd name="T2" fmla="*/ 77 w 91"/>
                <a:gd name="T3" fmla="*/ 32 h 91"/>
                <a:gd name="T4" fmla="*/ 77 w 91"/>
                <a:gd name="T5" fmla="*/ 32 h 91"/>
                <a:gd name="T6" fmla="*/ 65 w 91"/>
                <a:gd name="T7" fmla="*/ 40 h 91"/>
                <a:gd name="T8" fmla="*/ 50 w 91"/>
                <a:gd name="T9" fmla="*/ 40 h 91"/>
                <a:gd name="T10" fmla="*/ 50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5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3 w 91"/>
                <a:gd name="T29" fmla="*/ 32 h 91"/>
                <a:gd name="T30" fmla="*/ 13 w 91"/>
                <a:gd name="T31" fmla="*/ 32 h 91"/>
                <a:gd name="T32" fmla="*/ 0 w 91"/>
                <a:gd name="T33" fmla="*/ 45 h 91"/>
                <a:gd name="T34" fmla="*/ 13 w 91"/>
                <a:gd name="T35" fmla="*/ 59 h 91"/>
                <a:gd name="T36" fmla="*/ 13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7 h 91"/>
                <a:gd name="T46" fmla="*/ 32 w 91"/>
                <a:gd name="T47" fmla="*/ 77 h 91"/>
                <a:gd name="T48" fmla="*/ 45 w 91"/>
                <a:gd name="T49" fmla="*/ 91 h 91"/>
                <a:gd name="T50" fmla="*/ 59 w 91"/>
                <a:gd name="T51" fmla="*/ 77 h 91"/>
                <a:gd name="T52" fmla="*/ 59 w 91"/>
                <a:gd name="T53" fmla="*/ 77 h 91"/>
                <a:gd name="T54" fmla="*/ 50 w 91"/>
                <a:gd name="T55" fmla="*/ 65 h 91"/>
                <a:gd name="T56" fmla="*/ 50 w 91"/>
                <a:gd name="T57" fmla="*/ 51 h 91"/>
                <a:gd name="T58" fmla="*/ 65 w 91"/>
                <a:gd name="T59" fmla="*/ 51 h 91"/>
                <a:gd name="T60" fmla="*/ 77 w 91"/>
                <a:gd name="T61" fmla="*/ 59 h 91"/>
                <a:gd name="T62" fmla="*/ 77 w 91"/>
                <a:gd name="T63" fmla="*/ 59 h 91"/>
                <a:gd name="T64" fmla="*/ 91 w 91"/>
                <a:gd name="T65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5"/>
                  </a:moveTo>
                  <a:cubicBezTo>
                    <a:pt x="91" y="38"/>
                    <a:pt x="85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5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5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5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6" y="32"/>
                    <a:pt x="0" y="38"/>
                    <a:pt x="0" y="45"/>
                  </a:cubicBezTo>
                  <a:cubicBezTo>
                    <a:pt x="0" y="53"/>
                    <a:pt x="6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7"/>
                    <a:pt x="32" y="72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85"/>
                    <a:pt x="38" y="91"/>
                    <a:pt x="45" y="91"/>
                  </a:cubicBezTo>
                  <a:cubicBezTo>
                    <a:pt x="53" y="91"/>
                    <a:pt x="59" y="85"/>
                    <a:pt x="59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72"/>
                    <a:pt x="55" y="67"/>
                    <a:pt x="50" y="65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85" y="59"/>
                    <a:pt x="91" y="53"/>
                    <a:pt x="9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Freeform 318"/>
            <p:cNvSpPr>
              <a:spLocks/>
            </p:cNvSpPr>
            <p:nvPr/>
          </p:nvSpPr>
          <p:spPr bwMode="auto">
            <a:xfrm>
              <a:off x="3856038" y="5021263"/>
              <a:ext cx="74613" cy="73025"/>
            </a:xfrm>
            <a:custGeom>
              <a:avLst/>
              <a:gdLst>
                <a:gd name="T0" fmla="*/ 92 w 92"/>
                <a:gd name="T1" fmla="*/ 45 h 91"/>
                <a:gd name="T2" fmla="*/ 78 w 92"/>
                <a:gd name="T3" fmla="*/ 32 h 91"/>
                <a:gd name="T4" fmla="*/ 78 w 92"/>
                <a:gd name="T5" fmla="*/ 32 h 91"/>
                <a:gd name="T6" fmla="*/ 66 w 92"/>
                <a:gd name="T7" fmla="*/ 40 h 91"/>
                <a:gd name="T8" fmla="*/ 51 w 92"/>
                <a:gd name="T9" fmla="*/ 40 h 91"/>
                <a:gd name="T10" fmla="*/ 51 w 92"/>
                <a:gd name="T11" fmla="*/ 26 h 91"/>
                <a:gd name="T12" fmla="*/ 60 w 92"/>
                <a:gd name="T13" fmla="*/ 13 h 91"/>
                <a:gd name="T14" fmla="*/ 60 w 92"/>
                <a:gd name="T15" fmla="*/ 13 h 91"/>
                <a:gd name="T16" fmla="*/ 46 w 92"/>
                <a:gd name="T17" fmla="*/ 0 h 91"/>
                <a:gd name="T18" fmla="*/ 32 w 92"/>
                <a:gd name="T19" fmla="*/ 13 h 91"/>
                <a:gd name="T20" fmla="*/ 32 w 92"/>
                <a:gd name="T21" fmla="*/ 13 h 91"/>
                <a:gd name="T22" fmla="*/ 41 w 92"/>
                <a:gd name="T23" fmla="*/ 26 h 91"/>
                <a:gd name="T24" fmla="*/ 41 w 92"/>
                <a:gd name="T25" fmla="*/ 40 h 91"/>
                <a:gd name="T26" fmla="*/ 27 w 92"/>
                <a:gd name="T27" fmla="*/ 40 h 91"/>
                <a:gd name="T28" fmla="*/ 14 w 92"/>
                <a:gd name="T29" fmla="*/ 32 h 91"/>
                <a:gd name="T30" fmla="*/ 14 w 92"/>
                <a:gd name="T31" fmla="*/ 32 h 91"/>
                <a:gd name="T32" fmla="*/ 0 w 92"/>
                <a:gd name="T33" fmla="*/ 45 h 91"/>
                <a:gd name="T34" fmla="*/ 14 w 92"/>
                <a:gd name="T35" fmla="*/ 59 h 91"/>
                <a:gd name="T36" fmla="*/ 14 w 92"/>
                <a:gd name="T37" fmla="*/ 59 h 91"/>
                <a:gd name="T38" fmla="*/ 27 w 92"/>
                <a:gd name="T39" fmla="*/ 51 h 91"/>
                <a:gd name="T40" fmla="*/ 41 w 92"/>
                <a:gd name="T41" fmla="*/ 51 h 91"/>
                <a:gd name="T42" fmla="*/ 41 w 92"/>
                <a:gd name="T43" fmla="*/ 65 h 91"/>
                <a:gd name="T44" fmla="*/ 32 w 92"/>
                <a:gd name="T45" fmla="*/ 77 h 91"/>
                <a:gd name="T46" fmla="*/ 32 w 92"/>
                <a:gd name="T47" fmla="*/ 77 h 91"/>
                <a:gd name="T48" fmla="*/ 46 w 92"/>
                <a:gd name="T49" fmla="*/ 91 h 91"/>
                <a:gd name="T50" fmla="*/ 60 w 92"/>
                <a:gd name="T51" fmla="*/ 77 h 91"/>
                <a:gd name="T52" fmla="*/ 60 w 92"/>
                <a:gd name="T53" fmla="*/ 77 h 91"/>
                <a:gd name="T54" fmla="*/ 51 w 92"/>
                <a:gd name="T55" fmla="*/ 65 h 91"/>
                <a:gd name="T56" fmla="*/ 51 w 92"/>
                <a:gd name="T57" fmla="*/ 51 h 91"/>
                <a:gd name="T58" fmla="*/ 66 w 92"/>
                <a:gd name="T59" fmla="*/ 51 h 91"/>
                <a:gd name="T60" fmla="*/ 78 w 92"/>
                <a:gd name="T61" fmla="*/ 59 h 91"/>
                <a:gd name="T62" fmla="*/ 78 w 92"/>
                <a:gd name="T63" fmla="*/ 59 h 91"/>
                <a:gd name="T64" fmla="*/ 92 w 92"/>
                <a:gd name="T65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1">
                  <a:moveTo>
                    <a:pt x="92" y="45"/>
                  </a:moveTo>
                  <a:cubicBezTo>
                    <a:pt x="92" y="38"/>
                    <a:pt x="86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8" y="35"/>
                    <a:pt x="66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60" y="19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6"/>
                    <a:pt x="54" y="0"/>
                    <a:pt x="46" y="0"/>
                  </a:cubicBezTo>
                  <a:cubicBezTo>
                    <a:pt x="39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35"/>
                    <a:pt x="20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7" y="32"/>
                    <a:pt x="0" y="38"/>
                    <a:pt x="0" y="45"/>
                  </a:cubicBezTo>
                  <a:cubicBezTo>
                    <a:pt x="0" y="53"/>
                    <a:pt x="7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20" y="59"/>
                    <a:pt x="25" y="56"/>
                    <a:pt x="27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85"/>
                    <a:pt x="39" y="91"/>
                    <a:pt x="46" y="91"/>
                  </a:cubicBezTo>
                  <a:cubicBezTo>
                    <a:pt x="54" y="91"/>
                    <a:pt x="60" y="85"/>
                    <a:pt x="60" y="77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60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8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6" y="59"/>
                    <a:pt x="92" y="53"/>
                    <a:pt x="92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5" name="Freeform 319"/>
            <p:cNvSpPr>
              <a:spLocks/>
            </p:cNvSpPr>
            <p:nvPr/>
          </p:nvSpPr>
          <p:spPr bwMode="auto">
            <a:xfrm>
              <a:off x="4000500" y="5021263"/>
              <a:ext cx="74613" cy="73025"/>
            </a:xfrm>
            <a:custGeom>
              <a:avLst/>
              <a:gdLst>
                <a:gd name="T0" fmla="*/ 92 w 92"/>
                <a:gd name="T1" fmla="*/ 45 h 91"/>
                <a:gd name="T2" fmla="*/ 78 w 92"/>
                <a:gd name="T3" fmla="*/ 32 h 91"/>
                <a:gd name="T4" fmla="*/ 78 w 92"/>
                <a:gd name="T5" fmla="*/ 32 h 91"/>
                <a:gd name="T6" fmla="*/ 65 w 92"/>
                <a:gd name="T7" fmla="*/ 40 h 91"/>
                <a:gd name="T8" fmla="*/ 51 w 92"/>
                <a:gd name="T9" fmla="*/ 40 h 91"/>
                <a:gd name="T10" fmla="*/ 51 w 92"/>
                <a:gd name="T11" fmla="*/ 26 h 91"/>
                <a:gd name="T12" fmla="*/ 60 w 92"/>
                <a:gd name="T13" fmla="*/ 13 h 91"/>
                <a:gd name="T14" fmla="*/ 60 w 92"/>
                <a:gd name="T15" fmla="*/ 13 h 91"/>
                <a:gd name="T16" fmla="*/ 46 w 92"/>
                <a:gd name="T17" fmla="*/ 0 h 91"/>
                <a:gd name="T18" fmla="*/ 32 w 92"/>
                <a:gd name="T19" fmla="*/ 13 h 91"/>
                <a:gd name="T20" fmla="*/ 32 w 92"/>
                <a:gd name="T21" fmla="*/ 13 h 91"/>
                <a:gd name="T22" fmla="*/ 41 w 92"/>
                <a:gd name="T23" fmla="*/ 26 h 91"/>
                <a:gd name="T24" fmla="*/ 41 w 92"/>
                <a:gd name="T25" fmla="*/ 40 h 91"/>
                <a:gd name="T26" fmla="*/ 26 w 92"/>
                <a:gd name="T27" fmla="*/ 40 h 91"/>
                <a:gd name="T28" fmla="*/ 14 w 92"/>
                <a:gd name="T29" fmla="*/ 32 h 91"/>
                <a:gd name="T30" fmla="*/ 14 w 92"/>
                <a:gd name="T31" fmla="*/ 32 h 91"/>
                <a:gd name="T32" fmla="*/ 0 w 92"/>
                <a:gd name="T33" fmla="*/ 45 h 91"/>
                <a:gd name="T34" fmla="*/ 14 w 92"/>
                <a:gd name="T35" fmla="*/ 59 h 91"/>
                <a:gd name="T36" fmla="*/ 14 w 92"/>
                <a:gd name="T37" fmla="*/ 59 h 91"/>
                <a:gd name="T38" fmla="*/ 26 w 92"/>
                <a:gd name="T39" fmla="*/ 51 h 91"/>
                <a:gd name="T40" fmla="*/ 41 w 92"/>
                <a:gd name="T41" fmla="*/ 51 h 91"/>
                <a:gd name="T42" fmla="*/ 41 w 92"/>
                <a:gd name="T43" fmla="*/ 65 h 91"/>
                <a:gd name="T44" fmla="*/ 32 w 92"/>
                <a:gd name="T45" fmla="*/ 77 h 91"/>
                <a:gd name="T46" fmla="*/ 32 w 92"/>
                <a:gd name="T47" fmla="*/ 77 h 91"/>
                <a:gd name="T48" fmla="*/ 46 w 92"/>
                <a:gd name="T49" fmla="*/ 91 h 91"/>
                <a:gd name="T50" fmla="*/ 60 w 92"/>
                <a:gd name="T51" fmla="*/ 77 h 91"/>
                <a:gd name="T52" fmla="*/ 60 w 92"/>
                <a:gd name="T53" fmla="*/ 77 h 91"/>
                <a:gd name="T54" fmla="*/ 51 w 92"/>
                <a:gd name="T55" fmla="*/ 65 h 91"/>
                <a:gd name="T56" fmla="*/ 51 w 92"/>
                <a:gd name="T57" fmla="*/ 51 h 91"/>
                <a:gd name="T58" fmla="*/ 65 w 92"/>
                <a:gd name="T59" fmla="*/ 51 h 91"/>
                <a:gd name="T60" fmla="*/ 78 w 92"/>
                <a:gd name="T61" fmla="*/ 59 h 91"/>
                <a:gd name="T62" fmla="*/ 78 w 92"/>
                <a:gd name="T63" fmla="*/ 59 h 91"/>
                <a:gd name="T64" fmla="*/ 92 w 92"/>
                <a:gd name="T65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1">
                  <a:moveTo>
                    <a:pt x="92" y="45"/>
                  </a:moveTo>
                  <a:cubicBezTo>
                    <a:pt x="92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8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60" y="19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6"/>
                    <a:pt x="53" y="0"/>
                    <a:pt x="46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20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5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20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60" y="85"/>
                    <a:pt x="60" y="77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60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8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2" y="53"/>
                    <a:pt x="92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Freeform 320"/>
            <p:cNvSpPr>
              <a:spLocks/>
            </p:cNvSpPr>
            <p:nvPr/>
          </p:nvSpPr>
          <p:spPr bwMode="auto">
            <a:xfrm>
              <a:off x="4144963" y="5021263"/>
              <a:ext cx="74613" cy="73025"/>
            </a:xfrm>
            <a:custGeom>
              <a:avLst/>
              <a:gdLst>
                <a:gd name="T0" fmla="*/ 92 w 92"/>
                <a:gd name="T1" fmla="*/ 45 h 91"/>
                <a:gd name="T2" fmla="*/ 78 w 92"/>
                <a:gd name="T3" fmla="*/ 32 h 91"/>
                <a:gd name="T4" fmla="*/ 78 w 92"/>
                <a:gd name="T5" fmla="*/ 32 h 91"/>
                <a:gd name="T6" fmla="*/ 65 w 92"/>
                <a:gd name="T7" fmla="*/ 40 h 91"/>
                <a:gd name="T8" fmla="*/ 51 w 92"/>
                <a:gd name="T9" fmla="*/ 40 h 91"/>
                <a:gd name="T10" fmla="*/ 51 w 92"/>
                <a:gd name="T11" fmla="*/ 26 h 91"/>
                <a:gd name="T12" fmla="*/ 59 w 92"/>
                <a:gd name="T13" fmla="*/ 13 h 91"/>
                <a:gd name="T14" fmla="*/ 59 w 92"/>
                <a:gd name="T15" fmla="*/ 13 h 91"/>
                <a:gd name="T16" fmla="*/ 46 w 92"/>
                <a:gd name="T17" fmla="*/ 0 h 91"/>
                <a:gd name="T18" fmla="*/ 32 w 92"/>
                <a:gd name="T19" fmla="*/ 13 h 91"/>
                <a:gd name="T20" fmla="*/ 32 w 92"/>
                <a:gd name="T21" fmla="*/ 13 h 91"/>
                <a:gd name="T22" fmla="*/ 41 w 92"/>
                <a:gd name="T23" fmla="*/ 26 h 91"/>
                <a:gd name="T24" fmla="*/ 41 w 92"/>
                <a:gd name="T25" fmla="*/ 40 h 91"/>
                <a:gd name="T26" fmla="*/ 26 w 92"/>
                <a:gd name="T27" fmla="*/ 40 h 91"/>
                <a:gd name="T28" fmla="*/ 14 w 92"/>
                <a:gd name="T29" fmla="*/ 32 h 91"/>
                <a:gd name="T30" fmla="*/ 14 w 92"/>
                <a:gd name="T31" fmla="*/ 32 h 91"/>
                <a:gd name="T32" fmla="*/ 0 w 92"/>
                <a:gd name="T33" fmla="*/ 45 h 91"/>
                <a:gd name="T34" fmla="*/ 14 w 92"/>
                <a:gd name="T35" fmla="*/ 59 h 91"/>
                <a:gd name="T36" fmla="*/ 14 w 92"/>
                <a:gd name="T37" fmla="*/ 59 h 91"/>
                <a:gd name="T38" fmla="*/ 26 w 92"/>
                <a:gd name="T39" fmla="*/ 51 h 91"/>
                <a:gd name="T40" fmla="*/ 41 w 92"/>
                <a:gd name="T41" fmla="*/ 51 h 91"/>
                <a:gd name="T42" fmla="*/ 41 w 92"/>
                <a:gd name="T43" fmla="*/ 65 h 91"/>
                <a:gd name="T44" fmla="*/ 32 w 92"/>
                <a:gd name="T45" fmla="*/ 77 h 91"/>
                <a:gd name="T46" fmla="*/ 32 w 92"/>
                <a:gd name="T47" fmla="*/ 77 h 91"/>
                <a:gd name="T48" fmla="*/ 46 w 92"/>
                <a:gd name="T49" fmla="*/ 91 h 91"/>
                <a:gd name="T50" fmla="*/ 59 w 92"/>
                <a:gd name="T51" fmla="*/ 77 h 91"/>
                <a:gd name="T52" fmla="*/ 59 w 92"/>
                <a:gd name="T53" fmla="*/ 77 h 91"/>
                <a:gd name="T54" fmla="*/ 51 w 92"/>
                <a:gd name="T55" fmla="*/ 65 h 91"/>
                <a:gd name="T56" fmla="*/ 51 w 92"/>
                <a:gd name="T57" fmla="*/ 51 h 91"/>
                <a:gd name="T58" fmla="*/ 65 w 92"/>
                <a:gd name="T59" fmla="*/ 51 h 91"/>
                <a:gd name="T60" fmla="*/ 78 w 92"/>
                <a:gd name="T61" fmla="*/ 59 h 91"/>
                <a:gd name="T62" fmla="*/ 78 w 92"/>
                <a:gd name="T63" fmla="*/ 59 h 91"/>
                <a:gd name="T64" fmla="*/ 92 w 92"/>
                <a:gd name="T65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1">
                  <a:moveTo>
                    <a:pt x="92" y="45"/>
                  </a:moveTo>
                  <a:cubicBezTo>
                    <a:pt x="92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5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2" y="53"/>
                    <a:pt x="92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Freeform 321"/>
            <p:cNvSpPr>
              <a:spLocks/>
            </p:cNvSpPr>
            <p:nvPr/>
          </p:nvSpPr>
          <p:spPr bwMode="auto">
            <a:xfrm>
              <a:off x="4289425" y="5021263"/>
              <a:ext cx="73025" cy="73025"/>
            </a:xfrm>
            <a:custGeom>
              <a:avLst/>
              <a:gdLst>
                <a:gd name="T0" fmla="*/ 91 w 91"/>
                <a:gd name="T1" fmla="*/ 45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6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1 w 91"/>
                <a:gd name="T23" fmla="*/ 26 h 91"/>
                <a:gd name="T24" fmla="*/ 41 w 91"/>
                <a:gd name="T25" fmla="*/ 40 h 91"/>
                <a:gd name="T26" fmla="*/ 26 w 91"/>
                <a:gd name="T27" fmla="*/ 40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5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1 w 91"/>
                <a:gd name="T41" fmla="*/ 51 h 91"/>
                <a:gd name="T42" fmla="*/ 41 w 91"/>
                <a:gd name="T43" fmla="*/ 65 h 91"/>
                <a:gd name="T44" fmla="*/ 32 w 91"/>
                <a:gd name="T45" fmla="*/ 77 h 91"/>
                <a:gd name="T46" fmla="*/ 32 w 91"/>
                <a:gd name="T47" fmla="*/ 77 h 91"/>
                <a:gd name="T48" fmla="*/ 46 w 91"/>
                <a:gd name="T49" fmla="*/ 91 h 91"/>
                <a:gd name="T50" fmla="*/ 59 w 91"/>
                <a:gd name="T51" fmla="*/ 77 h 91"/>
                <a:gd name="T52" fmla="*/ 59 w 91"/>
                <a:gd name="T53" fmla="*/ 77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5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5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Freeform 322"/>
            <p:cNvSpPr>
              <a:spLocks/>
            </p:cNvSpPr>
            <p:nvPr/>
          </p:nvSpPr>
          <p:spPr bwMode="auto">
            <a:xfrm>
              <a:off x="4433888" y="5021263"/>
              <a:ext cx="73025" cy="73025"/>
            </a:xfrm>
            <a:custGeom>
              <a:avLst/>
              <a:gdLst>
                <a:gd name="T0" fmla="*/ 91 w 91"/>
                <a:gd name="T1" fmla="*/ 45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6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1 w 91"/>
                <a:gd name="T23" fmla="*/ 26 h 91"/>
                <a:gd name="T24" fmla="*/ 41 w 91"/>
                <a:gd name="T25" fmla="*/ 40 h 91"/>
                <a:gd name="T26" fmla="*/ 26 w 91"/>
                <a:gd name="T27" fmla="*/ 40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5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1 w 91"/>
                <a:gd name="T41" fmla="*/ 51 h 91"/>
                <a:gd name="T42" fmla="*/ 41 w 91"/>
                <a:gd name="T43" fmla="*/ 65 h 91"/>
                <a:gd name="T44" fmla="*/ 32 w 91"/>
                <a:gd name="T45" fmla="*/ 77 h 91"/>
                <a:gd name="T46" fmla="*/ 32 w 91"/>
                <a:gd name="T47" fmla="*/ 77 h 91"/>
                <a:gd name="T48" fmla="*/ 46 w 91"/>
                <a:gd name="T49" fmla="*/ 91 h 91"/>
                <a:gd name="T50" fmla="*/ 59 w 91"/>
                <a:gd name="T51" fmla="*/ 77 h 91"/>
                <a:gd name="T52" fmla="*/ 59 w 91"/>
                <a:gd name="T53" fmla="*/ 77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5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6" y="24"/>
                    <a:pt x="41" y="2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5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67"/>
                    <a:pt x="32" y="72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323"/>
            <p:cNvSpPr>
              <a:spLocks/>
            </p:cNvSpPr>
            <p:nvPr/>
          </p:nvSpPr>
          <p:spPr bwMode="auto">
            <a:xfrm>
              <a:off x="4578350" y="5021263"/>
              <a:ext cx="73025" cy="73025"/>
            </a:xfrm>
            <a:custGeom>
              <a:avLst/>
              <a:gdLst>
                <a:gd name="T0" fmla="*/ 91 w 91"/>
                <a:gd name="T1" fmla="*/ 45 h 91"/>
                <a:gd name="T2" fmla="*/ 78 w 91"/>
                <a:gd name="T3" fmla="*/ 32 h 91"/>
                <a:gd name="T4" fmla="*/ 78 w 91"/>
                <a:gd name="T5" fmla="*/ 32 h 91"/>
                <a:gd name="T6" fmla="*/ 65 w 91"/>
                <a:gd name="T7" fmla="*/ 40 h 91"/>
                <a:gd name="T8" fmla="*/ 51 w 91"/>
                <a:gd name="T9" fmla="*/ 40 h 91"/>
                <a:gd name="T10" fmla="*/ 51 w 91"/>
                <a:gd name="T11" fmla="*/ 26 h 91"/>
                <a:gd name="T12" fmla="*/ 59 w 91"/>
                <a:gd name="T13" fmla="*/ 13 h 91"/>
                <a:gd name="T14" fmla="*/ 59 w 91"/>
                <a:gd name="T15" fmla="*/ 13 h 91"/>
                <a:gd name="T16" fmla="*/ 46 w 91"/>
                <a:gd name="T17" fmla="*/ 0 h 91"/>
                <a:gd name="T18" fmla="*/ 32 w 91"/>
                <a:gd name="T19" fmla="*/ 13 h 91"/>
                <a:gd name="T20" fmla="*/ 32 w 91"/>
                <a:gd name="T21" fmla="*/ 13 h 91"/>
                <a:gd name="T22" fmla="*/ 40 w 91"/>
                <a:gd name="T23" fmla="*/ 26 h 91"/>
                <a:gd name="T24" fmla="*/ 40 w 91"/>
                <a:gd name="T25" fmla="*/ 40 h 91"/>
                <a:gd name="T26" fmla="*/ 26 w 91"/>
                <a:gd name="T27" fmla="*/ 40 h 91"/>
                <a:gd name="T28" fmla="*/ 14 w 91"/>
                <a:gd name="T29" fmla="*/ 32 h 91"/>
                <a:gd name="T30" fmla="*/ 14 w 91"/>
                <a:gd name="T31" fmla="*/ 32 h 91"/>
                <a:gd name="T32" fmla="*/ 0 w 91"/>
                <a:gd name="T33" fmla="*/ 45 h 91"/>
                <a:gd name="T34" fmla="*/ 14 w 91"/>
                <a:gd name="T35" fmla="*/ 59 h 91"/>
                <a:gd name="T36" fmla="*/ 14 w 91"/>
                <a:gd name="T37" fmla="*/ 59 h 91"/>
                <a:gd name="T38" fmla="*/ 26 w 91"/>
                <a:gd name="T39" fmla="*/ 51 h 91"/>
                <a:gd name="T40" fmla="*/ 40 w 91"/>
                <a:gd name="T41" fmla="*/ 51 h 91"/>
                <a:gd name="T42" fmla="*/ 40 w 91"/>
                <a:gd name="T43" fmla="*/ 65 h 91"/>
                <a:gd name="T44" fmla="*/ 32 w 91"/>
                <a:gd name="T45" fmla="*/ 77 h 91"/>
                <a:gd name="T46" fmla="*/ 32 w 91"/>
                <a:gd name="T47" fmla="*/ 77 h 91"/>
                <a:gd name="T48" fmla="*/ 46 w 91"/>
                <a:gd name="T49" fmla="*/ 91 h 91"/>
                <a:gd name="T50" fmla="*/ 59 w 91"/>
                <a:gd name="T51" fmla="*/ 77 h 91"/>
                <a:gd name="T52" fmla="*/ 59 w 91"/>
                <a:gd name="T53" fmla="*/ 77 h 91"/>
                <a:gd name="T54" fmla="*/ 51 w 91"/>
                <a:gd name="T55" fmla="*/ 65 h 91"/>
                <a:gd name="T56" fmla="*/ 51 w 91"/>
                <a:gd name="T57" fmla="*/ 51 h 91"/>
                <a:gd name="T58" fmla="*/ 65 w 91"/>
                <a:gd name="T59" fmla="*/ 51 h 91"/>
                <a:gd name="T60" fmla="*/ 78 w 91"/>
                <a:gd name="T61" fmla="*/ 59 h 91"/>
                <a:gd name="T62" fmla="*/ 78 w 91"/>
                <a:gd name="T63" fmla="*/ 59 h 91"/>
                <a:gd name="T64" fmla="*/ 91 w 91"/>
                <a:gd name="T65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91">
                  <a:moveTo>
                    <a:pt x="91" y="45"/>
                  </a:moveTo>
                  <a:cubicBezTo>
                    <a:pt x="91" y="38"/>
                    <a:pt x="85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2" y="32"/>
                    <a:pt x="67" y="35"/>
                    <a:pt x="65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6" y="24"/>
                    <a:pt x="59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38" y="0"/>
                    <a:pt x="32" y="6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9"/>
                    <a:pt x="36" y="24"/>
                    <a:pt x="40" y="26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4" y="35"/>
                    <a:pt x="19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" y="32"/>
                    <a:pt x="0" y="38"/>
                    <a:pt x="0" y="45"/>
                  </a:cubicBezTo>
                  <a:cubicBezTo>
                    <a:pt x="0" y="53"/>
                    <a:pt x="6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9" y="59"/>
                    <a:pt x="24" y="56"/>
                    <a:pt x="26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6" y="67"/>
                    <a:pt x="32" y="72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85"/>
                    <a:pt x="38" y="91"/>
                    <a:pt x="46" y="91"/>
                  </a:cubicBezTo>
                  <a:cubicBezTo>
                    <a:pt x="53" y="91"/>
                    <a:pt x="59" y="85"/>
                    <a:pt x="59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72"/>
                    <a:pt x="56" y="67"/>
                    <a:pt x="51" y="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7" y="56"/>
                    <a:pt x="72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85" y="59"/>
                    <a:pt x="91" y="53"/>
                    <a:pt x="9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3101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 userDrawn="1"/>
        </p:nvSpPr>
        <p:spPr>
          <a:xfrm>
            <a:off x="9145588" y="4113212"/>
            <a:ext cx="3049588" cy="2744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 userDrawn="1"/>
        </p:nvSpPr>
        <p:spPr>
          <a:xfrm>
            <a:off x="9145588" y="1371599"/>
            <a:ext cx="3049588" cy="27416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0669588" y="0"/>
            <a:ext cx="1522412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Text Placeholder 278"/>
          <p:cNvSpPr>
            <a:spLocks noGrp="1"/>
          </p:cNvSpPr>
          <p:nvPr>
            <p:ph type="body" sz="quarter" idx="11" hasCustomPrompt="1"/>
          </p:nvPr>
        </p:nvSpPr>
        <p:spPr>
          <a:xfrm>
            <a:off x="5618888" y="501480"/>
            <a:ext cx="4795111" cy="367200"/>
          </a:xfrm>
          <a:noFill/>
        </p:spPr>
        <p:txBody>
          <a:bodyPr wrap="square" lIns="0" tIns="0" rIns="0" bIns="0" rtlCol="0" anchor="ctr" anchorCtr="0">
            <a:noAutofit/>
          </a:bodyPr>
          <a:lstStyle>
            <a:lvl1pPr marL="0" indent="0" algn="r">
              <a:spcAft>
                <a:spcPts val="0"/>
              </a:spcAft>
              <a:buNone/>
              <a:defRPr lang="en-US" sz="2400" dirty="0" smtClean="0">
                <a:solidFill>
                  <a:srgbClr val="002B4C"/>
                </a:solidFill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sz="1800" dirty="0" smtClean="0"/>
            </a:lvl4pPr>
            <a:lvl5pPr>
              <a:defRPr lang="en-GB" sz="1800" dirty="0"/>
            </a:lvl5pPr>
          </a:lstStyle>
          <a:p>
            <a:pPr marL="0" lvl="0" algn="r"/>
            <a:r>
              <a:rPr lang="en-US" sz="2400" dirty="0" smtClean="0">
                <a:solidFill>
                  <a:srgbClr val="002B4C"/>
                </a:solidFill>
              </a:rPr>
              <a:t>Click to add Presentation title signpost </a:t>
            </a:r>
            <a:endParaRPr lang="en-US" dirty="0" smtClean="0"/>
          </a:p>
        </p:txBody>
      </p:sp>
      <p:pic>
        <p:nvPicPr>
          <p:cNvPr id="280" name="Picture 2" descr="BoE logo_A4 mast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6300"/>
            <a:ext cx="2995962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" name="Text Placeholder 28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487988"/>
            <a:ext cx="5634678" cy="982800"/>
          </a:xfr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chemeClr val="accent4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accent4"/>
                </a:solidFill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add Name Surname</a:t>
            </a:r>
          </a:p>
          <a:p>
            <a:pPr lvl="1"/>
            <a:r>
              <a:rPr lang="en-US" dirty="0" smtClean="0"/>
              <a:t>Title/Date</a:t>
            </a:r>
            <a:endParaRPr lang="en-GB" dirty="0"/>
          </a:p>
        </p:txBody>
      </p:sp>
      <p:sp>
        <p:nvSpPr>
          <p:cNvPr id="290" name="Picture Placeholder 289"/>
          <p:cNvSpPr>
            <a:spLocks noGrp="1" noChangeAspect="1"/>
          </p:cNvSpPr>
          <p:nvPr>
            <p:ph type="pic" sz="quarter" idx="14"/>
          </p:nvPr>
        </p:nvSpPr>
        <p:spPr>
          <a:xfrm>
            <a:off x="10961688" y="190785"/>
            <a:ext cx="964800" cy="96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6097588" y="1371600"/>
            <a:ext cx="3048000" cy="548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Picture Placeholder 276"/>
          <p:cNvSpPr>
            <a:spLocks noGrp="1"/>
          </p:cNvSpPr>
          <p:nvPr userDrawn="1">
            <p:ph type="pic" sz="quarter" idx="15"/>
          </p:nvPr>
        </p:nvSpPr>
        <p:spPr>
          <a:xfrm>
            <a:off x="6097975" y="1374774"/>
            <a:ext cx="3049200" cy="5480049"/>
          </a:xfrm>
          <a:noFill/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31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200" y="1752600"/>
            <a:ext cx="5638800" cy="3735387"/>
          </a:xfrm>
        </p:spPr>
        <p:txBody>
          <a:bodyPr/>
          <a:lstStyle>
            <a:lvl1pPr marL="0" indent="0">
              <a:spcAft>
                <a:spcPts val="2400"/>
              </a:spcAft>
              <a:buNone/>
              <a:defRPr sz="4800"/>
            </a:lvl1pPr>
            <a:lvl2pPr marL="0" indent="0">
              <a:buFont typeface="Arial" panose="020B0604020202020204" pitchFamily="34" charset="0"/>
              <a:buNone/>
              <a:defRPr sz="3200"/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 smtClean="0"/>
              <a:t>Click to edit title  (Calibri 48pt)</a:t>
            </a:r>
          </a:p>
          <a:p>
            <a:pPr lvl="1"/>
            <a:r>
              <a:rPr lang="en-US" dirty="0" smtClean="0"/>
              <a:t>Presentation subtitle </a:t>
            </a:r>
            <a:br>
              <a:rPr lang="en-US" dirty="0" smtClean="0"/>
            </a:br>
            <a:r>
              <a:rPr lang="en-US" dirty="0" smtClean="0"/>
              <a:t>(Calibri 32pt)</a:t>
            </a:r>
          </a:p>
          <a:p>
            <a:pPr lvl="1"/>
            <a:endParaRPr lang="en-US" dirty="0" smtClean="0"/>
          </a:p>
        </p:txBody>
      </p:sp>
      <p:grpSp>
        <p:nvGrpSpPr>
          <p:cNvPr id="100" name="Group 99"/>
          <p:cNvGrpSpPr/>
          <p:nvPr/>
        </p:nvGrpSpPr>
        <p:grpSpPr>
          <a:xfrm>
            <a:off x="9237261" y="1588031"/>
            <a:ext cx="2916690" cy="5160032"/>
            <a:chOff x="6146800" y="3298825"/>
            <a:chExt cx="1347788" cy="2384425"/>
          </a:xfrm>
        </p:grpSpPr>
        <p:sp>
          <p:nvSpPr>
            <p:cNvPr id="101" name="Freeform 328"/>
            <p:cNvSpPr>
              <a:spLocks/>
            </p:cNvSpPr>
            <p:nvPr/>
          </p:nvSpPr>
          <p:spPr bwMode="auto">
            <a:xfrm>
              <a:off x="6146800" y="4494213"/>
              <a:ext cx="79375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4 h 100"/>
                <a:gd name="T8" fmla="*/ 56 w 100"/>
                <a:gd name="T9" fmla="*/ 44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9 h 100"/>
                <a:gd name="T24" fmla="*/ 44 w 100"/>
                <a:gd name="T25" fmla="*/ 44 h 100"/>
                <a:gd name="T26" fmla="*/ 29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6 h 100"/>
                <a:gd name="T40" fmla="*/ 44 w 100"/>
                <a:gd name="T41" fmla="*/ 56 h 100"/>
                <a:gd name="T42" fmla="*/ 44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6 h 100"/>
                <a:gd name="T58" fmla="*/ 71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1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1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329"/>
            <p:cNvSpPr>
              <a:spLocks/>
            </p:cNvSpPr>
            <p:nvPr/>
          </p:nvSpPr>
          <p:spPr bwMode="auto">
            <a:xfrm>
              <a:off x="6303963" y="4494213"/>
              <a:ext cx="80963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2 w 100"/>
                <a:gd name="T7" fmla="*/ 44 h 100"/>
                <a:gd name="T8" fmla="*/ 56 w 100"/>
                <a:gd name="T9" fmla="*/ 44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5 w 100"/>
                <a:gd name="T23" fmla="*/ 29 h 100"/>
                <a:gd name="T24" fmla="*/ 45 w 100"/>
                <a:gd name="T25" fmla="*/ 44 h 100"/>
                <a:gd name="T26" fmla="*/ 29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6 h 100"/>
                <a:gd name="T40" fmla="*/ 45 w 100"/>
                <a:gd name="T41" fmla="*/ 56 h 100"/>
                <a:gd name="T42" fmla="*/ 45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6 h 100"/>
                <a:gd name="T58" fmla="*/ 72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4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2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5" y="29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7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1"/>
                    <a:pt x="29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1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4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330"/>
            <p:cNvSpPr>
              <a:spLocks/>
            </p:cNvSpPr>
            <p:nvPr/>
          </p:nvSpPr>
          <p:spPr bwMode="auto">
            <a:xfrm>
              <a:off x="6462713" y="4494213"/>
              <a:ext cx="80963" cy="80963"/>
            </a:xfrm>
            <a:custGeom>
              <a:avLst/>
              <a:gdLst>
                <a:gd name="T0" fmla="*/ 101 w 101"/>
                <a:gd name="T1" fmla="*/ 50 h 100"/>
                <a:gd name="T2" fmla="*/ 86 w 101"/>
                <a:gd name="T3" fmla="*/ 35 h 100"/>
                <a:gd name="T4" fmla="*/ 86 w 101"/>
                <a:gd name="T5" fmla="*/ 35 h 100"/>
                <a:gd name="T6" fmla="*/ 72 w 101"/>
                <a:gd name="T7" fmla="*/ 44 h 100"/>
                <a:gd name="T8" fmla="*/ 56 w 101"/>
                <a:gd name="T9" fmla="*/ 44 h 100"/>
                <a:gd name="T10" fmla="*/ 56 w 101"/>
                <a:gd name="T11" fmla="*/ 29 h 100"/>
                <a:gd name="T12" fmla="*/ 65 w 101"/>
                <a:gd name="T13" fmla="*/ 15 h 100"/>
                <a:gd name="T14" fmla="*/ 65 w 101"/>
                <a:gd name="T15" fmla="*/ 15 h 100"/>
                <a:gd name="T16" fmla="*/ 51 w 101"/>
                <a:gd name="T17" fmla="*/ 0 h 100"/>
                <a:gd name="T18" fmla="*/ 36 w 101"/>
                <a:gd name="T19" fmla="*/ 15 h 100"/>
                <a:gd name="T20" fmla="*/ 36 w 101"/>
                <a:gd name="T21" fmla="*/ 15 h 100"/>
                <a:gd name="T22" fmla="*/ 45 w 101"/>
                <a:gd name="T23" fmla="*/ 29 h 100"/>
                <a:gd name="T24" fmla="*/ 45 w 101"/>
                <a:gd name="T25" fmla="*/ 44 h 100"/>
                <a:gd name="T26" fmla="*/ 29 w 101"/>
                <a:gd name="T27" fmla="*/ 44 h 100"/>
                <a:gd name="T28" fmla="*/ 15 w 101"/>
                <a:gd name="T29" fmla="*/ 35 h 100"/>
                <a:gd name="T30" fmla="*/ 15 w 101"/>
                <a:gd name="T31" fmla="*/ 35 h 100"/>
                <a:gd name="T32" fmla="*/ 0 w 101"/>
                <a:gd name="T33" fmla="*/ 50 h 100"/>
                <a:gd name="T34" fmla="*/ 15 w 101"/>
                <a:gd name="T35" fmla="*/ 65 h 100"/>
                <a:gd name="T36" fmla="*/ 15 w 101"/>
                <a:gd name="T37" fmla="*/ 65 h 100"/>
                <a:gd name="T38" fmla="*/ 29 w 101"/>
                <a:gd name="T39" fmla="*/ 56 h 100"/>
                <a:gd name="T40" fmla="*/ 45 w 101"/>
                <a:gd name="T41" fmla="*/ 56 h 100"/>
                <a:gd name="T42" fmla="*/ 45 w 101"/>
                <a:gd name="T43" fmla="*/ 71 h 100"/>
                <a:gd name="T44" fmla="*/ 36 w 101"/>
                <a:gd name="T45" fmla="*/ 85 h 100"/>
                <a:gd name="T46" fmla="*/ 36 w 101"/>
                <a:gd name="T47" fmla="*/ 85 h 100"/>
                <a:gd name="T48" fmla="*/ 51 w 101"/>
                <a:gd name="T49" fmla="*/ 100 h 100"/>
                <a:gd name="T50" fmla="*/ 65 w 101"/>
                <a:gd name="T51" fmla="*/ 85 h 100"/>
                <a:gd name="T52" fmla="*/ 65 w 101"/>
                <a:gd name="T53" fmla="*/ 85 h 100"/>
                <a:gd name="T54" fmla="*/ 56 w 101"/>
                <a:gd name="T55" fmla="*/ 71 h 100"/>
                <a:gd name="T56" fmla="*/ 56 w 101"/>
                <a:gd name="T57" fmla="*/ 56 h 100"/>
                <a:gd name="T58" fmla="*/ 72 w 101"/>
                <a:gd name="T59" fmla="*/ 56 h 100"/>
                <a:gd name="T60" fmla="*/ 86 w 101"/>
                <a:gd name="T61" fmla="*/ 65 h 100"/>
                <a:gd name="T62" fmla="*/ 86 w 101"/>
                <a:gd name="T63" fmla="*/ 65 h 100"/>
                <a:gd name="T64" fmla="*/ 101 w 101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100">
                  <a:moveTo>
                    <a:pt x="101" y="50"/>
                  </a:moveTo>
                  <a:cubicBezTo>
                    <a:pt x="101" y="42"/>
                    <a:pt x="94" y="35"/>
                    <a:pt x="86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0" y="35"/>
                    <a:pt x="74" y="39"/>
                    <a:pt x="72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2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9" y="0"/>
                    <a:pt x="51" y="0"/>
                  </a:cubicBezTo>
                  <a:cubicBezTo>
                    <a:pt x="42" y="0"/>
                    <a:pt x="36" y="7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21"/>
                    <a:pt x="39" y="26"/>
                    <a:pt x="45" y="29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7" y="39"/>
                    <a:pt x="22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2" y="65"/>
                    <a:pt x="27" y="61"/>
                    <a:pt x="29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39" y="74"/>
                    <a:pt x="36" y="79"/>
                    <a:pt x="36" y="85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6" y="93"/>
                    <a:pt x="42" y="100"/>
                    <a:pt x="51" y="100"/>
                  </a:cubicBezTo>
                  <a:cubicBezTo>
                    <a:pt x="59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2" y="74"/>
                    <a:pt x="56" y="71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1"/>
                    <a:pt x="80" y="65"/>
                    <a:pt x="86" y="65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4" y="65"/>
                    <a:pt x="101" y="58"/>
                    <a:pt x="101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331"/>
            <p:cNvSpPr>
              <a:spLocks/>
            </p:cNvSpPr>
            <p:nvPr/>
          </p:nvSpPr>
          <p:spPr bwMode="auto">
            <a:xfrm>
              <a:off x="6621463" y="4494213"/>
              <a:ext cx="80963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4 h 100"/>
                <a:gd name="T8" fmla="*/ 56 w 100"/>
                <a:gd name="T9" fmla="*/ 44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9 h 100"/>
                <a:gd name="T24" fmla="*/ 44 w 100"/>
                <a:gd name="T25" fmla="*/ 44 h 100"/>
                <a:gd name="T26" fmla="*/ 28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8 w 100"/>
                <a:gd name="T39" fmla="*/ 56 h 100"/>
                <a:gd name="T40" fmla="*/ 44 w 100"/>
                <a:gd name="T41" fmla="*/ 56 h 100"/>
                <a:gd name="T42" fmla="*/ 44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6 h 100"/>
                <a:gd name="T58" fmla="*/ 71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3" y="39"/>
                    <a:pt x="71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6" y="35"/>
                    <a:pt x="0" y="42"/>
                    <a:pt x="0" y="50"/>
                  </a:cubicBezTo>
                  <a:cubicBezTo>
                    <a:pt x="0" y="58"/>
                    <a:pt x="6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8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1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3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332"/>
            <p:cNvSpPr>
              <a:spLocks/>
            </p:cNvSpPr>
            <p:nvPr/>
          </p:nvSpPr>
          <p:spPr bwMode="auto">
            <a:xfrm>
              <a:off x="6780213" y="4494213"/>
              <a:ext cx="79375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4 h 100"/>
                <a:gd name="T8" fmla="*/ 56 w 100"/>
                <a:gd name="T9" fmla="*/ 44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9 h 100"/>
                <a:gd name="T24" fmla="*/ 44 w 100"/>
                <a:gd name="T25" fmla="*/ 44 h 100"/>
                <a:gd name="T26" fmla="*/ 29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6 h 100"/>
                <a:gd name="T40" fmla="*/ 44 w 100"/>
                <a:gd name="T41" fmla="*/ 56 h 100"/>
                <a:gd name="T42" fmla="*/ 44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6 h 100"/>
                <a:gd name="T58" fmla="*/ 71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1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1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333"/>
            <p:cNvSpPr>
              <a:spLocks/>
            </p:cNvSpPr>
            <p:nvPr/>
          </p:nvSpPr>
          <p:spPr bwMode="auto">
            <a:xfrm>
              <a:off x="6937375" y="4494213"/>
              <a:ext cx="80963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2 w 100"/>
                <a:gd name="T7" fmla="*/ 44 h 100"/>
                <a:gd name="T8" fmla="*/ 56 w 100"/>
                <a:gd name="T9" fmla="*/ 44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5 w 100"/>
                <a:gd name="T23" fmla="*/ 29 h 100"/>
                <a:gd name="T24" fmla="*/ 45 w 100"/>
                <a:gd name="T25" fmla="*/ 44 h 100"/>
                <a:gd name="T26" fmla="*/ 29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6 h 100"/>
                <a:gd name="T40" fmla="*/ 45 w 100"/>
                <a:gd name="T41" fmla="*/ 56 h 100"/>
                <a:gd name="T42" fmla="*/ 45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6 h 100"/>
                <a:gd name="T58" fmla="*/ 72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4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2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9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5" y="29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7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1"/>
                    <a:pt x="29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9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1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4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334"/>
            <p:cNvSpPr>
              <a:spLocks/>
            </p:cNvSpPr>
            <p:nvPr/>
          </p:nvSpPr>
          <p:spPr bwMode="auto">
            <a:xfrm>
              <a:off x="7096125" y="4494213"/>
              <a:ext cx="80963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4 h 100"/>
                <a:gd name="T8" fmla="*/ 55 w 100"/>
                <a:gd name="T9" fmla="*/ 44 h 100"/>
                <a:gd name="T10" fmla="*/ 55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9 h 100"/>
                <a:gd name="T24" fmla="*/ 44 w 100"/>
                <a:gd name="T25" fmla="*/ 44 h 100"/>
                <a:gd name="T26" fmla="*/ 28 w 100"/>
                <a:gd name="T27" fmla="*/ 44 h 100"/>
                <a:gd name="T28" fmla="*/ 14 w 100"/>
                <a:gd name="T29" fmla="*/ 35 h 100"/>
                <a:gd name="T30" fmla="*/ 14 w 100"/>
                <a:gd name="T31" fmla="*/ 35 h 100"/>
                <a:gd name="T32" fmla="*/ 0 w 100"/>
                <a:gd name="T33" fmla="*/ 50 h 100"/>
                <a:gd name="T34" fmla="*/ 14 w 100"/>
                <a:gd name="T35" fmla="*/ 65 h 100"/>
                <a:gd name="T36" fmla="*/ 14 w 100"/>
                <a:gd name="T37" fmla="*/ 65 h 100"/>
                <a:gd name="T38" fmla="*/ 28 w 100"/>
                <a:gd name="T39" fmla="*/ 56 h 100"/>
                <a:gd name="T40" fmla="*/ 44 w 100"/>
                <a:gd name="T41" fmla="*/ 56 h 100"/>
                <a:gd name="T42" fmla="*/ 44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5 w 100"/>
                <a:gd name="T55" fmla="*/ 71 h 100"/>
                <a:gd name="T56" fmla="*/ 55 w 100"/>
                <a:gd name="T57" fmla="*/ 56 h 100"/>
                <a:gd name="T58" fmla="*/ 71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3" y="39"/>
                    <a:pt x="71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1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6" y="39"/>
                    <a:pt x="21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6" y="35"/>
                    <a:pt x="0" y="42"/>
                    <a:pt x="0" y="50"/>
                  </a:cubicBezTo>
                  <a:cubicBezTo>
                    <a:pt x="0" y="58"/>
                    <a:pt x="6" y="65"/>
                    <a:pt x="14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21" y="65"/>
                    <a:pt x="26" y="61"/>
                    <a:pt x="28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1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5" y="71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3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335"/>
            <p:cNvSpPr>
              <a:spLocks/>
            </p:cNvSpPr>
            <p:nvPr/>
          </p:nvSpPr>
          <p:spPr bwMode="auto">
            <a:xfrm>
              <a:off x="7254875" y="4494213"/>
              <a:ext cx="80963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4 h 100"/>
                <a:gd name="T8" fmla="*/ 56 w 100"/>
                <a:gd name="T9" fmla="*/ 44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9 h 100"/>
                <a:gd name="T24" fmla="*/ 44 w 100"/>
                <a:gd name="T25" fmla="*/ 44 h 100"/>
                <a:gd name="T26" fmla="*/ 29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6 h 100"/>
                <a:gd name="T40" fmla="*/ 44 w 100"/>
                <a:gd name="T41" fmla="*/ 56 h 100"/>
                <a:gd name="T42" fmla="*/ 44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6 h 100"/>
                <a:gd name="T58" fmla="*/ 71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1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1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336"/>
            <p:cNvSpPr>
              <a:spLocks/>
            </p:cNvSpPr>
            <p:nvPr/>
          </p:nvSpPr>
          <p:spPr bwMode="auto">
            <a:xfrm>
              <a:off x="7413625" y="4494213"/>
              <a:ext cx="80963" cy="80963"/>
            </a:xfrm>
            <a:custGeom>
              <a:avLst/>
              <a:gdLst>
                <a:gd name="T0" fmla="*/ 85 w 100"/>
                <a:gd name="T1" fmla="*/ 35 h 100"/>
                <a:gd name="T2" fmla="*/ 85 w 100"/>
                <a:gd name="T3" fmla="*/ 35 h 100"/>
                <a:gd name="T4" fmla="*/ 72 w 100"/>
                <a:gd name="T5" fmla="*/ 44 h 100"/>
                <a:gd name="T6" fmla="*/ 56 w 100"/>
                <a:gd name="T7" fmla="*/ 44 h 100"/>
                <a:gd name="T8" fmla="*/ 56 w 100"/>
                <a:gd name="T9" fmla="*/ 29 h 100"/>
                <a:gd name="T10" fmla="*/ 65 w 100"/>
                <a:gd name="T11" fmla="*/ 15 h 100"/>
                <a:gd name="T12" fmla="*/ 65 w 100"/>
                <a:gd name="T13" fmla="*/ 15 h 100"/>
                <a:gd name="T14" fmla="*/ 50 w 100"/>
                <a:gd name="T15" fmla="*/ 0 h 100"/>
                <a:gd name="T16" fmla="*/ 35 w 100"/>
                <a:gd name="T17" fmla="*/ 15 h 100"/>
                <a:gd name="T18" fmla="*/ 35 w 100"/>
                <a:gd name="T19" fmla="*/ 15 h 100"/>
                <a:gd name="T20" fmla="*/ 44 w 100"/>
                <a:gd name="T21" fmla="*/ 29 h 100"/>
                <a:gd name="T22" fmla="*/ 44 w 100"/>
                <a:gd name="T23" fmla="*/ 44 h 100"/>
                <a:gd name="T24" fmla="*/ 29 w 100"/>
                <a:gd name="T25" fmla="*/ 44 h 100"/>
                <a:gd name="T26" fmla="*/ 15 w 100"/>
                <a:gd name="T27" fmla="*/ 35 h 100"/>
                <a:gd name="T28" fmla="*/ 15 w 100"/>
                <a:gd name="T29" fmla="*/ 35 h 100"/>
                <a:gd name="T30" fmla="*/ 0 w 100"/>
                <a:gd name="T31" fmla="*/ 50 h 100"/>
                <a:gd name="T32" fmla="*/ 15 w 100"/>
                <a:gd name="T33" fmla="*/ 65 h 100"/>
                <a:gd name="T34" fmla="*/ 15 w 100"/>
                <a:gd name="T35" fmla="*/ 65 h 100"/>
                <a:gd name="T36" fmla="*/ 29 w 100"/>
                <a:gd name="T37" fmla="*/ 56 h 100"/>
                <a:gd name="T38" fmla="*/ 44 w 100"/>
                <a:gd name="T39" fmla="*/ 56 h 100"/>
                <a:gd name="T40" fmla="*/ 44 w 100"/>
                <a:gd name="T41" fmla="*/ 71 h 100"/>
                <a:gd name="T42" fmla="*/ 35 w 100"/>
                <a:gd name="T43" fmla="*/ 85 h 100"/>
                <a:gd name="T44" fmla="*/ 35 w 100"/>
                <a:gd name="T45" fmla="*/ 85 h 100"/>
                <a:gd name="T46" fmla="*/ 50 w 100"/>
                <a:gd name="T47" fmla="*/ 100 h 100"/>
                <a:gd name="T48" fmla="*/ 65 w 100"/>
                <a:gd name="T49" fmla="*/ 85 h 100"/>
                <a:gd name="T50" fmla="*/ 65 w 100"/>
                <a:gd name="T51" fmla="*/ 85 h 100"/>
                <a:gd name="T52" fmla="*/ 56 w 100"/>
                <a:gd name="T53" fmla="*/ 71 h 100"/>
                <a:gd name="T54" fmla="*/ 56 w 100"/>
                <a:gd name="T55" fmla="*/ 56 h 100"/>
                <a:gd name="T56" fmla="*/ 72 w 100"/>
                <a:gd name="T57" fmla="*/ 56 h 100"/>
                <a:gd name="T58" fmla="*/ 85 w 100"/>
                <a:gd name="T59" fmla="*/ 65 h 100"/>
                <a:gd name="T60" fmla="*/ 85 w 100"/>
                <a:gd name="T61" fmla="*/ 65 h 100"/>
                <a:gd name="T62" fmla="*/ 100 w 100"/>
                <a:gd name="T63" fmla="*/ 50 h 100"/>
                <a:gd name="T64" fmla="*/ 85 w 100"/>
                <a:gd name="T65" fmla="*/ 3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85" y="35"/>
                  </a:move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2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7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1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1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ubicBezTo>
                    <a:pt x="100" y="42"/>
                    <a:pt x="93" y="35"/>
                    <a:pt x="85" y="3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337"/>
            <p:cNvSpPr>
              <a:spLocks/>
            </p:cNvSpPr>
            <p:nvPr/>
          </p:nvSpPr>
          <p:spPr bwMode="auto">
            <a:xfrm>
              <a:off x="6146800" y="4652963"/>
              <a:ext cx="79375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5 h 100"/>
                <a:gd name="T8" fmla="*/ 56 w 100"/>
                <a:gd name="T9" fmla="*/ 45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9 h 100"/>
                <a:gd name="T24" fmla="*/ 44 w 100"/>
                <a:gd name="T25" fmla="*/ 45 h 100"/>
                <a:gd name="T26" fmla="*/ 29 w 100"/>
                <a:gd name="T27" fmla="*/ 45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6 h 100"/>
                <a:gd name="T40" fmla="*/ 44 w 100"/>
                <a:gd name="T41" fmla="*/ 56 h 100"/>
                <a:gd name="T42" fmla="*/ 44 w 100"/>
                <a:gd name="T43" fmla="*/ 72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2 h 100"/>
                <a:gd name="T56" fmla="*/ 56 w 100"/>
                <a:gd name="T57" fmla="*/ 56 h 100"/>
                <a:gd name="T58" fmla="*/ 71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1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4"/>
                    <a:pt x="42" y="100"/>
                    <a:pt x="50" y="100"/>
                  </a:cubicBezTo>
                  <a:cubicBezTo>
                    <a:pt x="58" y="100"/>
                    <a:pt x="65" y="94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338"/>
            <p:cNvSpPr>
              <a:spLocks/>
            </p:cNvSpPr>
            <p:nvPr/>
          </p:nvSpPr>
          <p:spPr bwMode="auto">
            <a:xfrm>
              <a:off x="6303963" y="4652963"/>
              <a:ext cx="80963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2 w 100"/>
                <a:gd name="T7" fmla="*/ 45 h 100"/>
                <a:gd name="T8" fmla="*/ 56 w 100"/>
                <a:gd name="T9" fmla="*/ 45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5 w 100"/>
                <a:gd name="T23" fmla="*/ 29 h 100"/>
                <a:gd name="T24" fmla="*/ 45 w 100"/>
                <a:gd name="T25" fmla="*/ 45 h 100"/>
                <a:gd name="T26" fmla="*/ 29 w 100"/>
                <a:gd name="T27" fmla="*/ 45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6 h 100"/>
                <a:gd name="T40" fmla="*/ 45 w 100"/>
                <a:gd name="T41" fmla="*/ 56 h 100"/>
                <a:gd name="T42" fmla="*/ 45 w 100"/>
                <a:gd name="T43" fmla="*/ 72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2 h 100"/>
                <a:gd name="T56" fmla="*/ 56 w 100"/>
                <a:gd name="T57" fmla="*/ 56 h 100"/>
                <a:gd name="T58" fmla="*/ 72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4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2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7"/>
                    <a:pt x="45" y="29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1"/>
                    <a:pt x="29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4"/>
                    <a:pt x="42" y="100"/>
                    <a:pt x="50" y="100"/>
                  </a:cubicBezTo>
                  <a:cubicBezTo>
                    <a:pt x="58" y="100"/>
                    <a:pt x="65" y="94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4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339"/>
            <p:cNvSpPr>
              <a:spLocks/>
            </p:cNvSpPr>
            <p:nvPr/>
          </p:nvSpPr>
          <p:spPr bwMode="auto">
            <a:xfrm>
              <a:off x="6462713" y="4652963"/>
              <a:ext cx="80963" cy="80963"/>
            </a:xfrm>
            <a:custGeom>
              <a:avLst/>
              <a:gdLst>
                <a:gd name="T0" fmla="*/ 101 w 101"/>
                <a:gd name="T1" fmla="*/ 50 h 100"/>
                <a:gd name="T2" fmla="*/ 86 w 101"/>
                <a:gd name="T3" fmla="*/ 35 h 100"/>
                <a:gd name="T4" fmla="*/ 86 w 101"/>
                <a:gd name="T5" fmla="*/ 35 h 100"/>
                <a:gd name="T6" fmla="*/ 72 w 101"/>
                <a:gd name="T7" fmla="*/ 45 h 100"/>
                <a:gd name="T8" fmla="*/ 56 w 101"/>
                <a:gd name="T9" fmla="*/ 45 h 100"/>
                <a:gd name="T10" fmla="*/ 56 w 101"/>
                <a:gd name="T11" fmla="*/ 29 h 100"/>
                <a:gd name="T12" fmla="*/ 65 w 101"/>
                <a:gd name="T13" fmla="*/ 15 h 100"/>
                <a:gd name="T14" fmla="*/ 65 w 101"/>
                <a:gd name="T15" fmla="*/ 15 h 100"/>
                <a:gd name="T16" fmla="*/ 51 w 101"/>
                <a:gd name="T17" fmla="*/ 0 h 100"/>
                <a:gd name="T18" fmla="*/ 36 w 101"/>
                <a:gd name="T19" fmla="*/ 15 h 100"/>
                <a:gd name="T20" fmla="*/ 36 w 101"/>
                <a:gd name="T21" fmla="*/ 15 h 100"/>
                <a:gd name="T22" fmla="*/ 45 w 101"/>
                <a:gd name="T23" fmla="*/ 29 h 100"/>
                <a:gd name="T24" fmla="*/ 45 w 101"/>
                <a:gd name="T25" fmla="*/ 45 h 100"/>
                <a:gd name="T26" fmla="*/ 29 w 101"/>
                <a:gd name="T27" fmla="*/ 45 h 100"/>
                <a:gd name="T28" fmla="*/ 15 w 101"/>
                <a:gd name="T29" fmla="*/ 35 h 100"/>
                <a:gd name="T30" fmla="*/ 15 w 101"/>
                <a:gd name="T31" fmla="*/ 35 h 100"/>
                <a:gd name="T32" fmla="*/ 0 w 101"/>
                <a:gd name="T33" fmla="*/ 50 h 100"/>
                <a:gd name="T34" fmla="*/ 15 w 101"/>
                <a:gd name="T35" fmla="*/ 65 h 100"/>
                <a:gd name="T36" fmla="*/ 15 w 101"/>
                <a:gd name="T37" fmla="*/ 65 h 100"/>
                <a:gd name="T38" fmla="*/ 29 w 101"/>
                <a:gd name="T39" fmla="*/ 56 h 100"/>
                <a:gd name="T40" fmla="*/ 45 w 101"/>
                <a:gd name="T41" fmla="*/ 56 h 100"/>
                <a:gd name="T42" fmla="*/ 45 w 101"/>
                <a:gd name="T43" fmla="*/ 72 h 100"/>
                <a:gd name="T44" fmla="*/ 36 w 101"/>
                <a:gd name="T45" fmla="*/ 85 h 100"/>
                <a:gd name="T46" fmla="*/ 36 w 101"/>
                <a:gd name="T47" fmla="*/ 85 h 100"/>
                <a:gd name="T48" fmla="*/ 51 w 101"/>
                <a:gd name="T49" fmla="*/ 100 h 100"/>
                <a:gd name="T50" fmla="*/ 65 w 101"/>
                <a:gd name="T51" fmla="*/ 85 h 100"/>
                <a:gd name="T52" fmla="*/ 65 w 101"/>
                <a:gd name="T53" fmla="*/ 85 h 100"/>
                <a:gd name="T54" fmla="*/ 56 w 101"/>
                <a:gd name="T55" fmla="*/ 72 h 100"/>
                <a:gd name="T56" fmla="*/ 56 w 101"/>
                <a:gd name="T57" fmla="*/ 56 h 100"/>
                <a:gd name="T58" fmla="*/ 72 w 101"/>
                <a:gd name="T59" fmla="*/ 56 h 100"/>
                <a:gd name="T60" fmla="*/ 86 w 101"/>
                <a:gd name="T61" fmla="*/ 65 h 100"/>
                <a:gd name="T62" fmla="*/ 86 w 101"/>
                <a:gd name="T63" fmla="*/ 65 h 100"/>
                <a:gd name="T64" fmla="*/ 101 w 101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100">
                  <a:moveTo>
                    <a:pt x="101" y="50"/>
                  </a:moveTo>
                  <a:cubicBezTo>
                    <a:pt x="101" y="42"/>
                    <a:pt x="94" y="35"/>
                    <a:pt x="86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0" y="35"/>
                    <a:pt x="74" y="39"/>
                    <a:pt x="72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2" y="27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9" y="0"/>
                    <a:pt x="51" y="0"/>
                  </a:cubicBezTo>
                  <a:cubicBezTo>
                    <a:pt x="42" y="0"/>
                    <a:pt x="36" y="7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21"/>
                    <a:pt x="39" y="27"/>
                    <a:pt x="45" y="29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39"/>
                    <a:pt x="22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2" y="65"/>
                    <a:pt x="27" y="61"/>
                    <a:pt x="29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39" y="74"/>
                    <a:pt x="36" y="79"/>
                    <a:pt x="36" y="85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6" y="94"/>
                    <a:pt x="42" y="100"/>
                    <a:pt x="51" y="100"/>
                  </a:cubicBezTo>
                  <a:cubicBezTo>
                    <a:pt x="59" y="100"/>
                    <a:pt x="65" y="94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2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1"/>
                    <a:pt x="80" y="65"/>
                    <a:pt x="86" y="65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4" y="65"/>
                    <a:pt x="101" y="58"/>
                    <a:pt x="101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340"/>
            <p:cNvSpPr>
              <a:spLocks/>
            </p:cNvSpPr>
            <p:nvPr/>
          </p:nvSpPr>
          <p:spPr bwMode="auto">
            <a:xfrm>
              <a:off x="6621463" y="4652963"/>
              <a:ext cx="80963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5 h 100"/>
                <a:gd name="T8" fmla="*/ 56 w 100"/>
                <a:gd name="T9" fmla="*/ 45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9 h 100"/>
                <a:gd name="T24" fmla="*/ 44 w 100"/>
                <a:gd name="T25" fmla="*/ 45 h 100"/>
                <a:gd name="T26" fmla="*/ 28 w 100"/>
                <a:gd name="T27" fmla="*/ 45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8 w 100"/>
                <a:gd name="T39" fmla="*/ 56 h 100"/>
                <a:gd name="T40" fmla="*/ 44 w 100"/>
                <a:gd name="T41" fmla="*/ 56 h 100"/>
                <a:gd name="T42" fmla="*/ 44 w 100"/>
                <a:gd name="T43" fmla="*/ 72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2 h 100"/>
                <a:gd name="T56" fmla="*/ 56 w 100"/>
                <a:gd name="T57" fmla="*/ 56 h 100"/>
                <a:gd name="T58" fmla="*/ 71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3" y="39"/>
                    <a:pt x="71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6" y="35"/>
                    <a:pt x="0" y="42"/>
                    <a:pt x="0" y="50"/>
                  </a:cubicBezTo>
                  <a:cubicBezTo>
                    <a:pt x="0" y="58"/>
                    <a:pt x="6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8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4"/>
                    <a:pt x="42" y="100"/>
                    <a:pt x="50" y="100"/>
                  </a:cubicBezTo>
                  <a:cubicBezTo>
                    <a:pt x="58" y="100"/>
                    <a:pt x="65" y="94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3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341"/>
            <p:cNvSpPr>
              <a:spLocks/>
            </p:cNvSpPr>
            <p:nvPr/>
          </p:nvSpPr>
          <p:spPr bwMode="auto">
            <a:xfrm>
              <a:off x="6780213" y="4652963"/>
              <a:ext cx="79375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5 h 100"/>
                <a:gd name="T8" fmla="*/ 56 w 100"/>
                <a:gd name="T9" fmla="*/ 45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9 h 100"/>
                <a:gd name="T24" fmla="*/ 44 w 100"/>
                <a:gd name="T25" fmla="*/ 45 h 100"/>
                <a:gd name="T26" fmla="*/ 29 w 100"/>
                <a:gd name="T27" fmla="*/ 45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6 h 100"/>
                <a:gd name="T40" fmla="*/ 44 w 100"/>
                <a:gd name="T41" fmla="*/ 56 h 100"/>
                <a:gd name="T42" fmla="*/ 44 w 100"/>
                <a:gd name="T43" fmla="*/ 72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2 h 100"/>
                <a:gd name="T56" fmla="*/ 56 w 100"/>
                <a:gd name="T57" fmla="*/ 56 h 100"/>
                <a:gd name="T58" fmla="*/ 71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1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4"/>
                    <a:pt x="42" y="100"/>
                    <a:pt x="50" y="100"/>
                  </a:cubicBezTo>
                  <a:cubicBezTo>
                    <a:pt x="58" y="100"/>
                    <a:pt x="65" y="94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342"/>
            <p:cNvSpPr>
              <a:spLocks/>
            </p:cNvSpPr>
            <p:nvPr/>
          </p:nvSpPr>
          <p:spPr bwMode="auto">
            <a:xfrm>
              <a:off x="6937375" y="4652963"/>
              <a:ext cx="80963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2 w 100"/>
                <a:gd name="T7" fmla="*/ 45 h 100"/>
                <a:gd name="T8" fmla="*/ 56 w 100"/>
                <a:gd name="T9" fmla="*/ 45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5 w 100"/>
                <a:gd name="T23" fmla="*/ 29 h 100"/>
                <a:gd name="T24" fmla="*/ 45 w 100"/>
                <a:gd name="T25" fmla="*/ 45 h 100"/>
                <a:gd name="T26" fmla="*/ 29 w 100"/>
                <a:gd name="T27" fmla="*/ 45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6 h 100"/>
                <a:gd name="T40" fmla="*/ 45 w 100"/>
                <a:gd name="T41" fmla="*/ 56 h 100"/>
                <a:gd name="T42" fmla="*/ 45 w 100"/>
                <a:gd name="T43" fmla="*/ 72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2 h 100"/>
                <a:gd name="T56" fmla="*/ 56 w 100"/>
                <a:gd name="T57" fmla="*/ 56 h 100"/>
                <a:gd name="T58" fmla="*/ 72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4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2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9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7"/>
                    <a:pt x="45" y="29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1"/>
                    <a:pt x="29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4"/>
                    <a:pt x="42" y="100"/>
                    <a:pt x="50" y="100"/>
                  </a:cubicBezTo>
                  <a:cubicBezTo>
                    <a:pt x="59" y="100"/>
                    <a:pt x="65" y="94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4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343"/>
            <p:cNvSpPr>
              <a:spLocks/>
            </p:cNvSpPr>
            <p:nvPr/>
          </p:nvSpPr>
          <p:spPr bwMode="auto">
            <a:xfrm>
              <a:off x="7096125" y="4652963"/>
              <a:ext cx="80963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5 h 100"/>
                <a:gd name="T8" fmla="*/ 55 w 100"/>
                <a:gd name="T9" fmla="*/ 45 h 100"/>
                <a:gd name="T10" fmla="*/ 55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9 h 100"/>
                <a:gd name="T24" fmla="*/ 44 w 100"/>
                <a:gd name="T25" fmla="*/ 45 h 100"/>
                <a:gd name="T26" fmla="*/ 28 w 100"/>
                <a:gd name="T27" fmla="*/ 45 h 100"/>
                <a:gd name="T28" fmla="*/ 14 w 100"/>
                <a:gd name="T29" fmla="*/ 35 h 100"/>
                <a:gd name="T30" fmla="*/ 14 w 100"/>
                <a:gd name="T31" fmla="*/ 35 h 100"/>
                <a:gd name="T32" fmla="*/ 0 w 100"/>
                <a:gd name="T33" fmla="*/ 50 h 100"/>
                <a:gd name="T34" fmla="*/ 14 w 100"/>
                <a:gd name="T35" fmla="*/ 65 h 100"/>
                <a:gd name="T36" fmla="*/ 14 w 100"/>
                <a:gd name="T37" fmla="*/ 65 h 100"/>
                <a:gd name="T38" fmla="*/ 28 w 100"/>
                <a:gd name="T39" fmla="*/ 56 h 100"/>
                <a:gd name="T40" fmla="*/ 44 w 100"/>
                <a:gd name="T41" fmla="*/ 56 h 100"/>
                <a:gd name="T42" fmla="*/ 44 w 100"/>
                <a:gd name="T43" fmla="*/ 72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5 w 100"/>
                <a:gd name="T55" fmla="*/ 72 h 100"/>
                <a:gd name="T56" fmla="*/ 55 w 100"/>
                <a:gd name="T57" fmla="*/ 56 h 100"/>
                <a:gd name="T58" fmla="*/ 71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3" y="39"/>
                    <a:pt x="71" y="45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61" y="27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1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6" y="39"/>
                    <a:pt x="21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6" y="35"/>
                    <a:pt x="0" y="42"/>
                    <a:pt x="0" y="50"/>
                  </a:cubicBezTo>
                  <a:cubicBezTo>
                    <a:pt x="0" y="58"/>
                    <a:pt x="6" y="65"/>
                    <a:pt x="14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21" y="65"/>
                    <a:pt x="26" y="61"/>
                    <a:pt x="28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4"/>
                    <a:pt x="41" y="100"/>
                    <a:pt x="50" y="100"/>
                  </a:cubicBezTo>
                  <a:cubicBezTo>
                    <a:pt x="58" y="100"/>
                    <a:pt x="65" y="94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5" y="72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3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44"/>
            <p:cNvSpPr>
              <a:spLocks/>
            </p:cNvSpPr>
            <p:nvPr/>
          </p:nvSpPr>
          <p:spPr bwMode="auto">
            <a:xfrm>
              <a:off x="7254875" y="4652963"/>
              <a:ext cx="80963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5 h 100"/>
                <a:gd name="T8" fmla="*/ 56 w 100"/>
                <a:gd name="T9" fmla="*/ 45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9 h 100"/>
                <a:gd name="T24" fmla="*/ 44 w 100"/>
                <a:gd name="T25" fmla="*/ 45 h 100"/>
                <a:gd name="T26" fmla="*/ 29 w 100"/>
                <a:gd name="T27" fmla="*/ 45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6 h 100"/>
                <a:gd name="T40" fmla="*/ 44 w 100"/>
                <a:gd name="T41" fmla="*/ 56 h 100"/>
                <a:gd name="T42" fmla="*/ 44 w 100"/>
                <a:gd name="T43" fmla="*/ 72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2 h 100"/>
                <a:gd name="T56" fmla="*/ 56 w 100"/>
                <a:gd name="T57" fmla="*/ 56 h 100"/>
                <a:gd name="T58" fmla="*/ 71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1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4"/>
                    <a:pt x="42" y="100"/>
                    <a:pt x="50" y="100"/>
                  </a:cubicBezTo>
                  <a:cubicBezTo>
                    <a:pt x="58" y="100"/>
                    <a:pt x="65" y="94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345"/>
            <p:cNvSpPr>
              <a:spLocks/>
            </p:cNvSpPr>
            <p:nvPr/>
          </p:nvSpPr>
          <p:spPr bwMode="auto">
            <a:xfrm>
              <a:off x="7413625" y="4652963"/>
              <a:ext cx="80963" cy="80963"/>
            </a:xfrm>
            <a:custGeom>
              <a:avLst/>
              <a:gdLst>
                <a:gd name="T0" fmla="*/ 85 w 100"/>
                <a:gd name="T1" fmla="*/ 35 h 100"/>
                <a:gd name="T2" fmla="*/ 85 w 100"/>
                <a:gd name="T3" fmla="*/ 35 h 100"/>
                <a:gd name="T4" fmla="*/ 72 w 100"/>
                <a:gd name="T5" fmla="*/ 45 h 100"/>
                <a:gd name="T6" fmla="*/ 56 w 100"/>
                <a:gd name="T7" fmla="*/ 45 h 100"/>
                <a:gd name="T8" fmla="*/ 56 w 100"/>
                <a:gd name="T9" fmla="*/ 29 h 100"/>
                <a:gd name="T10" fmla="*/ 65 w 100"/>
                <a:gd name="T11" fmla="*/ 15 h 100"/>
                <a:gd name="T12" fmla="*/ 65 w 100"/>
                <a:gd name="T13" fmla="*/ 15 h 100"/>
                <a:gd name="T14" fmla="*/ 50 w 100"/>
                <a:gd name="T15" fmla="*/ 0 h 100"/>
                <a:gd name="T16" fmla="*/ 35 w 100"/>
                <a:gd name="T17" fmla="*/ 15 h 100"/>
                <a:gd name="T18" fmla="*/ 35 w 100"/>
                <a:gd name="T19" fmla="*/ 15 h 100"/>
                <a:gd name="T20" fmla="*/ 44 w 100"/>
                <a:gd name="T21" fmla="*/ 29 h 100"/>
                <a:gd name="T22" fmla="*/ 44 w 100"/>
                <a:gd name="T23" fmla="*/ 45 h 100"/>
                <a:gd name="T24" fmla="*/ 29 w 100"/>
                <a:gd name="T25" fmla="*/ 45 h 100"/>
                <a:gd name="T26" fmla="*/ 15 w 100"/>
                <a:gd name="T27" fmla="*/ 35 h 100"/>
                <a:gd name="T28" fmla="*/ 15 w 100"/>
                <a:gd name="T29" fmla="*/ 35 h 100"/>
                <a:gd name="T30" fmla="*/ 0 w 100"/>
                <a:gd name="T31" fmla="*/ 50 h 100"/>
                <a:gd name="T32" fmla="*/ 15 w 100"/>
                <a:gd name="T33" fmla="*/ 65 h 100"/>
                <a:gd name="T34" fmla="*/ 15 w 100"/>
                <a:gd name="T35" fmla="*/ 65 h 100"/>
                <a:gd name="T36" fmla="*/ 29 w 100"/>
                <a:gd name="T37" fmla="*/ 56 h 100"/>
                <a:gd name="T38" fmla="*/ 44 w 100"/>
                <a:gd name="T39" fmla="*/ 56 h 100"/>
                <a:gd name="T40" fmla="*/ 44 w 100"/>
                <a:gd name="T41" fmla="*/ 72 h 100"/>
                <a:gd name="T42" fmla="*/ 35 w 100"/>
                <a:gd name="T43" fmla="*/ 85 h 100"/>
                <a:gd name="T44" fmla="*/ 35 w 100"/>
                <a:gd name="T45" fmla="*/ 85 h 100"/>
                <a:gd name="T46" fmla="*/ 50 w 100"/>
                <a:gd name="T47" fmla="*/ 100 h 100"/>
                <a:gd name="T48" fmla="*/ 65 w 100"/>
                <a:gd name="T49" fmla="*/ 85 h 100"/>
                <a:gd name="T50" fmla="*/ 65 w 100"/>
                <a:gd name="T51" fmla="*/ 85 h 100"/>
                <a:gd name="T52" fmla="*/ 56 w 100"/>
                <a:gd name="T53" fmla="*/ 72 h 100"/>
                <a:gd name="T54" fmla="*/ 56 w 100"/>
                <a:gd name="T55" fmla="*/ 56 h 100"/>
                <a:gd name="T56" fmla="*/ 72 w 100"/>
                <a:gd name="T57" fmla="*/ 56 h 100"/>
                <a:gd name="T58" fmla="*/ 85 w 100"/>
                <a:gd name="T59" fmla="*/ 65 h 100"/>
                <a:gd name="T60" fmla="*/ 85 w 100"/>
                <a:gd name="T61" fmla="*/ 65 h 100"/>
                <a:gd name="T62" fmla="*/ 100 w 100"/>
                <a:gd name="T63" fmla="*/ 50 h 100"/>
                <a:gd name="T64" fmla="*/ 85 w 100"/>
                <a:gd name="T65" fmla="*/ 3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85" y="35"/>
                  </a:move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2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1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4"/>
                    <a:pt x="42" y="100"/>
                    <a:pt x="50" y="100"/>
                  </a:cubicBezTo>
                  <a:cubicBezTo>
                    <a:pt x="58" y="100"/>
                    <a:pt x="65" y="94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ubicBezTo>
                    <a:pt x="100" y="42"/>
                    <a:pt x="93" y="35"/>
                    <a:pt x="85" y="3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346"/>
            <p:cNvSpPr>
              <a:spLocks/>
            </p:cNvSpPr>
            <p:nvPr/>
          </p:nvSpPr>
          <p:spPr bwMode="auto">
            <a:xfrm>
              <a:off x="6146800" y="4810125"/>
              <a:ext cx="79375" cy="82550"/>
            </a:xfrm>
            <a:custGeom>
              <a:avLst/>
              <a:gdLst>
                <a:gd name="T0" fmla="*/ 100 w 100"/>
                <a:gd name="T1" fmla="*/ 50 h 101"/>
                <a:gd name="T2" fmla="*/ 85 w 100"/>
                <a:gd name="T3" fmla="*/ 36 h 101"/>
                <a:gd name="T4" fmla="*/ 85 w 100"/>
                <a:gd name="T5" fmla="*/ 36 h 101"/>
                <a:gd name="T6" fmla="*/ 71 w 100"/>
                <a:gd name="T7" fmla="*/ 45 h 101"/>
                <a:gd name="T8" fmla="*/ 56 w 100"/>
                <a:gd name="T9" fmla="*/ 45 h 101"/>
                <a:gd name="T10" fmla="*/ 56 w 100"/>
                <a:gd name="T11" fmla="*/ 29 h 101"/>
                <a:gd name="T12" fmla="*/ 65 w 100"/>
                <a:gd name="T13" fmla="*/ 15 h 101"/>
                <a:gd name="T14" fmla="*/ 65 w 100"/>
                <a:gd name="T15" fmla="*/ 15 h 101"/>
                <a:gd name="T16" fmla="*/ 50 w 100"/>
                <a:gd name="T17" fmla="*/ 0 h 101"/>
                <a:gd name="T18" fmla="*/ 35 w 100"/>
                <a:gd name="T19" fmla="*/ 15 h 101"/>
                <a:gd name="T20" fmla="*/ 35 w 100"/>
                <a:gd name="T21" fmla="*/ 15 h 101"/>
                <a:gd name="T22" fmla="*/ 44 w 100"/>
                <a:gd name="T23" fmla="*/ 29 h 101"/>
                <a:gd name="T24" fmla="*/ 44 w 100"/>
                <a:gd name="T25" fmla="*/ 45 h 101"/>
                <a:gd name="T26" fmla="*/ 29 w 100"/>
                <a:gd name="T27" fmla="*/ 45 h 101"/>
                <a:gd name="T28" fmla="*/ 15 w 100"/>
                <a:gd name="T29" fmla="*/ 36 h 101"/>
                <a:gd name="T30" fmla="*/ 15 w 100"/>
                <a:gd name="T31" fmla="*/ 36 h 101"/>
                <a:gd name="T32" fmla="*/ 0 w 100"/>
                <a:gd name="T33" fmla="*/ 50 h 101"/>
                <a:gd name="T34" fmla="*/ 15 w 100"/>
                <a:gd name="T35" fmla="*/ 65 h 101"/>
                <a:gd name="T36" fmla="*/ 15 w 100"/>
                <a:gd name="T37" fmla="*/ 65 h 101"/>
                <a:gd name="T38" fmla="*/ 29 w 100"/>
                <a:gd name="T39" fmla="*/ 56 h 101"/>
                <a:gd name="T40" fmla="*/ 44 w 100"/>
                <a:gd name="T41" fmla="*/ 56 h 101"/>
                <a:gd name="T42" fmla="*/ 44 w 100"/>
                <a:gd name="T43" fmla="*/ 72 h 101"/>
                <a:gd name="T44" fmla="*/ 35 w 100"/>
                <a:gd name="T45" fmla="*/ 86 h 101"/>
                <a:gd name="T46" fmla="*/ 35 w 100"/>
                <a:gd name="T47" fmla="*/ 86 h 101"/>
                <a:gd name="T48" fmla="*/ 50 w 100"/>
                <a:gd name="T49" fmla="*/ 101 h 101"/>
                <a:gd name="T50" fmla="*/ 65 w 100"/>
                <a:gd name="T51" fmla="*/ 86 h 101"/>
                <a:gd name="T52" fmla="*/ 65 w 100"/>
                <a:gd name="T53" fmla="*/ 86 h 101"/>
                <a:gd name="T54" fmla="*/ 56 w 100"/>
                <a:gd name="T55" fmla="*/ 72 h 101"/>
                <a:gd name="T56" fmla="*/ 56 w 100"/>
                <a:gd name="T57" fmla="*/ 56 h 101"/>
                <a:gd name="T58" fmla="*/ 71 w 100"/>
                <a:gd name="T59" fmla="*/ 56 h 101"/>
                <a:gd name="T60" fmla="*/ 85 w 100"/>
                <a:gd name="T61" fmla="*/ 65 h 101"/>
                <a:gd name="T62" fmla="*/ 85 w 100"/>
                <a:gd name="T63" fmla="*/ 65 h 101"/>
                <a:gd name="T64" fmla="*/ 100 w 100"/>
                <a:gd name="T65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1">
                  <a:moveTo>
                    <a:pt x="100" y="50"/>
                  </a:moveTo>
                  <a:cubicBezTo>
                    <a:pt x="100" y="42"/>
                    <a:pt x="93" y="36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79" y="36"/>
                    <a:pt x="74" y="39"/>
                    <a:pt x="71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2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2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39"/>
                    <a:pt x="21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7" y="36"/>
                    <a:pt x="0" y="42"/>
                    <a:pt x="0" y="50"/>
                  </a:cubicBezTo>
                  <a:cubicBezTo>
                    <a:pt x="0" y="59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2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94"/>
                    <a:pt x="42" y="101"/>
                    <a:pt x="50" y="101"/>
                  </a:cubicBezTo>
                  <a:cubicBezTo>
                    <a:pt x="58" y="101"/>
                    <a:pt x="65" y="94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4" y="62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9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347"/>
            <p:cNvSpPr>
              <a:spLocks/>
            </p:cNvSpPr>
            <p:nvPr/>
          </p:nvSpPr>
          <p:spPr bwMode="auto">
            <a:xfrm>
              <a:off x="6303963" y="4810125"/>
              <a:ext cx="80963" cy="82550"/>
            </a:xfrm>
            <a:custGeom>
              <a:avLst/>
              <a:gdLst>
                <a:gd name="T0" fmla="*/ 100 w 100"/>
                <a:gd name="T1" fmla="*/ 50 h 101"/>
                <a:gd name="T2" fmla="*/ 85 w 100"/>
                <a:gd name="T3" fmla="*/ 36 h 101"/>
                <a:gd name="T4" fmla="*/ 85 w 100"/>
                <a:gd name="T5" fmla="*/ 36 h 101"/>
                <a:gd name="T6" fmla="*/ 72 w 100"/>
                <a:gd name="T7" fmla="*/ 45 h 101"/>
                <a:gd name="T8" fmla="*/ 56 w 100"/>
                <a:gd name="T9" fmla="*/ 45 h 101"/>
                <a:gd name="T10" fmla="*/ 56 w 100"/>
                <a:gd name="T11" fmla="*/ 29 h 101"/>
                <a:gd name="T12" fmla="*/ 65 w 100"/>
                <a:gd name="T13" fmla="*/ 15 h 101"/>
                <a:gd name="T14" fmla="*/ 65 w 100"/>
                <a:gd name="T15" fmla="*/ 15 h 101"/>
                <a:gd name="T16" fmla="*/ 50 w 100"/>
                <a:gd name="T17" fmla="*/ 0 h 101"/>
                <a:gd name="T18" fmla="*/ 35 w 100"/>
                <a:gd name="T19" fmla="*/ 15 h 101"/>
                <a:gd name="T20" fmla="*/ 35 w 100"/>
                <a:gd name="T21" fmla="*/ 15 h 101"/>
                <a:gd name="T22" fmla="*/ 45 w 100"/>
                <a:gd name="T23" fmla="*/ 29 h 101"/>
                <a:gd name="T24" fmla="*/ 45 w 100"/>
                <a:gd name="T25" fmla="*/ 45 h 101"/>
                <a:gd name="T26" fmla="*/ 29 w 100"/>
                <a:gd name="T27" fmla="*/ 45 h 101"/>
                <a:gd name="T28" fmla="*/ 15 w 100"/>
                <a:gd name="T29" fmla="*/ 36 h 101"/>
                <a:gd name="T30" fmla="*/ 15 w 100"/>
                <a:gd name="T31" fmla="*/ 36 h 101"/>
                <a:gd name="T32" fmla="*/ 0 w 100"/>
                <a:gd name="T33" fmla="*/ 50 h 101"/>
                <a:gd name="T34" fmla="*/ 15 w 100"/>
                <a:gd name="T35" fmla="*/ 65 h 101"/>
                <a:gd name="T36" fmla="*/ 15 w 100"/>
                <a:gd name="T37" fmla="*/ 65 h 101"/>
                <a:gd name="T38" fmla="*/ 29 w 100"/>
                <a:gd name="T39" fmla="*/ 56 h 101"/>
                <a:gd name="T40" fmla="*/ 45 w 100"/>
                <a:gd name="T41" fmla="*/ 56 h 101"/>
                <a:gd name="T42" fmla="*/ 45 w 100"/>
                <a:gd name="T43" fmla="*/ 72 h 101"/>
                <a:gd name="T44" fmla="*/ 35 w 100"/>
                <a:gd name="T45" fmla="*/ 86 h 101"/>
                <a:gd name="T46" fmla="*/ 35 w 100"/>
                <a:gd name="T47" fmla="*/ 86 h 101"/>
                <a:gd name="T48" fmla="*/ 50 w 100"/>
                <a:gd name="T49" fmla="*/ 101 h 101"/>
                <a:gd name="T50" fmla="*/ 65 w 100"/>
                <a:gd name="T51" fmla="*/ 86 h 101"/>
                <a:gd name="T52" fmla="*/ 65 w 100"/>
                <a:gd name="T53" fmla="*/ 86 h 101"/>
                <a:gd name="T54" fmla="*/ 56 w 100"/>
                <a:gd name="T55" fmla="*/ 72 h 101"/>
                <a:gd name="T56" fmla="*/ 56 w 100"/>
                <a:gd name="T57" fmla="*/ 56 h 101"/>
                <a:gd name="T58" fmla="*/ 72 w 100"/>
                <a:gd name="T59" fmla="*/ 56 h 101"/>
                <a:gd name="T60" fmla="*/ 85 w 100"/>
                <a:gd name="T61" fmla="*/ 65 h 101"/>
                <a:gd name="T62" fmla="*/ 85 w 100"/>
                <a:gd name="T63" fmla="*/ 65 h 101"/>
                <a:gd name="T64" fmla="*/ 100 w 100"/>
                <a:gd name="T65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1">
                  <a:moveTo>
                    <a:pt x="100" y="50"/>
                  </a:moveTo>
                  <a:cubicBezTo>
                    <a:pt x="100" y="42"/>
                    <a:pt x="94" y="36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79" y="36"/>
                    <a:pt x="74" y="39"/>
                    <a:pt x="72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2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2"/>
                    <a:pt x="39" y="27"/>
                    <a:pt x="45" y="29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39"/>
                    <a:pt x="21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7" y="36"/>
                    <a:pt x="0" y="42"/>
                    <a:pt x="0" y="50"/>
                  </a:cubicBezTo>
                  <a:cubicBezTo>
                    <a:pt x="0" y="59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2"/>
                    <a:pt x="29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39" y="74"/>
                    <a:pt x="35" y="79"/>
                    <a:pt x="35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94"/>
                    <a:pt x="42" y="101"/>
                    <a:pt x="50" y="101"/>
                  </a:cubicBezTo>
                  <a:cubicBezTo>
                    <a:pt x="58" y="101"/>
                    <a:pt x="65" y="94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2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4" y="65"/>
                    <a:pt x="100" y="59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348"/>
            <p:cNvSpPr>
              <a:spLocks/>
            </p:cNvSpPr>
            <p:nvPr/>
          </p:nvSpPr>
          <p:spPr bwMode="auto">
            <a:xfrm>
              <a:off x="6462713" y="4810125"/>
              <a:ext cx="80963" cy="82550"/>
            </a:xfrm>
            <a:custGeom>
              <a:avLst/>
              <a:gdLst>
                <a:gd name="T0" fmla="*/ 101 w 101"/>
                <a:gd name="T1" fmla="*/ 50 h 101"/>
                <a:gd name="T2" fmla="*/ 86 w 101"/>
                <a:gd name="T3" fmla="*/ 36 h 101"/>
                <a:gd name="T4" fmla="*/ 86 w 101"/>
                <a:gd name="T5" fmla="*/ 36 h 101"/>
                <a:gd name="T6" fmla="*/ 72 w 101"/>
                <a:gd name="T7" fmla="*/ 45 h 101"/>
                <a:gd name="T8" fmla="*/ 56 w 101"/>
                <a:gd name="T9" fmla="*/ 45 h 101"/>
                <a:gd name="T10" fmla="*/ 56 w 101"/>
                <a:gd name="T11" fmla="*/ 29 h 101"/>
                <a:gd name="T12" fmla="*/ 65 w 101"/>
                <a:gd name="T13" fmla="*/ 15 h 101"/>
                <a:gd name="T14" fmla="*/ 65 w 101"/>
                <a:gd name="T15" fmla="*/ 15 h 101"/>
                <a:gd name="T16" fmla="*/ 51 w 101"/>
                <a:gd name="T17" fmla="*/ 0 h 101"/>
                <a:gd name="T18" fmla="*/ 36 w 101"/>
                <a:gd name="T19" fmla="*/ 15 h 101"/>
                <a:gd name="T20" fmla="*/ 36 w 101"/>
                <a:gd name="T21" fmla="*/ 15 h 101"/>
                <a:gd name="T22" fmla="*/ 45 w 101"/>
                <a:gd name="T23" fmla="*/ 29 h 101"/>
                <a:gd name="T24" fmla="*/ 45 w 101"/>
                <a:gd name="T25" fmla="*/ 45 h 101"/>
                <a:gd name="T26" fmla="*/ 29 w 101"/>
                <a:gd name="T27" fmla="*/ 45 h 101"/>
                <a:gd name="T28" fmla="*/ 15 w 101"/>
                <a:gd name="T29" fmla="*/ 36 h 101"/>
                <a:gd name="T30" fmla="*/ 15 w 101"/>
                <a:gd name="T31" fmla="*/ 36 h 101"/>
                <a:gd name="T32" fmla="*/ 0 w 101"/>
                <a:gd name="T33" fmla="*/ 50 h 101"/>
                <a:gd name="T34" fmla="*/ 15 w 101"/>
                <a:gd name="T35" fmla="*/ 65 h 101"/>
                <a:gd name="T36" fmla="*/ 15 w 101"/>
                <a:gd name="T37" fmla="*/ 65 h 101"/>
                <a:gd name="T38" fmla="*/ 29 w 101"/>
                <a:gd name="T39" fmla="*/ 56 h 101"/>
                <a:gd name="T40" fmla="*/ 45 w 101"/>
                <a:gd name="T41" fmla="*/ 56 h 101"/>
                <a:gd name="T42" fmla="*/ 45 w 101"/>
                <a:gd name="T43" fmla="*/ 72 h 101"/>
                <a:gd name="T44" fmla="*/ 36 w 101"/>
                <a:gd name="T45" fmla="*/ 86 h 101"/>
                <a:gd name="T46" fmla="*/ 36 w 101"/>
                <a:gd name="T47" fmla="*/ 86 h 101"/>
                <a:gd name="T48" fmla="*/ 51 w 101"/>
                <a:gd name="T49" fmla="*/ 101 h 101"/>
                <a:gd name="T50" fmla="*/ 65 w 101"/>
                <a:gd name="T51" fmla="*/ 86 h 101"/>
                <a:gd name="T52" fmla="*/ 65 w 101"/>
                <a:gd name="T53" fmla="*/ 86 h 101"/>
                <a:gd name="T54" fmla="*/ 56 w 101"/>
                <a:gd name="T55" fmla="*/ 72 h 101"/>
                <a:gd name="T56" fmla="*/ 56 w 101"/>
                <a:gd name="T57" fmla="*/ 56 h 101"/>
                <a:gd name="T58" fmla="*/ 72 w 101"/>
                <a:gd name="T59" fmla="*/ 56 h 101"/>
                <a:gd name="T60" fmla="*/ 86 w 101"/>
                <a:gd name="T61" fmla="*/ 65 h 101"/>
                <a:gd name="T62" fmla="*/ 86 w 101"/>
                <a:gd name="T63" fmla="*/ 65 h 101"/>
                <a:gd name="T64" fmla="*/ 101 w 101"/>
                <a:gd name="T65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101">
                  <a:moveTo>
                    <a:pt x="101" y="50"/>
                  </a:moveTo>
                  <a:cubicBezTo>
                    <a:pt x="101" y="42"/>
                    <a:pt x="94" y="36"/>
                    <a:pt x="86" y="3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0" y="36"/>
                    <a:pt x="74" y="39"/>
                    <a:pt x="72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2" y="27"/>
                    <a:pt x="65" y="22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9" y="0"/>
                    <a:pt x="51" y="0"/>
                  </a:cubicBezTo>
                  <a:cubicBezTo>
                    <a:pt x="42" y="0"/>
                    <a:pt x="36" y="7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22"/>
                    <a:pt x="39" y="27"/>
                    <a:pt x="45" y="29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39"/>
                    <a:pt x="22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7" y="36"/>
                    <a:pt x="0" y="42"/>
                    <a:pt x="0" y="50"/>
                  </a:cubicBezTo>
                  <a:cubicBezTo>
                    <a:pt x="0" y="59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2" y="65"/>
                    <a:pt x="27" y="62"/>
                    <a:pt x="29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39" y="74"/>
                    <a:pt x="36" y="79"/>
                    <a:pt x="36" y="86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6" y="94"/>
                    <a:pt x="42" y="101"/>
                    <a:pt x="51" y="101"/>
                  </a:cubicBezTo>
                  <a:cubicBezTo>
                    <a:pt x="59" y="101"/>
                    <a:pt x="65" y="94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79"/>
                    <a:pt x="62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2"/>
                    <a:pt x="80" y="65"/>
                    <a:pt x="86" y="65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4" y="65"/>
                    <a:pt x="101" y="59"/>
                    <a:pt x="101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49"/>
            <p:cNvSpPr>
              <a:spLocks/>
            </p:cNvSpPr>
            <p:nvPr/>
          </p:nvSpPr>
          <p:spPr bwMode="auto">
            <a:xfrm>
              <a:off x="6621463" y="4810125"/>
              <a:ext cx="80963" cy="82550"/>
            </a:xfrm>
            <a:custGeom>
              <a:avLst/>
              <a:gdLst>
                <a:gd name="T0" fmla="*/ 100 w 100"/>
                <a:gd name="T1" fmla="*/ 50 h 101"/>
                <a:gd name="T2" fmla="*/ 85 w 100"/>
                <a:gd name="T3" fmla="*/ 36 h 101"/>
                <a:gd name="T4" fmla="*/ 85 w 100"/>
                <a:gd name="T5" fmla="*/ 36 h 101"/>
                <a:gd name="T6" fmla="*/ 71 w 100"/>
                <a:gd name="T7" fmla="*/ 45 h 101"/>
                <a:gd name="T8" fmla="*/ 56 w 100"/>
                <a:gd name="T9" fmla="*/ 45 h 101"/>
                <a:gd name="T10" fmla="*/ 56 w 100"/>
                <a:gd name="T11" fmla="*/ 29 h 101"/>
                <a:gd name="T12" fmla="*/ 65 w 100"/>
                <a:gd name="T13" fmla="*/ 15 h 101"/>
                <a:gd name="T14" fmla="*/ 65 w 100"/>
                <a:gd name="T15" fmla="*/ 15 h 101"/>
                <a:gd name="T16" fmla="*/ 50 w 100"/>
                <a:gd name="T17" fmla="*/ 0 h 101"/>
                <a:gd name="T18" fmla="*/ 35 w 100"/>
                <a:gd name="T19" fmla="*/ 15 h 101"/>
                <a:gd name="T20" fmla="*/ 35 w 100"/>
                <a:gd name="T21" fmla="*/ 15 h 101"/>
                <a:gd name="T22" fmla="*/ 44 w 100"/>
                <a:gd name="T23" fmla="*/ 29 h 101"/>
                <a:gd name="T24" fmla="*/ 44 w 100"/>
                <a:gd name="T25" fmla="*/ 45 h 101"/>
                <a:gd name="T26" fmla="*/ 28 w 100"/>
                <a:gd name="T27" fmla="*/ 45 h 101"/>
                <a:gd name="T28" fmla="*/ 15 w 100"/>
                <a:gd name="T29" fmla="*/ 36 h 101"/>
                <a:gd name="T30" fmla="*/ 15 w 100"/>
                <a:gd name="T31" fmla="*/ 36 h 101"/>
                <a:gd name="T32" fmla="*/ 0 w 100"/>
                <a:gd name="T33" fmla="*/ 50 h 101"/>
                <a:gd name="T34" fmla="*/ 15 w 100"/>
                <a:gd name="T35" fmla="*/ 65 h 101"/>
                <a:gd name="T36" fmla="*/ 15 w 100"/>
                <a:gd name="T37" fmla="*/ 65 h 101"/>
                <a:gd name="T38" fmla="*/ 28 w 100"/>
                <a:gd name="T39" fmla="*/ 56 h 101"/>
                <a:gd name="T40" fmla="*/ 44 w 100"/>
                <a:gd name="T41" fmla="*/ 56 h 101"/>
                <a:gd name="T42" fmla="*/ 44 w 100"/>
                <a:gd name="T43" fmla="*/ 72 h 101"/>
                <a:gd name="T44" fmla="*/ 35 w 100"/>
                <a:gd name="T45" fmla="*/ 86 h 101"/>
                <a:gd name="T46" fmla="*/ 35 w 100"/>
                <a:gd name="T47" fmla="*/ 86 h 101"/>
                <a:gd name="T48" fmla="*/ 50 w 100"/>
                <a:gd name="T49" fmla="*/ 101 h 101"/>
                <a:gd name="T50" fmla="*/ 65 w 100"/>
                <a:gd name="T51" fmla="*/ 86 h 101"/>
                <a:gd name="T52" fmla="*/ 65 w 100"/>
                <a:gd name="T53" fmla="*/ 86 h 101"/>
                <a:gd name="T54" fmla="*/ 56 w 100"/>
                <a:gd name="T55" fmla="*/ 72 h 101"/>
                <a:gd name="T56" fmla="*/ 56 w 100"/>
                <a:gd name="T57" fmla="*/ 56 h 101"/>
                <a:gd name="T58" fmla="*/ 71 w 100"/>
                <a:gd name="T59" fmla="*/ 56 h 101"/>
                <a:gd name="T60" fmla="*/ 85 w 100"/>
                <a:gd name="T61" fmla="*/ 65 h 101"/>
                <a:gd name="T62" fmla="*/ 85 w 100"/>
                <a:gd name="T63" fmla="*/ 65 h 101"/>
                <a:gd name="T64" fmla="*/ 100 w 100"/>
                <a:gd name="T65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1">
                  <a:moveTo>
                    <a:pt x="100" y="50"/>
                  </a:moveTo>
                  <a:cubicBezTo>
                    <a:pt x="100" y="42"/>
                    <a:pt x="93" y="36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79" y="36"/>
                    <a:pt x="73" y="39"/>
                    <a:pt x="71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2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2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6" y="39"/>
                    <a:pt x="21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6" y="36"/>
                    <a:pt x="0" y="42"/>
                    <a:pt x="0" y="50"/>
                  </a:cubicBezTo>
                  <a:cubicBezTo>
                    <a:pt x="0" y="59"/>
                    <a:pt x="6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2"/>
                    <a:pt x="28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94"/>
                    <a:pt x="42" y="101"/>
                    <a:pt x="50" y="101"/>
                  </a:cubicBezTo>
                  <a:cubicBezTo>
                    <a:pt x="58" y="101"/>
                    <a:pt x="65" y="94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3" y="62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9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50"/>
            <p:cNvSpPr>
              <a:spLocks/>
            </p:cNvSpPr>
            <p:nvPr/>
          </p:nvSpPr>
          <p:spPr bwMode="auto">
            <a:xfrm>
              <a:off x="6780213" y="4810125"/>
              <a:ext cx="79375" cy="82550"/>
            </a:xfrm>
            <a:custGeom>
              <a:avLst/>
              <a:gdLst>
                <a:gd name="T0" fmla="*/ 100 w 100"/>
                <a:gd name="T1" fmla="*/ 50 h 101"/>
                <a:gd name="T2" fmla="*/ 85 w 100"/>
                <a:gd name="T3" fmla="*/ 36 h 101"/>
                <a:gd name="T4" fmla="*/ 85 w 100"/>
                <a:gd name="T5" fmla="*/ 36 h 101"/>
                <a:gd name="T6" fmla="*/ 71 w 100"/>
                <a:gd name="T7" fmla="*/ 45 h 101"/>
                <a:gd name="T8" fmla="*/ 56 w 100"/>
                <a:gd name="T9" fmla="*/ 45 h 101"/>
                <a:gd name="T10" fmla="*/ 56 w 100"/>
                <a:gd name="T11" fmla="*/ 29 h 101"/>
                <a:gd name="T12" fmla="*/ 65 w 100"/>
                <a:gd name="T13" fmla="*/ 15 h 101"/>
                <a:gd name="T14" fmla="*/ 65 w 100"/>
                <a:gd name="T15" fmla="*/ 15 h 101"/>
                <a:gd name="T16" fmla="*/ 50 w 100"/>
                <a:gd name="T17" fmla="*/ 0 h 101"/>
                <a:gd name="T18" fmla="*/ 35 w 100"/>
                <a:gd name="T19" fmla="*/ 15 h 101"/>
                <a:gd name="T20" fmla="*/ 35 w 100"/>
                <a:gd name="T21" fmla="*/ 15 h 101"/>
                <a:gd name="T22" fmla="*/ 44 w 100"/>
                <a:gd name="T23" fmla="*/ 29 h 101"/>
                <a:gd name="T24" fmla="*/ 44 w 100"/>
                <a:gd name="T25" fmla="*/ 45 h 101"/>
                <a:gd name="T26" fmla="*/ 29 w 100"/>
                <a:gd name="T27" fmla="*/ 45 h 101"/>
                <a:gd name="T28" fmla="*/ 15 w 100"/>
                <a:gd name="T29" fmla="*/ 36 h 101"/>
                <a:gd name="T30" fmla="*/ 15 w 100"/>
                <a:gd name="T31" fmla="*/ 36 h 101"/>
                <a:gd name="T32" fmla="*/ 0 w 100"/>
                <a:gd name="T33" fmla="*/ 50 h 101"/>
                <a:gd name="T34" fmla="*/ 15 w 100"/>
                <a:gd name="T35" fmla="*/ 65 h 101"/>
                <a:gd name="T36" fmla="*/ 15 w 100"/>
                <a:gd name="T37" fmla="*/ 65 h 101"/>
                <a:gd name="T38" fmla="*/ 29 w 100"/>
                <a:gd name="T39" fmla="*/ 56 h 101"/>
                <a:gd name="T40" fmla="*/ 44 w 100"/>
                <a:gd name="T41" fmla="*/ 56 h 101"/>
                <a:gd name="T42" fmla="*/ 44 w 100"/>
                <a:gd name="T43" fmla="*/ 72 h 101"/>
                <a:gd name="T44" fmla="*/ 35 w 100"/>
                <a:gd name="T45" fmla="*/ 86 h 101"/>
                <a:gd name="T46" fmla="*/ 35 w 100"/>
                <a:gd name="T47" fmla="*/ 86 h 101"/>
                <a:gd name="T48" fmla="*/ 50 w 100"/>
                <a:gd name="T49" fmla="*/ 101 h 101"/>
                <a:gd name="T50" fmla="*/ 65 w 100"/>
                <a:gd name="T51" fmla="*/ 86 h 101"/>
                <a:gd name="T52" fmla="*/ 65 w 100"/>
                <a:gd name="T53" fmla="*/ 86 h 101"/>
                <a:gd name="T54" fmla="*/ 56 w 100"/>
                <a:gd name="T55" fmla="*/ 72 h 101"/>
                <a:gd name="T56" fmla="*/ 56 w 100"/>
                <a:gd name="T57" fmla="*/ 56 h 101"/>
                <a:gd name="T58" fmla="*/ 71 w 100"/>
                <a:gd name="T59" fmla="*/ 56 h 101"/>
                <a:gd name="T60" fmla="*/ 85 w 100"/>
                <a:gd name="T61" fmla="*/ 65 h 101"/>
                <a:gd name="T62" fmla="*/ 85 w 100"/>
                <a:gd name="T63" fmla="*/ 65 h 101"/>
                <a:gd name="T64" fmla="*/ 100 w 100"/>
                <a:gd name="T65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1">
                  <a:moveTo>
                    <a:pt x="100" y="50"/>
                  </a:moveTo>
                  <a:cubicBezTo>
                    <a:pt x="100" y="42"/>
                    <a:pt x="93" y="36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79" y="36"/>
                    <a:pt x="74" y="39"/>
                    <a:pt x="71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2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2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39"/>
                    <a:pt x="21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7" y="36"/>
                    <a:pt x="0" y="42"/>
                    <a:pt x="0" y="50"/>
                  </a:cubicBezTo>
                  <a:cubicBezTo>
                    <a:pt x="0" y="59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2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94"/>
                    <a:pt x="42" y="101"/>
                    <a:pt x="50" y="101"/>
                  </a:cubicBezTo>
                  <a:cubicBezTo>
                    <a:pt x="58" y="101"/>
                    <a:pt x="65" y="94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4" y="62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9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351"/>
            <p:cNvSpPr>
              <a:spLocks/>
            </p:cNvSpPr>
            <p:nvPr/>
          </p:nvSpPr>
          <p:spPr bwMode="auto">
            <a:xfrm>
              <a:off x="6937375" y="4810125"/>
              <a:ext cx="80963" cy="82550"/>
            </a:xfrm>
            <a:custGeom>
              <a:avLst/>
              <a:gdLst>
                <a:gd name="T0" fmla="*/ 100 w 100"/>
                <a:gd name="T1" fmla="*/ 50 h 101"/>
                <a:gd name="T2" fmla="*/ 85 w 100"/>
                <a:gd name="T3" fmla="*/ 36 h 101"/>
                <a:gd name="T4" fmla="*/ 85 w 100"/>
                <a:gd name="T5" fmla="*/ 36 h 101"/>
                <a:gd name="T6" fmla="*/ 72 w 100"/>
                <a:gd name="T7" fmla="*/ 45 h 101"/>
                <a:gd name="T8" fmla="*/ 56 w 100"/>
                <a:gd name="T9" fmla="*/ 45 h 101"/>
                <a:gd name="T10" fmla="*/ 56 w 100"/>
                <a:gd name="T11" fmla="*/ 29 h 101"/>
                <a:gd name="T12" fmla="*/ 65 w 100"/>
                <a:gd name="T13" fmla="*/ 15 h 101"/>
                <a:gd name="T14" fmla="*/ 65 w 100"/>
                <a:gd name="T15" fmla="*/ 15 h 101"/>
                <a:gd name="T16" fmla="*/ 50 w 100"/>
                <a:gd name="T17" fmla="*/ 0 h 101"/>
                <a:gd name="T18" fmla="*/ 35 w 100"/>
                <a:gd name="T19" fmla="*/ 15 h 101"/>
                <a:gd name="T20" fmla="*/ 35 w 100"/>
                <a:gd name="T21" fmla="*/ 15 h 101"/>
                <a:gd name="T22" fmla="*/ 45 w 100"/>
                <a:gd name="T23" fmla="*/ 29 h 101"/>
                <a:gd name="T24" fmla="*/ 45 w 100"/>
                <a:gd name="T25" fmla="*/ 45 h 101"/>
                <a:gd name="T26" fmla="*/ 29 w 100"/>
                <a:gd name="T27" fmla="*/ 45 h 101"/>
                <a:gd name="T28" fmla="*/ 15 w 100"/>
                <a:gd name="T29" fmla="*/ 36 h 101"/>
                <a:gd name="T30" fmla="*/ 15 w 100"/>
                <a:gd name="T31" fmla="*/ 36 h 101"/>
                <a:gd name="T32" fmla="*/ 0 w 100"/>
                <a:gd name="T33" fmla="*/ 50 h 101"/>
                <a:gd name="T34" fmla="*/ 15 w 100"/>
                <a:gd name="T35" fmla="*/ 65 h 101"/>
                <a:gd name="T36" fmla="*/ 15 w 100"/>
                <a:gd name="T37" fmla="*/ 65 h 101"/>
                <a:gd name="T38" fmla="*/ 29 w 100"/>
                <a:gd name="T39" fmla="*/ 56 h 101"/>
                <a:gd name="T40" fmla="*/ 45 w 100"/>
                <a:gd name="T41" fmla="*/ 56 h 101"/>
                <a:gd name="T42" fmla="*/ 45 w 100"/>
                <a:gd name="T43" fmla="*/ 72 h 101"/>
                <a:gd name="T44" fmla="*/ 35 w 100"/>
                <a:gd name="T45" fmla="*/ 86 h 101"/>
                <a:gd name="T46" fmla="*/ 35 w 100"/>
                <a:gd name="T47" fmla="*/ 86 h 101"/>
                <a:gd name="T48" fmla="*/ 50 w 100"/>
                <a:gd name="T49" fmla="*/ 101 h 101"/>
                <a:gd name="T50" fmla="*/ 65 w 100"/>
                <a:gd name="T51" fmla="*/ 86 h 101"/>
                <a:gd name="T52" fmla="*/ 65 w 100"/>
                <a:gd name="T53" fmla="*/ 86 h 101"/>
                <a:gd name="T54" fmla="*/ 56 w 100"/>
                <a:gd name="T55" fmla="*/ 72 h 101"/>
                <a:gd name="T56" fmla="*/ 56 w 100"/>
                <a:gd name="T57" fmla="*/ 56 h 101"/>
                <a:gd name="T58" fmla="*/ 72 w 100"/>
                <a:gd name="T59" fmla="*/ 56 h 101"/>
                <a:gd name="T60" fmla="*/ 85 w 100"/>
                <a:gd name="T61" fmla="*/ 65 h 101"/>
                <a:gd name="T62" fmla="*/ 85 w 100"/>
                <a:gd name="T63" fmla="*/ 65 h 101"/>
                <a:gd name="T64" fmla="*/ 100 w 100"/>
                <a:gd name="T65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1">
                  <a:moveTo>
                    <a:pt x="100" y="50"/>
                  </a:moveTo>
                  <a:cubicBezTo>
                    <a:pt x="100" y="42"/>
                    <a:pt x="94" y="36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79" y="36"/>
                    <a:pt x="74" y="39"/>
                    <a:pt x="72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2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9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2"/>
                    <a:pt x="39" y="27"/>
                    <a:pt x="45" y="29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39"/>
                    <a:pt x="21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7" y="36"/>
                    <a:pt x="0" y="42"/>
                    <a:pt x="0" y="50"/>
                  </a:cubicBezTo>
                  <a:cubicBezTo>
                    <a:pt x="0" y="59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2"/>
                    <a:pt x="29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39" y="74"/>
                    <a:pt x="35" y="79"/>
                    <a:pt x="35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94"/>
                    <a:pt x="42" y="101"/>
                    <a:pt x="50" y="101"/>
                  </a:cubicBezTo>
                  <a:cubicBezTo>
                    <a:pt x="59" y="101"/>
                    <a:pt x="65" y="94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2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4" y="65"/>
                    <a:pt x="100" y="59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352"/>
            <p:cNvSpPr>
              <a:spLocks/>
            </p:cNvSpPr>
            <p:nvPr/>
          </p:nvSpPr>
          <p:spPr bwMode="auto">
            <a:xfrm>
              <a:off x="7096125" y="4810125"/>
              <a:ext cx="80963" cy="82550"/>
            </a:xfrm>
            <a:custGeom>
              <a:avLst/>
              <a:gdLst>
                <a:gd name="T0" fmla="*/ 100 w 100"/>
                <a:gd name="T1" fmla="*/ 50 h 101"/>
                <a:gd name="T2" fmla="*/ 85 w 100"/>
                <a:gd name="T3" fmla="*/ 36 h 101"/>
                <a:gd name="T4" fmla="*/ 85 w 100"/>
                <a:gd name="T5" fmla="*/ 36 h 101"/>
                <a:gd name="T6" fmla="*/ 71 w 100"/>
                <a:gd name="T7" fmla="*/ 45 h 101"/>
                <a:gd name="T8" fmla="*/ 55 w 100"/>
                <a:gd name="T9" fmla="*/ 45 h 101"/>
                <a:gd name="T10" fmla="*/ 55 w 100"/>
                <a:gd name="T11" fmla="*/ 29 h 101"/>
                <a:gd name="T12" fmla="*/ 65 w 100"/>
                <a:gd name="T13" fmla="*/ 15 h 101"/>
                <a:gd name="T14" fmla="*/ 65 w 100"/>
                <a:gd name="T15" fmla="*/ 15 h 101"/>
                <a:gd name="T16" fmla="*/ 50 w 100"/>
                <a:gd name="T17" fmla="*/ 0 h 101"/>
                <a:gd name="T18" fmla="*/ 35 w 100"/>
                <a:gd name="T19" fmla="*/ 15 h 101"/>
                <a:gd name="T20" fmla="*/ 35 w 100"/>
                <a:gd name="T21" fmla="*/ 15 h 101"/>
                <a:gd name="T22" fmla="*/ 44 w 100"/>
                <a:gd name="T23" fmla="*/ 29 h 101"/>
                <a:gd name="T24" fmla="*/ 44 w 100"/>
                <a:gd name="T25" fmla="*/ 45 h 101"/>
                <a:gd name="T26" fmla="*/ 28 w 100"/>
                <a:gd name="T27" fmla="*/ 45 h 101"/>
                <a:gd name="T28" fmla="*/ 14 w 100"/>
                <a:gd name="T29" fmla="*/ 36 h 101"/>
                <a:gd name="T30" fmla="*/ 14 w 100"/>
                <a:gd name="T31" fmla="*/ 36 h 101"/>
                <a:gd name="T32" fmla="*/ 0 w 100"/>
                <a:gd name="T33" fmla="*/ 50 h 101"/>
                <a:gd name="T34" fmla="*/ 14 w 100"/>
                <a:gd name="T35" fmla="*/ 65 h 101"/>
                <a:gd name="T36" fmla="*/ 14 w 100"/>
                <a:gd name="T37" fmla="*/ 65 h 101"/>
                <a:gd name="T38" fmla="*/ 28 w 100"/>
                <a:gd name="T39" fmla="*/ 56 h 101"/>
                <a:gd name="T40" fmla="*/ 44 w 100"/>
                <a:gd name="T41" fmla="*/ 56 h 101"/>
                <a:gd name="T42" fmla="*/ 44 w 100"/>
                <a:gd name="T43" fmla="*/ 72 h 101"/>
                <a:gd name="T44" fmla="*/ 35 w 100"/>
                <a:gd name="T45" fmla="*/ 86 h 101"/>
                <a:gd name="T46" fmla="*/ 35 w 100"/>
                <a:gd name="T47" fmla="*/ 86 h 101"/>
                <a:gd name="T48" fmla="*/ 50 w 100"/>
                <a:gd name="T49" fmla="*/ 101 h 101"/>
                <a:gd name="T50" fmla="*/ 65 w 100"/>
                <a:gd name="T51" fmla="*/ 86 h 101"/>
                <a:gd name="T52" fmla="*/ 65 w 100"/>
                <a:gd name="T53" fmla="*/ 86 h 101"/>
                <a:gd name="T54" fmla="*/ 55 w 100"/>
                <a:gd name="T55" fmla="*/ 72 h 101"/>
                <a:gd name="T56" fmla="*/ 55 w 100"/>
                <a:gd name="T57" fmla="*/ 56 h 101"/>
                <a:gd name="T58" fmla="*/ 71 w 100"/>
                <a:gd name="T59" fmla="*/ 56 h 101"/>
                <a:gd name="T60" fmla="*/ 85 w 100"/>
                <a:gd name="T61" fmla="*/ 65 h 101"/>
                <a:gd name="T62" fmla="*/ 85 w 100"/>
                <a:gd name="T63" fmla="*/ 65 h 101"/>
                <a:gd name="T64" fmla="*/ 100 w 100"/>
                <a:gd name="T65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1">
                  <a:moveTo>
                    <a:pt x="100" y="50"/>
                  </a:moveTo>
                  <a:cubicBezTo>
                    <a:pt x="100" y="42"/>
                    <a:pt x="93" y="36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79" y="36"/>
                    <a:pt x="73" y="39"/>
                    <a:pt x="71" y="45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61" y="27"/>
                    <a:pt x="65" y="22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1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2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6" y="39"/>
                    <a:pt x="21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6" y="36"/>
                    <a:pt x="0" y="42"/>
                    <a:pt x="0" y="50"/>
                  </a:cubicBezTo>
                  <a:cubicBezTo>
                    <a:pt x="0" y="59"/>
                    <a:pt x="6" y="65"/>
                    <a:pt x="14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21" y="65"/>
                    <a:pt x="26" y="62"/>
                    <a:pt x="28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94"/>
                    <a:pt x="41" y="101"/>
                    <a:pt x="50" y="101"/>
                  </a:cubicBezTo>
                  <a:cubicBezTo>
                    <a:pt x="58" y="101"/>
                    <a:pt x="65" y="94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79"/>
                    <a:pt x="61" y="74"/>
                    <a:pt x="55" y="72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3" y="62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9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353"/>
            <p:cNvSpPr>
              <a:spLocks/>
            </p:cNvSpPr>
            <p:nvPr/>
          </p:nvSpPr>
          <p:spPr bwMode="auto">
            <a:xfrm>
              <a:off x="7254875" y="4810125"/>
              <a:ext cx="80963" cy="82550"/>
            </a:xfrm>
            <a:custGeom>
              <a:avLst/>
              <a:gdLst>
                <a:gd name="T0" fmla="*/ 100 w 100"/>
                <a:gd name="T1" fmla="*/ 50 h 101"/>
                <a:gd name="T2" fmla="*/ 85 w 100"/>
                <a:gd name="T3" fmla="*/ 36 h 101"/>
                <a:gd name="T4" fmla="*/ 85 w 100"/>
                <a:gd name="T5" fmla="*/ 36 h 101"/>
                <a:gd name="T6" fmla="*/ 71 w 100"/>
                <a:gd name="T7" fmla="*/ 45 h 101"/>
                <a:gd name="T8" fmla="*/ 56 w 100"/>
                <a:gd name="T9" fmla="*/ 45 h 101"/>
                <a:gd name="T10" fmla="*/ 56 w 100"/>
                <a:gd name="T11" fmla="*/ 29 h 101"/>
                <a:gd name="T12" fmla="*/ 65 w 100"/>
                <a:gd name="T13" fmla="*/ 15 h 101"/>
                <a:gd name="T14" fmla="*/ 65 w 100"/>
                <a:gd name="T15" fmla="*/ 15 h 101"/>
                <a:gd name="T16" fmla="*/ 50 w 100"/>
                <a:gd name="T17" fmla="*/ 0 h 101"/>
                <a:gd name="T18" fmla="*/ 35 w 100"/>
                <a:gd name="T19" fmla="*/ 15 h 101"/>
                <a:gd name="T20" fmla="*/ 35 w 100"/>
                <a:gd name="T21" fmla="*/ 15 h 101"/>
                <a:gd name="T22" fmla="*/ 44 w 100"/>
                <a:gd name="T23" fmla="*/ 29 h 101"/>
                <a:gd name="T24" fmla="*/ 44 w 100"/>
                <a:gd name="T25" fmla="*/ 45 h 101"/>
                <a:gd name="T26" fmla="*/ 29 w 100"/>
                <a:gd name="T27" fmla="*/ 45 h 101"/>
                <a:gd name="T28" fmla="*/ 15 w 100"/>
                <a:gd name="T29" fmla="*/ 36 h 101"/>
                <a:gd name="T30" fmla="*/ 15 w 100"/>
                <a:gd name="T31" fmla="*/ 36 h 101"/>
                <a:gd name="T32" fmla="*/ 0 w 100"/>
                <a:gd name="T33" fmla="*/ 50 h 101"/>
                <a:gd name="T34" fmla="*/ 15 w 100"/>
                <a:gd name="T35" fmla="*/ 65 h 101"/>
                <a:gd name="T36" fmla="*/ 15 w 100"/>
                <a:gd name="T37" fmla="*/ 65 h 101"/>
                <a:gd name="T38" fmla="*/ 29 w 100"/>
                <a:gd name="T39" fmla="*/ 56 h 101"/>
                <a:gd name="T40" fmla="*/ 44 w 100"/>
                <a:gd name="T41" fmla="*/ 56 h 101"/>
                <a:gd name="T42" fmla="*/ 44 w 100"/>
                <a:gd name="T43" fmla="*/ 72 h 101"/>
                <a:gd name="T44" fmla="*/ 35 w 100"/>
                <a:gd name="T45" fmla="*/ 86 h 101"/>
                <a:gd name="T46" fmla="*/ 35 w 100"/>
                <a:gd name="T47" fmla="*/ 86 h 101"/>
                <a:gd name="T48" fmla="*/ 50 w 100"/>
                <a:gd name="T49" fmla="*/ 101 h 101"/>
                <a:gd name="T50" fmla="*/ 65 w 100"/>
                <a:gd name="T51" fmla="*/ 86 h 101"/>
                <a:gd name="T52" fmla="*/ 65 w 100"/>
                <a:gd name="T53" fmla="*/ 86 h 101"/>
                <a:gd name="T54" fmla="*/ 56 w 100"/>
                <a:gd name="T55" fmla="*/ 72 h 101"/>
                <a:gd name="T56" fmla="*/ 56 w 100"/>
                <a:gd name="T57" fmla="*/ 56 h 101"/>
                <a:gd name="T58" fmla="*/ 71 w 100"/>
                <a:gd name="T59" fmla="*/ 56 h 101"/>
                <a:gd name="T60" fmla="*/ 85 w 100"/>
                <a:gd name="T61" fmla="*/ 65 h 101"/>
                <a:gd name="T62" fmla="*/ 85 w 100"/>
                <a:gd name="T63" fmla="*/ 65 h 101"/>
                <a:gd name="T64" fmla="*/ 100 w 100"/>
                <a:gd name="T65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1">
                  <a:moveTo>
                    <a:pt x="100" y="50"/>
                  </a:moveTo>
                  <a:cubicBezTo>
                    <a:pt x="100" y="42"/>
                    <a:pt x="93" y="36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79" y="36"/>
                    <a:pt x="74" y="39"/>
                    <a:pt x="71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2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2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39"/>
                    <a:pt x="21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7" y="36"/>
                    <a:pt x="0" y="42"/>
                    <a:pt x="0" y="50"/>
                  </a:cubicBezTo>
                  <a:cubicBezTo>
                    <a:pt x="0" y="59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2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94"/>
                    <a:pt x="42" y="101"/>
                    <a:pt x="50" y="101"/>
                  </a:cubicBezTo>
                  <a:cubicBezTo>
                    <a:pt x="58" y="101"/>
                    <a:pt x="65" y="94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4" y="62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9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354"/>
            <p:cNvSpPr>
              <a:spLocks/>
            </p:cNvSpPr>
            <p:nvPr/>
          </p:nvSpPr>
          <p:spPr bwMode="auto">
            <a:xfrm>
              <a:off x="7413625" y="4810125"/>
              <a:ext cx="80963" cy="82550"/>
            </a:xfrm>
            <a:custGeom>
              <a:avLst/>
              <a:gdLst>
                <a:gd name="T0" fmla="*/ 85 w 100"/>
                <a:gd name="T1" fmla="*/ 36 h 101"/>
                <a:gd name="T2" fmla="*/ 85 w 100"/>
                <a:gd name="T3" fmla="*/ 36 h 101"/>
                <a:gd name="T4" fmla="*/ 72 w 100"/>
                <a:gd name="T5" fmla="*/ 45 h 101"/>
                <a:gd name="T6" fmla="*/ 56 w 100"/>
                <a:gd name="T7" fmla="*/ 45 h 101"/>
                <a:gd name="T8" fmla="*/ 56 w 100"/>
                <a:gd name="T9" fmla="*/ 29 h 101"/>
                <a:gd name="T10" fmla="*/ 65 w 100"/>
                <a:gd name="T11" fmla="*/ 15 h 101"/>
                <a:gd name="T12" fmla="*/ 65 w 100"/>
                <a:gd name="T13" fmla="*/ 15 h 101"/>
                <a:gd name="T14" fmla="*/ 50 w 100"/>
                <a:gd name="T15" fmla="*/ 0 h 101"/>
                <a:gd name="T16" fmla="*/ 35 w 100"/>
                <a:gd name="T17" fmla="*/ 15 h 101"/>
                <a:gd name="T18" fmla="*/ 35 w 100"/>
                <a:gd name="T19" fmla="*/ 15 h 101"/>
                <a:gd name="T20" fmla="*/ 44 w 100"/>
                <a:gd name="T21" fmla="*/ 29 h 101"/>
                <a:gd name="T22" fmla="*/ 44 w 100"/>
                <a:gd name="T23" fmla="*/ 45 h 101"/>
                <a:gd name="T24" fmla="*/ 29 w 100"/>
                <a:gd name="T25" fmla="*/ 45 h 101"/>
                <a:gd name="T26" fmla="*/ 15 w 100"/>
                <a:gd name="T27" fmla="*/ 36 h 101"/>
                <a:gd name="T28" fmla="*/ 15 w 100"/>
                <a:gd name="T29" fmla="*/ 36 h 101"/>
                <a:gd name="T30" fmla="*/ 0 w 100"/>
                <a:gd name="T31" fmla="*/ 50 h 101"/>
                <a:gd name="T32" fmla="*/ 15 w 100"/>
                <a:gd name="T33" fmla="*/ 65 h 101"/>
                <a:gd name="T34" fmla="*/ 15 w 100"/>
                <a:gd name="T35" fmla="*/ 65 h 101"/>
                <a:gd name="T36" fmla="*/ 29 w 100"/>
                <a:gd name="T37" fmla="*/ 56 h 101"/>
                <a:gd name="T38" fmla="*/ 44 w 100"/>
                <a:gd name="T39" fmla="*/ 56 h 101"/>
                <a:gd name="T40" fmla="*/ 44 w 100"/>
                <a:gd name="T41" fmla="*/ 72 h 101"/>
                <a:gd name="T42" fmla="*/ 35 w 100"/>
                <a:gd name="T43" fmla="*/ 86 h 101"/>
                <a:gd name="T44" fmla="*/ 35 w 100"/>
                <a:gd name="T45" fmla="*/ 86 h 101"/>
                <a:gd name="T46" fmla="*/ 50 w 100"/>
                <a:gd name="T47" fmla="*/ 101 h 101"/>
                <a:gd name="T48" fmla="*/ 65 w 100"/>
                <a:gd name="T49" fmla="*/ 86 h 101"/>
                <a:gd name="T50" fmla="*/ 65 w 100"/>
                <a:gd name="T51" fmla="*/ 86 h 101"/>
                <a:gd name="T52" fmla="*/ 56 w 100"/>
                <a:gd name="T53" fmla="*/ 72 h 101"/>
                <a:gd name="T54" fmla="*/ 56 w 100"/>
                <a:gd name="T55" fmla="*/ 56 h 101"/>
                <a:gd name="T56" fmla="*/ 72 w 100"/>
                <a:gd name="T57" fmla="*/ 56 h 101"/>
                <a:gd name="T58" fmla="*/ 85 w 100"/>
                <a:gd name="T59" fmla="*/ 65 h 101"/>
                <a:gd name="T60" fmla="*/ 85 w 100"/>
                <a:gd name="T61" fmla="*/ 65 h 101"/>
                <a:gd name="T62" fmla="*/ 100 w 100"/>
                <a:gd name="T63" fmla="*/ 50 h 101"/>
                <a:gd name="T64" fmla="*/ 85 w 100"/>
                <a:gd name="T65" fmla="*/ 3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1">
                  <a:moveTo>
                    <a:pt x="85" y="36"/>
                  </a:moveTo>
                  <a:cubicBezTo>
                    <a:pt x="85" y="36"/>
                    <a:pt x="85" y="36"/>
                    <a:pt x="85" y="36"/>
                  </a:cubicBezTo>
                  <a:cubicBezTo>
                    <a:pt x="79" y="36"/>
                    <a:pt x="74" y="39"/>
                    <a:pt x="72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2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2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39"/>
                    <a:pt x="21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7" y="36"/>
                    <a:pt x="0" y="42"/>
                    <a:pt x="0" y="50"/>
                  </a:cubicBezTo>
                  <a:cubicBezTo>
                    <a:pt x="0" y="59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2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94"/>
                    <a:pt x="42" y="101"/>
                    <a:pt x="50" y="101"/>
                  </a:cubicBezTo>
                  <a:cubicBezTo>
                    <a:pt x="58" y="101"/>
                    <a:pt x="65" y="94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2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9"/>
                    <a:pt x="100" y="50"/>
                  </a:cubicBezTo>
                  <a:cubicBezTo>
                    <a:pt x="100" y="42"/>
                    <a:pt x="93" y="36"/>
                    <a:pt x="85" y="3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355"/>
            <p:cNvSpPr>
              <a:spLocks/>
            </p:cNvSpPr>
            <p:nvPr/>
          </p:nvSpPr>
          <p:spPr bwMode="auto">
            <a:xfrm>
              <a:off x="6146800" y="4970463"/>
              <a:ext cx="79375" cy="79375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4 h 100"/>
                <a:gd name="T8" fmla="*/ 56 w 100"/>
                <a:gd name="T9" fmla="*/ 44 h 100"/>
                <a:gd name="T10" fmla="*/ 56 w 100"/>
                <a:gd name="T11" fmla="*/ 28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8 h 100"/>
                <a:gd name="T24" fmla="*/ 44 w 100"/>
                <a:gd name="T25" fmla="*/ 44 h 100"/>
                <a:gd name="T26" fmla="*/ 29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5 h 100"/>
                <a:gd name="T40" fmla="*/ 44 w 100"/>
                <a:gd name="T41" fmla="*/ 55 h 100"/>
                <a:gd name="T42" fmla="*/ 44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5 h 100"/>
                <a:gd name="T58" fmla="*/ 71 w 100"/>
                <a:gd name="T59" fmla="*/ 55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1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6"/>
                    <a:pt x="58" y="0"/>
                    <a:pt x="50" y="0"/>
                  </a:cubicBezTo>
                  <a:cubicBezTo>
                    <a:pt x="42" y="0"/>
                    <a:pt x="35" y="6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8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9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3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3"/>
                    <a:pt x="56" y="71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356"/>
            <p:cNvSpPr>
              <a:spLocks/>
            </p:cNvSpPr>
            <p:nvPr/>
          </p:nvSpPr>
          <p:spPr bwMode="auto">
            <a:xfrm>
              <a:off x="6303963" y="4970463"/>
              <a:ext cx="80963" cy="79375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2 w 100"/>
                <a:gd name="T7" fmla="*/ 44 h 100"/>
                <a:gd name="T8" fmla="*/ 56 w 100"/>
                <a:gd name="T9" fmla="*/ 44 h 100"/>
                <a:gd name="T10" fmla="*/ 56 w 100"/>
                <a:gd name="T11" fmla="*/ 28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5 w 100"/>
                <a:gd name="T23" fmla="*/ 28 h 100"/>
                <a:gd name="T24" fmla="*/ 45 w 100"/>
                <a:gd name="T25" fmla="*/ 44 h 100"/>
                <a:gd name="T26" fmla="*/ 29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5 h 100"/>
                <a:gd name="T40" fmla="*/ 45 w 100"/>
                <a:gd name="T41" fmla="*/ 55 h 100"/>
                <a:gd name="T42" fmla="*/ 45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5 h 100"/>
                <a:gd name="T58" fmla="*/ 72 w 100"/>
                <a:gd name="T59" fmla="*/ 55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4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2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6"/>
                    <a:pt x="58" y="0"/>
                    <a:pt x="50" y="0"/>
                  </a:cubicBezTo>
                  <a:cubicBezTo>
                    <a:pt x="42" y="0"/>
                    <a:pt x="35" y="6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5" y="28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7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1"/>
                    <a:pt x="29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39" y="73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3"/>
                    <a:pt x="56" y="71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4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357"/>
            <p:cNvSpPr>
              <a:spLocks/>
            </p:cNvSpPr>
            <p:nvPr/>
          </p:nvSpPr>
          <p:spPr bwMode="auto">
            <a:xfrm>
              <a:off x="6462713" y="4970463"/>
              <a:ext cx="80963" cy="79375"/>
            </a:xfrm>
            <a:custGeom>
              <a:avLst/>
              <a:gdLst>
                <a:gd name="T0" fmla="*/ 101 w 101"/>
                <a:gd name="T1" fmla="*/ 50 h 100"/>
                <a:gd name="T2" fmla="*/ 86 w 101"/>
                <a:gd name="T3" fmla="*/ 35 h 100"/>
                <a:gd name="T4" fmla="*/ 86 w 101"/>
                <a:gd name="T5" fmla="*/ 35 h 100"/>
                <a:gd name="T6" fmla="*/ 72 w 101"/>
                <a:gd name="T7" fmla="*/ 44 h 100"/>
                <a:gd name="T8" fmla="*/ 56 w 101"/>
                <a:gd name="T9" fmla="*/ 44 h 100"/>
                <a:gd name="T10" fmla="*/ 56 w 101"/>
                <a:gd name="T11" fmla="*/ 28 h 100"/>
                <a:gd name="T12" fmla="*/ 65 w 101"/>
                <a:gd name="T13" fmla="*/ 15 h 100"/>
                <a:gd name="T14" fmla="*/ 65 w 101"/>
                <a:gd name="T15" fmla="*/ 15 h 100"/>
                <a:gd name="T16" fmla="*/ 51 w 101"/>
                <a:gd name="T17" fmla="*/ 0 h 100"/>
                <a:gd name="T18" fmla="*/ 36 w 101"/>
                <a:gd name="T19" fmla="*/ 15 h 100"/>
                <a:gd name="T20" fmla="*/ 36 w 101"/>
                <a:gd name="T21" fmla="*/ 15 h 100"/>
                <a:gd name="T22" fmla="*/ 45 w 101"/>
                <a:gd name="T23" fmla="*/ 28 h 100"/>
                <a:gd name="T24" fmla="*/ 45 w 101"/>
                <a:gd name="T25" fmla="*/ 44 h 100"/>
                <a:gd name="T26" fmla="*/ 29 w 101"/>
                <a:gd name="T27" fmla="*/ 44 h 100"/>
                <a:gd name="T28" fmla="*/ 15 w 101"/>
                <a:gd name="T29" fmla="*/ 35 h 100"/>
                <a:gd name="T30" fmla="*/ 15 w 101"/>
                <a:gd name="T31" fmla="*/ 35 h 100"/>
                <a:gd name="T32" fmla="*/ 0 w 101"/>
                <a:gd name="T33" fmla="*/ 50 h 100"/>
                <a:gd name="T34" fmla="*/ 15 w 101"/>
                <a:gd name="T35" fmla="*/ 65 h 100"/>
                <a:gd name="T36" fmla="*/ 15 w 101"/>
                <a:gd name="T37" fmla="*/ 65 h 100"/>
                <a:gd name="T38" fmla="*/ 29 w 101"/>
                <a:gd name="T39" fmla="*/ 55 h 100"/>
                <a:gd name="T40" fmla="*/ 45 w 101"/>
                <a:gd name="T41" fmla="*/ 55 h 100"/>
                <a:gd name="T42" fmla="*/ 45 w 101"/>
                <a:gd name="T43" fmla="*/ 71 h 100"/>
                <a:gd name="T44" fmla="*/ 36 w 101"/>
                <a:gd name="T45" fmla="*/ 85 h 100"/>
                <a:gd name="T46" fmla="*/ 36 w 101"/>
                <a:gd name="T47" fmla="*/ 85 h 100"/>
                <a:gd name="T48" fmla="*/ 51 w 101"/>
                <a:gd name="T49" fmla="*/ 100 h 100"/>
                <a:gd name="T50" fmla="*/ 65 w 101"/>
                <a:gd name="T51" fmla="*/ 85 h 100"/>
                <a:gd name="T52" fmla="*/ 65 w 101"/>
                <a:gd name="T53" fmla="*/ 85 h 100"/>
                <a:gd name="T54" fmla="*/ 56 w 101"/>
                <a:gd name="T55" fmla="*/ 71 h 100"/>
                <a:gd name="T56" fmla="*/ 56 w 101"/>
                <a:gd name="T57" fmla="*/ 55 h 100"/>
                <a:gd name="T58" fmla="*/ 72 w 101"/>
                <a:gd name="T59" fmla="*/ 55 h 100"/>
                <a:gd name="T60" fmla="*/ 86 w 101"/>
                <a:gd name="T61" fmla="*/ 65 h 100"/>
                <a:gd name="T62" fmla="*/ 86 w 101"/>
                <a:gd name="T63" fmla="*/ 65 h 100"/>
                <a:gd name="T64" fmla="*/ 101 w 101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100">
                  <a:moveTo>
                    <a:pt x="101" y="50"/>
                  </a:moveTo>
                  <a:cubicBezTo>
                    <a:pt x="101" y="42"/>
                    <a:pt x="94" y="35"/>
                    <a:pt x="86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0" y="35"/>
                    <a:pt x="74" y="39"/>
                    <a:pt x="72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2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6"/>
                    <a:pt x="59" y="0"/>
                    <a:pt x="51" y="0"/>
                  </a:cubicBezTo>
                  <a:cubicBezTo>
                    <a:pt x="42" y="0"/>
                    <a:pt x="36" y="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21"/>
                    <a:pt x="39" y="26"/>
                    <a:pt x="45" y="28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7" y="39"/>
                    <a:pt x="22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2" y="65"/>
                    <a:pt x="27" y="61"/>
                    <a:pt x="29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39" y="73"/>
                    <a:pt x="36" y="79"/>
                    <a:pt x="36" y="85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6" y="93"/>
                    <a:pt x="42" y="100"/>
                    <a:pt x="51" y="100"/>
                  </a:cubicBezTo>
                  <a:cubicBezTo>
                    <a:pt x="59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2" y="73"/>
                    <a:pt x="56" y="71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4" y="61"/>
                    <a:pt x="80" y="65"/>
                    <a:pt x="86" y="65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4" y="65"/>
                    <a:pt x="101" y="58"/>
                    <a:pt x="101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358"/>
            <p:cNvSpPr>
              <a:spLocks/>
            </p:cNvSpPr>
            <p:nvPr/>
          </p:nvSpPr>
          <p:spPr bwMode="auto">
            <a:xfrm>
              <a:off x="6621463" y="4970463"/>
              <a:ext cx="80963" cy="79375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4 h 100"/>
                <a:gd name="T8" fmla="*/ 56 w 100"/>
                <a:gd name="T9" fmla="*/ 44 h 100"/>
                <a:gd name="T10" fmla="*/ 56 w 100"/>
                <a:gd name="T11" fmla="*/ 28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8 h 100"/>
                <a:gd name="T24" fmla="*/ 44 w 100"/>
                <a:gd name="T25" fmla="*/ 44 h 100"/>
                <a:gd name="T26" fmla="*/ 28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8 w 100"/>
                <a:gd name="T39" fmla="*/ 55 h 100"/>
                <a:gd name="T40" fmla="*/ 44 w 100"/>
                <a:gd name="T41" fmla="*/ 55 h 100"/>
                <a:gd name="T42" fmla="*/ 44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5 h 100"/>
                <a:gd name="T58" fmla="*/ 71 w 100"/>
                <a:gd name="T59" fmla="*/ 55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3" y="39"/>
                    <a:pt x="71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6"/>
                    <a:pt x="58" y="0"/>
                    <a:pt x="50" y="0"/>
                  </a:cubicBezTo>
                  <a:cubicBezTo>
                    <a:pt x="42" y="0"/>
                    <a:pt x="35" y="6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8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6" y="35"/>
                    <a:pt x="0" y="42"/>
                    <a:pt x="0" y="50"/>
                  </a:cubicBezTo>
                  <a:cubicBezTo>
                    <a:pt x="0" y="58"/>
                    <a:pt x="6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8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3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3"/>
                    <a:pt x="56" y="71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3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359"/>
            <p:cNvSpPr>
              <a:spLocks/>
            </p:cNvSpPr>
            <p:nvPr/>
          </p:nvSpPr>
          <p:spPr bwMode="auto">
            <a:xfrm>
              <a:off x="6780213" y="4970463"/>
              <a:ext cx="79375" cy="79375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4 h 100"/>
                <a:gd name="T8" fmla="*/ 56 w 100"/>
                <a:gd name="T9" fmla="*/ 44 h 100"/>
                <a:gd name="T10" fmla="*/ 56 w 100"/>
                <a:gd name="T11" fmla="*/ 28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8 h 100"/>
                <a:gd name="T24" fmla="*/ 44 w 100"/>
                <a:gd name="T25" fmla="*/ 44 h 100"/>
                <a:gd name="T26" fmla="*/ 29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5 h 100"/>
                <a:gd name="T40" fmla="*/ 44 w 100"/>
                <a:gd name="T41" fmla="*/ 55 h 100"/>
                <a:gd name="T42" fmla="*/ 44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5 h 100"/>
                <a:gd name="T58" fmla="*/ 71 w 100"/>
                <a:gd name="T59" fmla="*/ 55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1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6"/>
                    <a:pt x="58" y="0"/>
                    <a:pt x="50" y="0"/>
                  </a:cubicBezTo>
                  <a:cubicBezTo>
                    <a:pt x="42" y="0"/>
                    <a:pt x="35" y="6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8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9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3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3"/>
                    <a:pt x="56" y="71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" name="Freeform 360"/>
            <p:cNvSpPr>
              <a:spLocks/>
            </p:cNvSpPr>
            <p:nvPr/>
          </p:nvSpPr>
          <p:spPr bwMode="auto">
            <a:xfrm>
              <a:off x="6937375" y="4970463"/>
              <a:ext cx="80963" cy="79375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2 w 100"/>
                <a:gd name="T7" fmla="*/ 44 h 100"/>
                <a:gd name="T8" fmla="*/ 56 w 100"/>
                <a:gd name="T9" fmla="*/ 44 h 100"/>
                <a:gd name="T10" fmla="*/ 56 w 100"/>
                <a:gd name="T11" fmla="*/ 28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5 w 100"/>
                <a:gd name="T23" fmla="*/ 28 h 100"/>
                <a:gd name="T24" fmla="*/ 45 w 100"/>
                <a:gd name="T25" fmla="*/ 44 h 100"/>
                <a:gd name="T26" fmla="*/ 29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5 h 100"/>
                <a:gd name="T40" fmla="*/ 45 w 100"/>
                <a:gd name="T41" fmla="*/ 55 h 100"/>
                <a:gd name="T42" fmla="*/ 45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5 h 100"/>
                <a:gd name="T58" fmla="*/ 72 w 100"/>
                <a:gd name="T59" fmla="*/ 55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4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2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6"/>
                    <a:pt x="59" y="0"/>
                    <a:pt x="50" y="0"/>
                  </a:cubicBezTo>
                  <a:cubicBezTo>
                    <a:pt x="42" y="0"/>
                    <a:pt x="35" y="6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5" y="28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7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1"/>
                    <a:pt x="29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39" y="73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9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3"/>
                    <a:pt x="56" y="71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4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Freeform 361"/>
            <p:cNvSpPr>
              <a:spLocks/>
            </p:cNvSpPr>
            <p:nvPr/>
          </p:nvSpPr>
          <p:spPr bwMode="auto">
            <a:xfrm>
              <a:off x="7096125" y="4970463"/>
              <a:ext cx="80963" cy="79375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4 h 100"/>
                <a:gd name="T8" fmla="*/ 55 w 100"/>
                <a:gd name="T9" fmla="*/ 44 h 100"/>
                <a:gd name="T10" fmla="*/ 55 w 100"/>
                <a:gd name="T11" fmla="*/ 28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8 h 100"/>
                <a:gd name="T24" fmla="*/ 44 w 100"/>
                <a:gd name="T25" fmla="*/ 44 h 100"/>
                <a:gd name="T26" fmla="*/ 28 w 100"/>
                <a:gd name="T27" fmla="*/ 44 h 100"/>
                <a:gd name="T28" fmla="*/ 14 w 100"/>
                <a:gd name="T29" fmla="*/ 35 h 100"/>
                <a:gd name="T30" fmla="*/ 14 w 100"/>
                <a:gd name="T31" fmla="*/ 35 h 100"/>
                <a:gd name="T32" fmla="*/ 0 w 100"/>
                <a:gd name="T33" fmla="*/ 50 h 100"/>
                <a:gd name="T34" fmla="*/ 14 w 100"/>
                <a:gd name="T35" fmla="*/ 65 h 100"/>
                <a:gd name="T36" fmla="*/ 14 w 100"/>
                <a:gd name="T37" fmla="*/ 65 h 100"/>
                <a:gd name="T38" fmla="*/ 28 w 100"/>
                <a:gd name="T39" fmla="*/ 55 h 100"/>
                <a:gd name="T40" fmla="*/ 44 w 100"/>
                <a:gd name="T41" fmla="*/ 55 h 100"/>
                <a:gd name="T42" fmla="*/ 44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5 w 100"/>
                <a:gd name="T55" fmla="*/ 71 h 100"/>
                <a:gd name="T56" fmla="*/ 55 w 100"/>
                <a:gd name="T57" fmla="*/ 55 h 100"/>
                <a:gd name="T58" fmla="*/ 71 w 100"/>
                <a:gd name="T59" fmla="*/ 55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3" y="39"/>
                    <a:pt x="71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6"/>
                    <a:pt x="58" y="0"/>
                    <a:pt x="50" y="0"/>
                  </a:cubicBezTo>
                  <a:cubicBezTo>
                    <a:pt x="41" y="0"/>
                    <a:pt x="35" y="6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8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6" y="39"/>
                    <a:pt x="21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6" y="35"/>
                    <a:pt x="0" y="42"/>
                    <a:pt x="0" y="50"/>
                  </a:cubicBezTo>
                  <a:cubicBezTo>
                    <a:pt x="0" y="58"/>
                    <a:pt x="6" y="65"/>
                    <a:pt x="14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21" y="65"/>
                    <a:pt x="26" y="61"/>
                    <a:pt x="28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3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1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3"/>
                    <a:pt x="55" y="71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3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Freeform 362"/>
            <p:cNvSpPr>
              <a:spLocks/>
            </p:cNvSpPr>
            <p:nvPr/>
          </p:nvSpPr>
          <p:spPr bwMode="auto">
            <a:xfrm>
              <a:off x="7254875" y="4970463"/>
              <a:ext cx="80963" cy="79375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4 h 100"/>
                <a:gd name="T8" fmla="*/ 56 w 100"/>
                <a:gd name="T9" fmla="*/ 44 h 100"/>
                <a:gd name="T10" fmla="*/ 56 w 100"/>
                <a:gd name="T11" fmla="*/ 28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8 h 100"/>
                <a:gd name="T24" fmla="*/ 44 w 100"/>
                <a:gd name="T25" fmla="*/ 44 h 100"/>
                <a:gd name="T26" fmla="*/ 29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5 h 100"/>
                <a:gd name="T40" fmla="*/ 44 w 100"/>
                <a:gd name="T41" fmla="*/ 55 h 100"/>
                <a:gd name="T42" fmla="*/ 44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5 h 100"/>
                <a:gd name="T58" fmla="*/ 71 w 100"/>
                <a:gd name="T59" fmla="*/ 55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1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6"/>
                    <a:pt x="58" y="0"/>
                    <a:pt x="50" y="0"/>
                  </a:cubicBezTo>
                  <a:cubicBezTo>
                    <a:pt x="42" y="0"/>
                    <a:pt x="35" y="6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8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9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3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3"/>
                    <a:pt x="56" y="71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Freeform 363"/>
            <p:cNvSpPr>
              <a:spLocks/>
            </p:cNvSpPr>
            <p:nvPr/>
          </p:nvSpPr>
          <p:spPr bwMode="auto">
            <a:xfrm>
              <a:off x="7413625" y="4970463"/>
              <a:ext cx="80963" cy="79375"/>
            </a:xfrm>
            <a:custGeom>
              <a:avLst/>
              <a:gdLst>
                <a:gd name="T0" fmla="*/ 85 w 100"/>
                <a:gd name="T1" fmla="*/ 35 h 100"/>
                <a:gd name="T2" fmla="*/ 85 w 100"/>
                <a:gd name="T3" fmla="*/ 35 h 100"/>
                <a:gd name="T4" fmla="*/ 72 w 100"/>
                <a:gd name="T5" fmla="*/ 44 h 100"/>
                <a:gd name="T6" fmla="*/ 56 w 100"/>
                <a:gd name="T7" fmla="*/ 44 h 100"/>
                <a:gd name="T8" fmla="*/ 56 w 100"/>
                <a:gd name="T9" fmla="*/ 28 h 100"/>
                <a:gd name="T10" fmla="*/ 65 w 100"/>
                <a:gd name="T11" fmla="*/ 15 h 100"/>
                <a:gd name="T12" fmla="*/ 65 w 100"/>
                <a:gd name="T13" fmla="*/ 15 h 100"/>
                <a:gd name="T14" fmla="*/ 50 w 100"/>
                <a:gd name="T15" fmla="*/ 0 h 100"/>
                <a:gd name="T16" fmla="*/ 35 w 100"/>
                <a:gd name="T17" fmla="*/ 15 h 100"/>
                <a:gd name="T18" fmla="*/ 35 w 100"/>
                <a:gd name="T19" fmla="*/ 15 h 100"/>
                <a:gd name="T20" fmla="*/ 44 w 100"/>
                <a:gd name="T21" fmla="*/ 28 h 100"/>
                <a:gd name="T22" fmla="*/ 44 w 100"/>
                <a:gd name="T23" fmla="*/ 44 h 100"/>
                <a:gd name="T24" fmla="*/ 29 w 100"/>
                <a:gd name="T25" fmla="*/ 44 h 100"/>
                <a:gd name="T26" fmla="*/ 15 w 100"/>
                <a:gd name="T27" fmla="*/ 35 h 100"/>
                <a:gd name="T28" fmla="*/ 15 w 100"/>
                <a:gd name="T29" fmla="*/ 35 h 100"/>
                <a:gd name="T30" fmla="*/ 0 w 100"/>
                <a:gd name="T31" fmla="*/ 50 h 100"/>
                <a:gd name="T32" fmla="*/ 15 w 100"/>
                <a:gd name="T33" fmla="*/ 65 h 100"/>
                <a:gd name="T34" fmla="*/ 15 w 100"/>
                <a:gd name="T35" fmla="*/ 65 h 100"/>
                <a:gd name="T36" fmla="*/ 29 w 100"/>
                <a:gd name="T37" fmla="*/ 55 h 100"/>
                <a:gd name="T38" fmla="*/ 44 w 100"/>
                <a:gd name="T39" fmla="*/ 55 h 100"/>
                <a:gd name="T40" fmla="*/ 44 w 100"/>
                <a:gd name="T41" fmla="*/ 71 h 100"/>
                <a:gd name="T42" fmla="*/ 35 w 100"/>
                <a:gd name="T43" fmla="*/ 85 h 100"/>
                <a:gd name="T44" fmla="*/ 35 w 100"/>
                <a:gd name="T45" fmla="*/ 85 h 100"/>
                <a:gd name="T46" fmla="*/ 50 w 100"/>
                <a:gd name="T47" fmla="*/ 100 h 100"/>
                <a:gd name="T48" fmla="*/ 65 w 100"/>
                <a:gd name="T49" fmla="*/ 85 h 100"/>
                <a:gd name="T50" fmla="*/ 65 w 100"/>
                <a:gd name="T51" fmla="*/ 85 h 100"/>
                <a:gd name="T52" fmla="*/ 56 w 100"/>
                <a:gd name="T53" fmla="*/ 71 h 100"/>
                <a:gd name="T54" fmla="*/ 56 w 100"/>
                <a:gd name="T55" fmla="*/ 55 h 100"/>
                <a:gd name="T56" fmla="*/ 72 w 100"/>
                <a:gd name="T57" fmla="*/ 55 h 100"/>
                <a:gd name="T58" fmla="*/ 85 w 100"/>
                <a:gd name="T59" fmla="*/ 65 h 100"/>
                <a:gd name="T60" fmla="*/ 85 w 100"/>
                <a:gd name="T61" fmla="*/ 65 h 100"/>
                <a:gd name="T62" fmla="*/ 100 w 100"/>
                <a:gd name="T63" fmla="*/ 50 h 100"/>
                <a:gd name="T64" fmla="*/ 85 w 100"/>
                <a:gd name="T65" fmla="*/ 3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85" y="35"/>
                  </a:move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2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6"/>
                    <a:pt x="58" y="0"/>
                    <a:pt x="50" y="0"/>
                  </a:cubicBezTo>
                  <a:cubicBezTo>
                    <a:pt x="42" y="0"/>
                    <a:pt x="35" y="6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8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7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1"/>
                    <a:pt x="29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3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3"/>
                    <a:pt x="56" y="71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ubicBezTo>
                    <a:pt x="100" y="42"/>
                    <a:pt x="93" y="35"/>
                    <a:pt x="85" y="3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Freeform 364"/>
            <p:cNvSpPr>
              <a:spLocks/>
            </p:cNvSpPr>
            <p:nvPr/>
          </p:nvSpPr>
          <p:spPr bwMode="auto">
            <a:xfrm>
              <a:off x="6146800" y="5127625"/>
              <a:ext cx="79375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4 h 100"/>
                <a:gd name="T8" fmla="*/ 56 w 100"/>
                <a:gd name="T9" fmla="*/ 44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9 h 100"/>
                <a:gd name="T24" fmla="*/ 44 w 100"/>
                <a:gd name="T25" fmla="*/ 44 h 100"/>
                <a:gd name="T26" fmla="*/ 29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6 h 100"/>
                <a:gd name="T40" fmla="*/ 44 w 100"/>
                <a:gd name="T41" fmla="*/ 56 h 100"/>
                <a:gd name="T42" fmla="*/ 44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6 h 100"/>
                <a:gd name="T58" fmla="*/ 71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1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1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Freeform 365"/>
            <p:cNvSpPr>
              <a:spLocks/>
            </p:cNvSpPr>
            <p:nvPr/>
          </p:nvSpPr>
          <p:spPr bwMode="auto">
            <a:xfrm>
              <a:off x="6303963" y="5127625"/>
              <a:ext cx="80963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2 w 100"/>
                <a:gd name="T7" fmla="*/ 44 h 100"/>
                <a:gd name="T8" fmla="*/ 56 w 100"/>
                <a:gd name="T9" fmla="*/ 44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5 w 100"/>
                <a:gd name="T23" fmla="*/ 29 h 100"/>
                <a:gd name="T24" fmla="*/ 45 w 100"/>
                <a:gd name="T25" fmla="*/ 44 h 100"/>
                <a:gd name="T26" fmla="*/ 29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6 h 100"/>
                <a:gd name="T40" fmla="*/ 45 w 100"/>
                <a:gd name="T41" fmla="*/ 56 h 100"/>
                <a:gd name="T42" fmla="*/ 45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6 h 100"/>
                <a:gd name="T58" fmla="*/ 72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4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2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5" y="29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7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1"/>
                    <a:pt x="29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1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4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Freeform 366"/>
            <p:cNvSpPr>
              <a:spLocks/>
            </p:cNvSpPr>
            <p:nvPr/>
          </p:nvSpPr>
          <p:spPr bwMode="auto">
            <a:xfrm>
              <a:off x="6462713" y="5127625"/>
              <a:ext cx="80963" cy="80963"/>
            </a:xfrm>
            <a:custGeom>
              <a:avLst/>
              <a:gdLst>
                <a:gd name="T0" fmla="*/ 101 w 101"/>
                <a:gd name="T1" fmla="*/ 50 h 100"/>
                <a:gd name="T2" fmla="*/ 86 w 101"/>
                <a:gd name="T3" fmla="*/ 35 h 100"/>
                <a:gd name="T4" fmla="*/ 86 w 101"/>
                <a:gd name="T5" fmla="*/ 35 h 100"/>
                <a:gd name="T6" fmla="*/ 72 w 101"/>
                <a:gd name="T7" fmla="*/ 44 h 100"/>
                <a:gd name="T8" fmla="*/ 56 w 101"/>
                <a:gd name="T9" fmla="*/ 44 h 100"/>
                <a:gd name="T10" fmla="*/ 56 w 101"/>
                <a:gd name="T11" fmla="*/ 29 h 100"/>
                <a:gd name="T12" fmla="*/ 65 w 101"/>
                <a:gd name="T13" fmla="*/ 15 h 100"/>
                <a:gd name="T14" fmla="*/ 65 w 101"/>
                <a:gd name="T15" fmla="*/ 15 h 100"/>
                <a:gd name="T16" fmla="*/ 51 w 101"/>
                <a:gd name="T17" fmla="*/ 0 h 100"/>
                <a:gd name="T18" fmla="*/ 36 w 101"/>
                <a:gd name="T19" fmla="*/ 15 h 100"/>
                <a:gd name="T20" fmla="*/ 36 w 101"/>
                <a:gd name="T21" fmla="*/ 15 h 100"/>
                <a:gd name="T22" fmla="*/ 45 w 101"/>
                <a:gd name="T23" fmla="*/ 29 h 100"/>
                <a:gd name="T24" fmla="*/ 45 w 101"/>
                <a:gd name="T25" fmla="*/ 44 h 100"/>
                <a:gd name="T26" fmla="*/ 29 w 101"/>
                <a:gd name="T27" fmla="*/ 44 h 100"/>
                <a:gd name="T28" fmla="*/ 15 w 101"/>
                <a:gd name="T29" fmla="*/ 35 h 100"/>
                <a:gd name="T30" fmla="*/ 15 w 101"/>
                <a:gd name="T31" fmla="*/ 35 h 100"/>
                <a:gd name="T32" fmla="*/ 0 w 101"/>
                <a:gd name="T33" fmla="*/ 50 h 100"/>
                <a:gd name="T34" fmla="*/ 15 w 101"/>
                <a:gd name="T35" fmla="*/ 65 h 100"/>
                <a:gd name="T36" fmla="*/ 15 w 101"/>
                <a:gd name="T37" fmla="*/ 65 h 100"/>
                <a:gd name="T38" fmla="*/ 29 w 101"/>
                <a:gd name="T39" fmla="*/ 56 h 100"/>
                <a:gd name="T40" fmla="*/ 45 w 101"/>
                <a:gd name="T41" fmla="*/ 56 h 100"/>
                <a:gd name="T42" fmla="*/ 45 w 101"/>
                <a:gd name="T43" fmla="*/ 71 h 100"/>
                <a:gd name="T44" fmla="*/ 36 w 101"/>
                <a:gd name="T45" fmla="*/ 85 h 100"/>
                <a:gd name="T46" fmla="*/ 36 w 101"/>
                <a:gd name="T47" fmla="*/ 85 h 100"/>
                <a:gd name="T48" fmla="*/ 51 w 101"/>
                <a:gd name="T49" fmla="*/ 100 h 100"/>
                <a:gd name="T50" fmla="*/ 65 w 101"/>
                <a:gd name="T51" fmla="*/ 85 h 100"/>
                <a:gd name="T52" fmla="*/ 65 w 101"/>
                <a:gd name="T53" fmla="*/ 85 h 100"/>
                <a:gd name="T54" fmla="*/ 56 w 101"/>
                <a:gd name="T55" fmla="*/ 71 h 100"/>
                <a:gd name="T56" fmla="*/ 56 w 101"/>
                <a:gd name="T57" fmla="*/ 56 h 100"/>
                <a:gd name="T58" fmla="*/ 72 w 101"/>
                <a:gd name="T59" fmla="*/ 56 h 100"/>
                <a:gd name="T60" fmla="*/ 86 w 101"/>
                <a:gd name="T61" fmla="*/ 65 h 100"/>
                <a:gd name="T62" fmla="*/ 86 w 101"/>
                <a:gd name="T63" fmla="*/ 65 h 100"/>
                <a:gd name="T64" fmla="*/ 101 w 101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100">
                  <a:moveTo>
                    <a:pt x="101" y="50"/>
                  </a:moveTo>
                  <a:cubicBezTo>
                    <a:pt x="101" y="42"/>
                    <a:pt x="94" y="35"/>
                    <a:pt x="86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0" y="35"/>
                    <a:pt x="74" y="39"/>
                    <a:pt x="72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2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9" y="0"/>
                    <a:pt x="51" y="0"/>
                  </a:cubicBezTo>
                  <a:cubicBezTo>
                    <a:pt x="42" y="0"/>
                    <a:pt x="36" y="7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21"/>
                    <a:pt x="39" y="26"/>
                    <a:pt x="45" y="29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7" y="39"/>
                    <a:pt x="22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2" y="65"/>
                    <a:pt x="27" y="61"/>
                    <a:pt x="29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39" y="74"/>
                    <a:pt x="36" y="79"/>
                    <a:pt x="36" y="85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6" y="93"/>
                    <a:pt x="42" y="100"/>
                    <a:pt x="51" y="100"/>
                  </a:cubicBezTo>
                  <a:cubicBezTo>
                    <a:pt x="59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2" y="74"/>
                    <a:pt x="56" y="71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1"/>
                    <a:pt x="80" y="65"/>
                    <a:pt x="86" y="65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4" y="65"/>
                    <a:pt x="101" y="58"/>
                    <a:pt x="101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Freeform 367"/>
            <p:cNvSpPr>
              <a:spLocks/>
            </p:cNvSpPr>
            <p:nvPr/>
          </p:nvSpPr>
          <p:spPr bwMode="auto">
            <a:xfrm>
              <a:off x="6621463" y="5127625"/>
              <a:ext cx="80963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4 h 100"/>
                <a:gd name="T8" fmla="*/ 56 w 100"/>
                <a:gd name="T9" fmla="*/ 44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9 h 100"/>
                <a:gd name="T24" fmla="*/ 44 w 100"/>
                <a:gd name="T25" fmla="*/ 44 h 100"/>
                <a:gd name="T26" fmla="*/ 28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8 w 100"/>
                <a:gd name="T39" fmla="*/ 56 h 100"/>
                <a:gd name="T40" fmla="*/ 44 w 100"/>
                <a:gd name="T41" fmla="*/ 56 h 100"/>
                <a:gd name="T42" fmla="*/ 44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6 h 100"/>
                <a:gd name="T58" fmla="*/ 71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3" y="39"/>
                    <a:pt x="71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6" y="35"/>
                    <a:pt x="0" y="42"/>
                    <a:pt x="0" y="50"/>
                  </a:cubicBezTo>
                  <a:cubicBezTo>
                    <a:pt x="0" y="58"/>
                    <a:pt x="6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8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1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3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Freeform 368"/>
            <p:cNvSpPr>
              <a:spLocks/>
            </p:cNvSpPr>
            <p:nvPr/>
          </p:nvSpPr>
          <p:spPr bwMode="auto">
            <a:xfrm>
              <a:off x="6780213" y="5127625"/>
              <a:ext cx="79375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4 h 100"/>
                <a:gd name="T8" fmla="*/ 56 w 100"/>
                <a:gd name="T9" fmla="*/ 44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9 h 100"/>
                <a:gd name="T24" fmla="*/ 44 w 100"/>
                <a:gd name="T25" fmla="*/ 44 h 100"/>
                <a:gd name="T26" fmla="*/ 29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6 h 100"/>
                <a:gd name="T40" fmla="*/ 44 w 100"/>
                <a:gd name="T41" fmla="*/ 56 h 100"/>
                <a:gd name="T42" fmla="*/ 44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6 h 100"/>
                <a:gd name="T58" fmla="*/ 71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1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1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Freeform 369"/>
            <p:cNvSpPr>
              <a:spLocks/>
            </p:cNvSpPr>
            <p:nvPr/>
          </p:nvSpPr>
          <p:spPr bwMode="auto">
            <a:xfrm>
              <a:off x="6937375" y="5127625"/>
              <a:ext cx="80963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2 w 100"/>
                <a:gd name="T7" fmla="*/ 44 h 100"/>
                <a:gd name="T8" fmla="*/ 56 w 100"/>
                <a:gd name="T9" fmla="*/ 44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5 w 100"/>
                <a:gd name="T23" fmla="*/ 29 h 100"/>
                <a:gd name="T24" fmla="*/ 45 w 100"/>
                <a:gd name="T25" fmla="*/ 44 h 100"/>
                <a:gd name="T26" fmla="*/ 29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6 h 100"/>
                <a:gd name="T40" fmla="*/ 45 w 100"/>
                <a:gd name="T41" fmla="*/ 56 h 100"/>
                <a:gd name="T42" fmla="*/ 45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6 h 100"/>
                <a:gd name="T58" fmla="*/ 72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4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2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9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5" y="29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7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1"/>
                    <a:pt x="29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9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1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4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Freeform 370"/>
            <p:cNvSpPr>
              <a:spLocks/>
            </p:cNvSpPr>
            <p:nvPr/>
          </p:nvSpPr>
          <p:spPr bwMode="auto">
            <a:xfrm>
              <a:off x="7096125" y="5127625"/>
              <a:ext cx="80963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4 h 100"/>
                <a:gd name="T8" fmla="*/ 55 w 100"/>
                <a:gd name="T9" fmla="*/ 44 h 100"/>
                <a:gd name="T10" fmla="*/ 55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9 h 100"/>
                <a:gd name="T24" fmla="*/ 44 w 100"/>
                <a:gd name="T25" fmla="*/ 44 h 100"/>
                <a:gd name="T26" fmla="*/ 28 w 100"/>
                <a:gd name="T27" fmla="*/ 44 h 100"/>
                <a:gd name="T28" fmla="*/ 14 w 100"/>
                <a:gd name="T29" fmla="*/ 35 h 100"/>
                <a:gd name="T30" fmla="*/ 14 w 100"/>
                <a:gd name="T31" fmla="*/ 35 h 100"/>
                <a:gd name="T32" fmla="*/ 0 w 100"/>
                <a:gd name="T33" fmla="*/ 50 h 100"/>
                <a:gd name="T34" fmla="*/ 14 w 100"/>
                <a:gd name="T35" fmla="*/ 65 h 100"/>
                <a:gd name="T36" fmla="*/ 14 w 100"/>
                <a:gd name="T37" fmla="*/ 65 h 100"/>
                <a:gd name="T38" fmla="*/ 28 w 100"/>
                <a:gd name="T39" fmla="*/ 56 h 100"/>
                <a:gd name="T40" fmla="*/ 44 w 100"/>
                <a:gd name="T41" fmla="*/ 56 h 100"/>
                <a:gd name="T42" fmla="*/ 44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5 w 100"/>
                <a:gd name="T55" fmla="*/ 71 h 100"/>
                <a:gd name="T56" fmla="*/ 55 w 100"/>
                <a:gd name="T57" fmla="*/ 56 h 100"/>
                <a:gd name="T58" fmla="*/ 71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3" y="39"/>
                    <a:pt x="71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1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6" y="39"/>
                    <a:pt x="21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6" y="35"/>
                    <a:pt x="0" y="42"/>
                    <a:pt x="0" y="50"/>
                  </a:cubicBezTo>
                  <a:cubicBezTo>
                    <a:pt x="0" y="58"/>
                    <a:pt x="6" y="65"/>
                    <a:pt x="14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21" y="65"/>
                    <a:pt x="26" y="61"/>
                    <a:pt x="28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1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5" y="71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3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Freeform 371"/>
            <p:cNvSpPr>
              <a:spLocks/>
            </p:cNvSpPr>
            <p:nvPr/>
          </p:nvSpPr>
          <p:spPr bwMode="auto">
            <a:xfrm>
              <a:off x="7254875" y="5127625"/>
              <a:ext cx="80963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4 h 100"/>
                <a:gd name="T8" fmla="*/ 56 w 100"/>
                <a:gd name="T9" fmla="*/ 44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9 h 100"/>
                <a:gd name="T24" fmla="*/ 44 w 100"/>
                <a:gd name="T25" fmla="*/ 44 h 100"/>
                <a:gd name="T26" fmla="*/ 29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6 h 100"/>
                <a:gd name="T40" fmla="*/ 44 w 100"/>
                <a:gd name="T41" fmla="*/ 56 h 100"/>
                <a:gd name="T42" fmla="*/ 44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6 h 100"/>
                <a:gd name="T58" fmla="*/ 71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1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1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Freeform 372"/>
            <p:cNvSpPr>
              <a:spLocks/>
            </p:cNvSpPr>
            <p:nvPr/>
          </p:nvSpPr>
          <p:spPr bwMode="auto">
            <a:xfrm>
              <a:off x="7413625" y="5127625"/>
              <a:ext cx="80963" cy="80963"/>
            </a:xfrm>
            <a:custGeom>
              <a:avLst/>
              <a:gdLst>
                <a:gd name="T0" fmla="*/ 85 w 100"/>
                <a:gd name="T1" fmla="*/ 35 h 100"/>
                <a:gd name="T2" fmla="*/ 85 w 100"/>
                <a:gd name="T3" fmla="*/ 35 h 100"/>
                <a:gd name="T4" fmla="*/ 72 w 100"/>
                <a:gd name="T5" fmla="*/ 44 h 100"/>
                <a:gd name="T6" fmla="*/ 56 w 100"/>
                <a:gd name="T7" fmla="*/ 44 h 100"/>
                <a:gd name="T8" fmla="*/ 56 w 100"/>
                <a:gd name="T9" fmla="*/ 29 h 100"/>
                <a:gd name="T10" fmla="*/ 65 w 100"/>
                <a:gd name="T11" fmla="*/ 15 h 100"/>
                <a:gd name="T12" fmla="*/ 65 w 100"/>
                <a:gd name="T13" fmla="*/ 15 h 100"/>
                <a:gd name="T14" fmla="*/ 50 w 100"/>
                <a:gd name="T15" fmla="*/ 0 h 100"/>
                <a:gd name="T16" fmla="*/ 35 w 100"/>
                <a:gd name="T17" fmla="*/ 15 h 100"/>
                <a:gd name="T18" fmla="*/ 35 w 100"/>
                <a:gd name="T19" fmla="*/ 15 h 100"/>
                <a:gd name="T20" fmla="*/ 44 w 100"/>
                <a:gd name="T21" fmla="*/ 29 h 100"/>
                <a:gd name="T22" fmla="*/ 44 w 100"/>
                <a:gd name="T23" fmla="*/ 44 h 100"/>
                <a:gd name="T24" fmla="*/ 29 w 100"/>
                <a:gd name="T25" fmla="*/ 44 h 100"/>
                <a:gd name="T26" fmla="*/ 15 w 100"/>
                <a:gd name="T27" fmla="*/ 35 h 100"/>
                <a:gd name="T28" fmla="*/ 15 w 100"/>
                <a:gd name="T29" fmla="*/ 35 h 100"/>
                <a:gd name="T30" fmla="*/ 0 w 100"/>
                <a:gd name="T31" fmla="*/ 50 h 100"/>
                <a:gd name="T32" fmla="*/ 15 w 100"/>
                <a:gd name="T33" fmla="*/ 65 h 100"/>
                <a:gd name="T34" fmla="*/ 15 w 100"/>
                <a:gd name="T35" fmla="*/ 65 h 100"/>
                <a:gd name="T36" fmla="*/ 29 w 100"/>
                <a:gd name="T37" fmla="*/ 56 h 100"/>
                <a:gd name="T38" fmla="*/ 44 w 100"/>
                <a:gd name="T39" fmla="*/ 56 h 100"/>
                <a:gd name="T40" fmla="*/ 44 w 100"/>
                <a:gd name="T41" fmla="*/ 71 h 100"/>
                <a:gd name="T42" fmla="*/ 35 w 100"/>
                <a:gd name="T43" fmla="*/ 85 h 100"/>
                <a:gd name="T44" fmla="*/ 35 w 100"/>
                <a:gd name="T45" fmla="*/ 85 h 100"/>
                <a:gd name="T46" fmla="*/ 50 w 100"/>
                <a:gd name="T47" fmla="*/ 100 h 100"/>
                <a:gd name="T48" fmla="*/ 65 w 100"/>
                <a:gd name="T49" fmla="*/ 85 h 100"/>
                <a:gd name="T50" fmla="*/ 65 w 100"/>
                <a:gd name="T51" fmla="*/ 85 h 100"/>
                <a:gd name="T52" fmla="*/ 56 w 100"/>
                <a:gd name="T53" fmla="*/ 71 h 100"/>
                <a:gd name="T54" fmla="*/ 56 w 100"/>
                <a:gd name="T55" fmla="*/ 56 h 100"/>
                <a:gd name="T56" fmla="*/ 72 w 100"/>
                <a:gd name="T57" fmla="*/ 56 h 100"/>
                <a:gd name="T58" fmla="*/ 85 w 100"/>
                <a:gd name="T59" fmla="*/ 65 h 100"/>
                <a:gd name="T60" fmla="*/ 85 w 100"/>
                <a:gd name="T61" fmla="*/ 65 h 100"/>
                <a:gd name="T62" fmla="*/ 100 w 100"/>
                <a:gd name="T63" fmla="*/ 50 h 100"/>
                <a:gd name="T64" fmla="*/ 85 w 100"/>
                <a:gd name="T65" fmla="*/ 3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85" y="35"/>
                  </a:move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2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7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1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1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ubicBezTo>
                    <a:pt x="100" y="42"/>
                    <a:pt x="93" y="35"/>
                    <a:pt x="85" y="3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Freeform 373"/>
            <p:cNvSpPr>
              <a:spLocks/>
            </p:cNvSpPr>
            <p:nvPr/>
          </p:nvSpPr>
          <p:spPr bwMode="auto">
            <a:xfrm>
              <a:off x="6146800" y="5286375"/>
              <a:ext cx="79375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5 h 100"/>
                <a:gd name="T8" fmla="*/ 56 w 100"/>
                <a:gd name="T9" fmla="*/ 45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9 h 100"/>
                <a:gd name="T24" fmla="*/ 44 w 100"/>
                <a:gd name="T25" fmla="*/ 45 h 100"/>
                <a:gd name="T26" fmla="*/ 29 w 100"/>
                <a:gd name="T27" fmla="*/ 45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6 h 100"/>
                <a:gd name="T40" fmla="*/ 44 w 100"/>
                <a:gd name="T41" fmla="*/ 56 h 100"/>
                <a:gd name="T42" fmla="*/ 44 w 100"/>
                <a:gd name="T43" fmla="*/ 72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2 h 100"/>
                <a:gd name="T56" fmla="*/ 56 w 100"/>
                <a:gd name="T57" fmla="*/ 56 h 100"/>
                <a:gd name="T58" fmla="*/ 71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1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4"/>
                    <a:pt x="42" y="100"/>
                    <a:pt x="50" y="100"/>
                  </a:cubicBezTo>
                  <a:cubicBezTo>
                    <a:pt x="58" y="100"/>
                    <a:pt x="65" y="94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Freeform 374"/>
            <p:cNvSpPr>
              <a:spLocks/>
            </p:cNvSpPr>
            <p:nvPr/>
          </p:nvSpPr>
          <p:spPr bwMode="auto">
            <a:xfrm>
              <a:off x="6303963" y="5286375"/>
              <a:ext cx="80963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2 w 100"/>
                <a:gd name="T7" fmla="*/ 45 h 100"/>
                <a:gd name="T8" fmla="*/ 56 w 100"/>
                <a:gd name="T9" fmla="*/ 45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5 w 100"/>
                <a:gd name="T23" fmla="*/ 29 h 100"/>
                <a:gd name="T24" fmla="*/ 45 w 100"/>
                <a:gd name="T25" fmla="*/ 45 h 100"/>
                <a:gd name="T26" fmla="*/ 29 w 100"/>
                <a:gd name="T27" fmla="*/ 45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6 h 100"/>
                <a:gd name="T40" fmla="*/ 45 w 100"/>
                <a:gd name="T41" fmla="*/ 56 h 100"/>
                <a:gd name="T42" fmla="*/ 45 w 100"/>
                <a:gd name="T43" fmla="*/ 72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2 h 100"/>
                <a:gd name="T56" fmla="*/ 56 w 100"/>
                <a:gd name="T57" fmla="*/ 56 h 100"/>
                <a:gd name="T58" fmla="*/ 72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4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2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7"/>
                    <a:pt x="45" y="29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1"/>
                    <a:pt x="29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4"/>
                    <a:pt x="42" y="100"/>
                    <a:pt x="50" y="100"/>
                  </a:cubicBezTo>
                  <a:cubicBezTo>
                    <a:pt x="58" y="100"/>
                    <a:pt x="65" y="94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4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Freeform 375"/>
            <p:cNvSpPr>
              <a:spLocks/>
            </p:cNvSpPr>
            <p:nvPr/>
          </p:nvSpPr>
          <p:spPr bwMode="auto">
            <a:xfrm>
              <a:off x="6462713" y="5286375"/>
              <a:ext cx="80963" cy="80963"/>
            </a:xfrm>
            <a:custGeom>
              <a:avLst/>
              <a:gdLst>
                <a:gd name="T0" fmla="*/ 101 w 101"/>
                <a:gd name="T1" fmla="*/ 50 h 100"/>
                <a:gd name="T2" fmla="*/ 86 w 101"/>
                <a:gd name="T3" fmla="*/ 35 h 100"/>
                <a:gd name="T4" fmla="*/ 86 w 101"/>
                <a:gd name="T5" fmla="*/ 35 h 100"/>
                <a:gd name="T6" fmla="*/ 72 w 101"/>
                <a:gd name="T7" fmla="*/ 45 h 100"/>
                <a:gd name="T8" fmla="*/ 56 w 101"/>
                <a:gd name="T9" fmla="*/ 45 h 100"/>
                <a:gd name="T10" fmla="*/ 56 w 101"/>
                <a:gd name="T11" fmla="*/ 29 h 100"/>
                <a:gd name="T12" fmla="*/ 65 w 101"/>
                <a:gd name="T13" fmla="*/ 15 h 100"/>
                <a:gd name="T14" fmla="*/ 65 w 101"/>
                <a:gd name="T15" fmla="*/ 15 h 100"/>
                <a:gd name="T16" fmla="*/ 51 w 101"/>
                <a:gd name="T17" fmla="*/ 0 h 100"/>
                <a:gd name="T18" fmla="*/ 36 w 101"/>
                <a:gd name="T19" fmla="*/ 15 h 100"/>
                <a:gd name="T20" fmla="*/ 36 w 101"/>
                <a:gd name="T21" fmla="*/ 15 h 100"/>
                <a:gd name="T22" fmla="*/ 45 w 101"/>
                <a:gd name="T23" fmla="*/ 29 h 100"/>
                <a:gd name="T24" fmla="*/ 45 w 101"/>
                <a:gd name="T25" fmla="*/ 45 h 100"/>
                <a:gd name="T26" fmla="*/ 29 w 101"/>
                <a:gd name="T27" fmla="*/ 45 h 100"/>
                <a:gd name="T28" fmla="*/ 15 w 101"/>
                <a:gd name="T29" fmla="*/ 35 h 100"/>
                <a:gd name="T30" fmla="*/ 15 w 101"/>
                <a:gd name="T31" fmla="*/ 35 h 100"/>
                <a:gd name="T32" fmla="*/ 0 w 101"/>
                <a:gd name="T33" fmla="*/ 50 h 100"/>
                <a:gd name="T34" fmla="*/ 15 w 101"/>
                <a:gd name="T35" fmla="*/ 65 h 100"/>
                <a:gd name="T36" fmla="*/ 15 w 101"/>
                <a:gd name="T37" fmla="*/ 65 h 100"/>
                <a:gd name="T38" fmla="*/ 29 w 101"/>
                <a:gd name="T39" fmla="*/ 56 h 100"/>
                <a:gd name="T40" fmla="*/ 45 w 101"/>
                <a:gd name="T41" fmla="*/ 56 h 100"/>
                <a:gd name="T42" fmla="*/ 45 w 101"/>
                <a:gd name="T43" fmla="*/ 72 h 100"/>
                <a:gd name="T44" fmla="*/ 36 w 101"/>
                <a:gd name="T45" fmla="*/ 85 h 100"/>
                <a:gd name="T46" fmla="*/ 36 w 101"/>
                <a:gd name="T47" fmla="*/ 85 h 100"/>
                <a:gd name="T48" fmla="*/ 51 w 101"/>
                <a:gd name="T49" fmla="*/ 100 h 100"/>
                <a:gd name="T50" fmla="*/ 65 w 101"/>
                <a:gd name="T51" fmla="*/ 85 h 100"/>
                <a:gd name="T52" fmla="*/ 65 w 101"/>
                <a:gd name="T53" fmla="*/ 85 h 100"/>
                <a:gd name="T54" fmla="*/ 56 w 101"/>
                <a:gd name="T55" fmla="*/ 72 h 100"/>
                <a:gd name="T56" fmla="*/ 56 w 101"/>
                <a:gd name="T57" fmla="*/ 56 h 100"/>
                <a:gd name="T58" fmla="*/ 72 w 101"/>
                <a:gd name="T59" fmla="*/ 56 h 100"/>
                <a:gd name="T60" fmla="*/ 86 w 101"/>
                <a:gd name="T61" fmla="*/ 65 h 100"/>
                <a:gd name="T62" fmla="*/ 86 w 101"/>
                <a:gd name="T63" fmla="*/ 65 h 100"/>
                <a:gd name="T64" fmla="*/ 101 w 101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100">
                  <a:moveTo>
                    <a:pt x="101" y="50"/>
                  </a:moveTo>
                  <a:cubicBezTo>
                    <a:pt x="101" y="42"/>
                    <a:pt x="94" y="35"/>
                    <a:pt x="86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0" y="35"/>
                    <a:pt x="74" y="39"/>
                    <a:pt x="72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2" y="27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9" y="0"/>
                    <a:pt x="51" y="0"/>
                  </a:cubicBezTo>
                  <a:cubicBezTo>
                    <a:pt x="42" y="0"/>
                    <a:pt x="36" y="7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21"/>
                    <a:pt x="39" y="27"/>
                    <a:pt x="45" y="29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39"/>
                    <a:pt x="22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2" y="65"/>
                    <a:pt x="27" y="61"/>
                    <a:pt x="29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39" y="74"/>
                    <a:pt x="36" y="79"/>
                    <a:pt x="36" y="85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6" y="94"/>
                    <a:pt x="42" y="100"/>
                    <a:pt x="51" y="100"/>
                  </a:cubicBezTo>
                  <a:cubicBezTo>
                    <a:pt x="59" y="100"/>
                    <a:pt x="65" y="94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2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1"/>
                    <a:pt x="80" y="65"/>
                    <a:pt x="86" y="65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4" y="65"/>
                    <a:pt x="101" y="58"/>
                    <a:pt x="101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Freeform 376"/>
            <p:cNvSpPr>
              <a:spLocks/>
            </p:cNvSpPr>
            <p:nvPr/>
          </p:nvSpPr>
          <p:spPr bwMode="auto">
            <a:xfrm>
              <a:off x="6621463" y="5286375"/>
              <a:ext cx="80963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5 h 100"/>
                <a:gd name="T8" fmla="*/ 56 w 100"/>
                <a:gd name="T9" fmla="*/ 45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9 h 100"/>
                <a:gd name="T24" fmla="*/ 44 w 100"/>
                <a:gd name="T25" fmla="*/ 45 h 100"/>
                <a:gd name="T26" fmla="*/ 28 w 100"/>
                <a:gd name="T27" fmla="*/ 45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8 w 100"/>
                <a:gd name="T39" fmla="*/ 56 h 100"/>
                <a:gd name="T40" fmla="*/ 44 w 100"/>
                <a:gd name="T41" fmla="*/ 56 h 100"/>
                <a:gd name="T42" fmla="*/ 44 w 100"/>
                <a:gd name="T43" fmla="*/ 72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2 h 100"/>
                <a:gd name="T56" fmla="*/ 56 w 100"/>
                <a:gd name="T57" fmla="*/ 56 h 100"/>
                <a:gd name="T58" fmla="*/ 71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3" y="39"/>
                    <a:pt x="71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6" y="35"/>
                    <a:pt x="0" y="42"/>
                    <a:pt x="0" y="50"/>
                  </a:cubicBezTo>
                  <a:cubicBezTo>
                    <a:pt x="0" y="58"/>
                    <a:pt x="6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8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4"/>
                    <a:pt x="42" y="100"/>
                    <a:pt x="50" y="100"/>
                  </a:cubicBezTo>
                  <a:cubicBezTo>
                    <a:pt x="58" y="100"/>
                    <a:pt x="65" y="94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3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" name="Freeform 377"/>
            <p:cNvSpPr>
              <a:spLocks/>
            </p:cNvSpPr>
            <p:nvPr/>
          </p:nvSpPr>
          <p:spPr bwMode="auto">
            <a:xfrm>
              <a:off x="6780213" y="5286375"/>
              <a:ext cx="79375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5 h 100"/>
                <a:gd name="T8" fmla="*/ 56 w 100"/>
                <a:gd name="T9" fmla="*/ 45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9 h 100"/>
                <a:gd name="T24" fmla="*/ 44 w 100"/>
                <a:gd name="T25" fmla="*/ 45 h 100"/>
                <a:gd name="T26" fmla="*/ 29 w 100"/>
                <a:gd name="T27" fmla="*/ 45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6 h 100"/>
                <a:gd name="T40" fmla="*/ 44 w 100"/>
                <a:gd name="T41" fmla="*/ 56 h 100"/>
                <a:gd name="T42" fmla="*/ 44 w 100"/>
                <a:gd name="T43" fmla="*/ 72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2 h 100"/>
                <a:gd name="T56" fmla="*/ 56 w 100"/>
                <a:gd name="T57" fmla="*/ 56 h 100"/>
                <a:gd name="T58" fmla="*/ 71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1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4"/>
                    <a:pt x="42" y="100"/>
                    <a:pt x="50" y="100"/>
                  </a:cubicBezTo>
                  <a:cubicBezTo>
                    <a:pt x="58" y="100"/>
                    <a:pt x="65" y="94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Freeform 378"/>
            <p:cNvSpPr>
              <a:spLocks/>
            </p:cNvSpPr>
            <p:nvPr/>
          </p:nvSpPr>
          <p:spPr bwMode="auto">
            <a:xfrm>
              <a:off x="6937375" y="5286375"/>
              <a:ext cx="80963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2 w 100"/>
                <a:gd name="T7" fmla="*/ 45 h 100"/>
                <a:gd name="T8" fmla="*/ 56 w 100"/>
                <a:gd name="T9" fmla="*/ 45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5 w 100"/>
                <a:gd name="T23" fmla="*/ 29 h 100"/>
                <a:gd name="T24" fmla="*/ 45 w 100"/>
                <a:gd name="T25" fmla="*/ 45 h 100"/>
                <a:gd name="T26" fmla="*/ 29 w 100"/>
                <a:gd name="T27" fmla="*/ 45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6 h 100"/>
                <a:gd name="T40" fmla="*/ 45 w 100"/>
                <a:gd name="T41" fmla="*/ 56 h 100"/>
                <a:gd name="T42" fmla="*/ 45 w 100"/>
                <a:gd name="T43" fmla="*/ 72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2 h 100"/>
                <a:gd name="T56" fmla="*/ 56 w 100"/>
                <a:gd name="T57" fmla="*/ 56 h 100"/>
                <a:gd name="T58" fmla="*/ 72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4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2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9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7"/>
                    <a:pt x="45" y="29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1"/>
                    <a:pt x="29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4"/>
                    <a:pt x="42" y="100"/>
                    <a:pt x="50" y="100"/>
                  </a:cubicBezTo>
                  <a:cubicBezTo>
                    <a:pt x="59" y="100"/>
                    <a:pt x="65" y="94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4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Freeform 379"/>
            <p:cNvSpPr>
              <a:spLocks/>
            </p:cNvSpPr>
            <p:nvPr/>
          </p:nvSpPr>
          <p:spPr bwMode="auto">
            <a:xfrm>
              <a:off x="7096125" y="5286375"/>
              <a:ext cx="80963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5 h 100"/>
                <a:gd name="T8" fmla="*/ 55 w 100"/>
                <a:gd name="T9" fmla="*/ 45 h 100"/>
                <a:gd name="T10" fmla="*/ 55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9 h 100"/>
                <a:gd name="T24" fmla="*/ 44 w 100"/>
                <a:gd name="T25" fmla="*/ 45 h 100"/>
                <a:gd name="T26" fmla="*/ 28 w 100"/>
                <a:gd name="T27" fmla="*/ 45 h 100"/>
                <a:gd name="T28" fmla="*/ 14 w 100"/>
                <a:gd name="T29" fmla="*/ 35 h 100"/>
                <a:gd name="T30" fmla="*/ 14 w 100"/>
                <a:gd name="T31" fmla="*/ 35 h 100"/>
                <a:gd name="T32" fmla="*/ 0 w 100"/>
                <a:gd name="T33" fmla="*/ 50 h 100"/>
                <a:gd name="T34" fmla="*/ 14 w 100"/>
                <a:gd name="T35" fmla="*/ 65 h 100"/>
                <a:gd name="T36" fmla="*/ 14 w 100"/>
                <a:gd name="T37" fmla="*/ 65 h 100"/>
                <a:gd name="T38" fmla="*/ 28 w 100"/>
                <a:gd name="T39" fmla="*/ 56 h 100"/>
                <a:gd name="T40" fmla="*/ 44 w 100"/>
                <a:gd name="T41" fmla="*/ 56 h 100"/>
                <a:gd name="T42" fmla="*/ 44 w 100"/>
                <a:gd name="T43" fmla="*/ 72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5 w 100"/>
                <a:gd name="T55" fmla="*/ 72 h 100"/>
                <a:gd name="T56" fmla="*/ 55 w 100"/>
                <a:gd name="T57" fmla="*/ 56 h 100"/>
                <a:gd name="T58" fmla="*/ 71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3" y="39"/>
                    <a:pt x="71" y="45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61" y="27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1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6" y="39"/>
                    <a:pt x="21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6" y="35"/>
                    <a:pt x="0" y="42"/>
                    <a:pt x="0" y="50"/>
                  </a:cubicBezTo>
                  <a:cubicBezTo>
                    <a:pt x="0" y="58"/>
                    <a:pt x="6" y="65"/>
                    <a:pt x="14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21" y="65"/>
                    <a:pt x="26" y="61"/>
                    <a:pt x="28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4"/>
                    <a:pt x="41" y="100"/>
                    <a:pt x="50" y="100"/>
                  </a:cubicBezTo>
                  <a:cubicBezTo>
                    <a:pt x="58" y="100"/>
                    <a:pt x="65" y="94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5" y="72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3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" name="Freeform 380"/>
            <p:cNvSpPr>
              <a:spLocks/>
            </p:cNvSpPr>
            <p:nvPr/>
          </p:nvSpPr>
          <p:spPr bwMode="auto">
            <a:xfrm>
              <a:off x="7254875" y="5286375"/>
              <a:ext cx="80963" cy="80963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5 h 100"/>
                <a:gd name="T8" fmla="*/ 56 w 100"/>
                <a:gd name="T9" fmla="*/ 45 h 100"/>
                <a:gd name="T10" fmla="*/ 56 w 100"/>
                <a:gd name="T11" fmla="*/ 29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9 h 100"/>
                <a:gd name="T24" fmla="*/ 44 w 100"/>
                <a:gd name="T25" fmla="*/ 45 h 100"/>
                <a:gd name="T26" fmla="*/ 29 w 100"/>
                <a:gd name="T27" fmla="*/ 45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6 h 100"/>
                <a:gd name="T40" fmla="*/ 44 w 100"/>
                <a:gd name="T41" fmla="*/ 56 h 100"/>
                <a:gd name="T42" fmla="*/ 44 w 100"/>
                <a:gd name="T43" fmla="*/ 72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2 h 100"/>
                <a:gd name="T56" fmla="*/ 56 w 100"/>
                <a:gd name="T57" fmla="*/ 56 h 100"/>
                <a:gd name="T58" fmla="*/ 71 w 100"/>
                <a:gd name="T59" fmla="*/ 56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1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4"/>
                    <a:pt x="42" y="100"/>
                    <a:pt x="50" y="100"/>
                  </a:cubicBezTo>
                  <a:cubicBezTo>
                    <a:pt x="58" y="100"/>
                    <a:pt x="65" y="94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" name="Freeform 381"/>
            <p:cNvSpPr>
              <a:spLocks/>
            </p:cNvSpPr>
            <p:nvPr/>
          </p:nvSpPr>
          <p:spPr bwMode="auto">
            <a:xfrm>
              <a:off x="7413625" y="5286375"/>
              <a:ext cx="80963" cy="80963"/>
            </a:xfrm>
            <a:custGeom>
              <a:avLst/>
              <a:gdLst>
                <a:gd name="T0" fmla="*/ 85 w 100"/>
                <a:gd name="T1" fmla="*/ 35 h 100"/>
                <a:gd name="T2" fmla="*/ 85 w 100"/>
                <a:gd name="T3" fmla="*/ 35 h 100"/>
                <a:gd name="T4" fmla="*/ 72 w 100"/>
                <a:gd name="T5" fmla="*/ 45 h 100"/>
                <a:gd name="T6" fmla="*/ 56 w 100"/>
                <a:gd name="T7" fmla="*/ 45 h 100"/>
                <a:gd name="T8" fmla="*/ 56 w 100"/>
                <a:gd name="T9" fmla="*/ 29 h 100"/>
                <a:gd name="T10" fmla="*/ 65 w 100"/>
                <a:gd name="T11" fmla="*/ 15 h 100"/>
                <a:gd name="T12" fmla="*/ 65 w 100"/>
                <a:gd name="T13" fmla="*/ 15 h 100"/>
                <a:gd name="T14" fmla="*/ 50 w 100"/>
                <a:gd name="T15" fmla="*/ 0 h 100"/>
                <a:gd name="T16" fmla="*/ 35 w 100"/>
                <a:gd name="T17" fmla="*/ 15 h 100"/>
                <a:gd name="T18" fmla="*/ 35 w 100"/>
                <a:gd name="T19" fmla="*/ 15 h 100"/>
                <a:gd name="T20" fmla="*/ 44 w 100"/>
                <a:gd name="T21" fmla="*/ 29 h 100"/>
                <a:gd name="T22" fmla="*/ 44 w 100"/>
                <a:gd name="T23" fmla="*/ 45 h 100"/>
                <a:gd name="T24" fmla="*/ 29 w 100"/>
                <a:gd name="T25" fmla="*/ 45 h 100"/>
                <a:gd name="T26" fmla="*/ 15 w 100"/>
                <a:gd name="T27" fmla="*/ 35 h 100"/>
                <a:gd name="T28" fmla="*/ 15 w 100"/>
                <a:gd name="T29" fmla="*/ 35 h 100"/>
                <a:gd name="T30" fmla="*/ 0 w 100"/>
                <a:gd name="T31" fmla="*/ 50 h 100"/>
                <a:gd name="T32" fmla="*/ 15 w 100"/>
                <a:gd name="T33" fmla="*/ 65 h 100"/>
                <a:gd name="T34" fmla="*/ 15 w 100"/>
                <a:gd name="T35" fmla="*/ 65 h 100"/>
                <a:gd name="T36" fmla="*/ 29 w 100"/>
                <a:gd name="T37" fmla="*/ 56 h 100"/>
                <a:gd name="T38" fmla="*/ 44 w 100"/>
                <a:gd name="T39" fmla="*/ 56 h 100"/>
                <a:gd name="T40" fmla="*/ 44 w 100"/>
                <a:gd name="T41" fmla="*/ 72 h 100"/>
                <a:gd name="T42" fmla="*/ 35 w 100"/>
                <a:gd name="T43" fmla="*/ 85 h 100"/>
                <a:gd name="T44" fmla="*/ 35 w 100"/>
                <a:gd name="T45" fmla="*/ 85 h 100"/>
                <a:gd name="T46" fmla="*/ 50 w 100"/>
                <a:gd name="T47" fmla="*/ 100 h 100"/>
                <a:gd name="T48" fmla="*/ 65 w 100"/>
                <a:gd name="T49" fmla="*/ 85 h 100"/>
                <a:gd name="T50" fmla="*/ 65 w 100"/>
                <a:gd name="T51" fmla="*/ 85 h 100"/>
                <a:gd name="T52" fmla="*/ 56 w 100"/>
                <a:gd name="T53" fmla="*/ 72 h 100"/>
                <a:gd name="T54" fmla="*/ 56 w 100"/>
                <a:gd name="T55" fmla="*/ 56 h 100"/>
                <a:gd name="T56" fmla="*/ 72 w 100"/>
                <a:gd name="T57" fmla="*/ 56 h 100"/>
                <a:gd name="T58" fmla="*/ 85 w 100"/>
                <a:gd name="T59" fmla="*/ 65 h 100"/>
                <a:gd name="T60" fmla="*/ 85 w 100"/>
                <a:gd name="T61" fmla="*/ 65 h 100"/>
                <a:gd name="T62" fmla="*/ 100 w 100"/>
                <a:gd name="T63" fmla="*/ 50 h 100"/>
                <a:gd name="T64" fmla="*/ 85 w 100"/>
                <a:gd name="T65" fmla="*/ 3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85" y="35"/>
                  </a:move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2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1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4"/>
                    <a:pt x="42" y="100"/>
                    <a:pt x="50" y="100"/>
                  </a:cubicBezTo>
                  <a:cubicBezTo>
                    <a:pt x="58" y="100"/>
                    <a:pt x="65" y="94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ubicBezTo>
                    <a:pt x="100" y="42"/>
                    <a:pt x="93" y="35"/>
                    <a:pt x="85" y="3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Freeform 382"/>
            <p:cNvSpPr>
              <a:spLocks/>
            </p:cNvSpPr>
            <p:nvPr/>
          </p:nvSpPr>
          <p:spPr bwMode="auto">
            <a:xfrm>
              <a:off x="6146800" y="5443538"/>
              <a:ext cx="79375" cy="82550"/>
            </a:xfrm>
            <a:custGeom>
              <a:avLst/>
              <a:gdLst>
                <a:gd name="T0" fmla="*/ 100 w 100"/>
                <a:gd name="T1" fmla="*/ 50 h 101"/>
                <a:gd name="T2" fmla="*/ 85 w 100"/>
                <a:gd name="T3" fmla="*/ 36 h 101"/>
                <a:gd name="T4" fmla="*/ 85 w 100"/>
                <a:gd name="T5" fmla="*/ 36 h 101"/>
                <a:gd name="T6" fmla="*/ 71 w 100"/>
                <a:gd name="T7" fmla="*/ 45 h 101"/>
                <a:gd name="T8" fmla="*/ 56 w 100"/>
                <a:gd name="T9" fmla="*/ 45 h 101"/>
                <a:gd name="T10" fmla="*/ 56 w 100"/>
                <a:gd name="T11" fmla="*/ 29 h 101"/>
                <a:gd name="T12" fmla="*/ 65 w 100"/>
                <a:gd name="T13" fmla="*/ 15 h 101"/>
                <a:gd name="T14" fmla="*/ 65 w 100"/>
                <a:gd name="T15" fmla="*/ 15 h 101"/>
                <a:gd name="T16" fmla="*/ 50 w 100"/>
                <a:gd name="T17" fmla="*/ 0 h 101"/>
                <a:gd name="T18" fmla="*/ 35 w 100"/>
                <a:gd name="T19" fmla="*/ 15 h 101"/>
                <a:gd name="T20" fmla="*/ 35 w 100"/>
                <a:gd name="T21" fmla="*/ 15 h 101"/>
                <a:gd name="T22" fmla="*/ 44 w 100"/>
                <a:gd name="T23" fmla="*/ 29 h 101"/>
                <a:gd name="T24" fmla="*/ 44 w 100"/>
                <a:gd name="T25" fmla="*/ 45 h 101"/>
                <a:gd name="T26" fmla="*/ 29 w 100"/>
                <a:gd name="T27" fmla="*/ 45 h 101"/>
                <a:gd name="T28" fmla="*/ 15 w 100"/>
                <a:gd name="T29" fmla="*/ 36 h 101"/>
                <a:gd name="T30" fmla="*/ 15 w 100"/>
                <a:gd name="T31" fmla="*/ 36 h 101"/>
                <a:gd name="T32" fmla="*/ 0 w 100"/>
                <a:gd name="T33" fmla="*/ 50 h 101"/>
                <a:gd name="T34" fmla="*/ 15 w 100"/>
                <a:gd name="T35" fmla="*/ 65 h 101"/>
                <a:gd name="T36" fmla="*/ 15 w 100"/>
                <a:gd name="T37" fmla="*/ 65 h 101"/>
                <a:gd name="T38" fmla="*/ 29 w 100"/>
                <a:gd name="T39" fmla="*/ 56 h 101"/>
                <a:gd name="T40" fmla="*/ 44 w 100"/>
                <a:gd name="T41" fmla="*/ 56 h 101"/>
                <a:gd name="T42" fmla="*/ 44 w 100"/>
                <a:gd name="T43" fmla="*/ 72 h 101"/>
                <a:gd name="T44" fmla="*/ 35 w 100"/>
                <a:gd name="T45" fmla="*/ 86 h 101"/>
                <a:gd name="T46" fmla="*/ 35 w 100"/>
                <a:gd name="T47" fmla="*/ 86 h 101"/>
                <a:gd name="T48" fmla="*/ 50 w 100"/>
                <a:gd name="T49" fmla="*/ 101 h 101"/>
                <a:gd name="T50" fmla="*/ 65 w 100"/>
                <a:gd name="T51" fmla="*/ 86 h 101"/>
                <a:gd name="T52" fmla="*/ 65 w 100"/>
                <a:gd name="T53" fmla="*/ 86 h 101"/>
                <a:gd name="T54" fmla="*/ 56 w 100"/>
                <a:gd name="T55" fmla="*/ 72 h 101"/>
                <a:gd name="T56" fmla="*/ 56 w 100"/>
                <a:gd name="T57" fmla="*/ 56 h 101"/>
                <a:gd name="T58" fmla="*/ 71 w 100"/>
                <a:gd name="T59" fmla="*/ 56 h 101"/>
                <a:gd name="T60" fmla="*/ 85 w 100"/>
                <a:gd name="T61" fmla="*/ 65 h 101"/>
                <a:gd name="T62" fmla="*/ 85 w 100"/>
                <a:gd name="T63" fmla="*/ 65 h 101"/>
                <a:gd name="T64" fmla="*/ 100 w 100"/>
                <a:gd name="T65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1">
                  <a:moveTo>
                    <a:pt x="100" y="50"/>
                  </a:moveTo>
                  <a:cubicBezTo>
                    <a:pt x="100" y="42"/>
                    <a:pt x="93" y="36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79" y="36"/>
                    <a:pt x="74" y="39"/>
                    <a:pt x="71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2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2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39"/>
                    <a:pt x="21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7" y="36"/>
                    <a:pt x="0" y="42"/>
                    <a:pt x="0" y="50"/>
                  </a:cubicBezTo>
                  <a:cubicBezTo>
                    <a:pt x="0" y="59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2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94"/>
                    <a:pt x="42" y="101"/>
                    <a:pt x="50" y="101"/>
                  </a:cubicBezTo>
                  <a:cubicBezTo>
                    <a:pt x="58" y="101"/>
                    <a:pt x="65" y="94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4" y="62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9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Freeform 383"/>
            <p:cNvSpPr>
              <a:spLocks/>
            </p:cNvSpPr>
            <p:nvPr/>
          </p:nvSpPr>
          <p:spPr bwMode="auto">
            <a:xfrm>
              <a:off x="6303963" y="5443538"/>
              <a:ext cx="80963" cy="82550"/>
            </a:xfrm>
            <a:custGeom>
              <a:avLst/>
              <a:gdLst>
                <a:gd name="T0" fmla="*/ 100 w 100"/>
                <a:gd name="T1" fmla="*/ 50 h 101"/>
                <a:gd name="T2" fmla="*/ 85 w 100"/>
                <a:gd name="T3" fmla="*/ 36 h 101"/>
                <a:gd name="T4" fmla="*/ 85 w 100"/>
                <a:gd name="T5" fmla="*/ 36 h 101"/>
                <a:gd name="T6" fmla="*/ 72 w 100"/>
                <a:gd name="T7" fmla="*/ 45 h 101"/>
                <a:gd name="T8" fmla="*/ 56 w 100"/>
                <a:gd name="T9" fmla="*/ 45 h 101"/>
                <a:gd name="T10" fmla="*/ 56 w 100"/>
                <a:gd name="T11" fmla="*/ 29 h 101"/>
                <a:gd name="T12" fmla="*/ 65 w 100"/>
                <a:gd name="T13" fmla="*/ 15 h 101"/>
                <a:gd name="T14" fmla="*/ 65 w 100"/>
                <a:gd name="T15" fmla="*/ 15 h 101"/>
                <a:gd name="T16" fmla="*/ 50 w 100"/>
                <a:gd name="T17" fmla="*/ 0 h 101"/>
                <a:gd name="T18" fmla="*/ 35 w 100"/>
                <a:gd name="T19" fmla="*/ 15 h 101"/>
                <a:gd name="T20" fmla="*/ 35 w 100"/>
                <a:gd name="T21" fmla="*/ 15 h 101"/>
                <a:gd name="T22" fmla="*/ 45 w 100"/>
                <a:gd name="T23" fmla="*/ 29 h 101"/>
                <a:gd name="T24" fmla="*/ 45 w 100"/>
                <a:gd name="T25" fmla="*/ 45 h 101"/>
                <a:gd name="T26" fmla="*/ 29 w 100"/>
                <a:gd name="T27" fmla="*/ 45 h 101"/>
                <a:gd name="T28" fmla="*/ 15 w 100"/>
                <a:gd name="T29" fmla="*/ 36 h 101"/>
                <a:gd name="T30" fmla="*/ 15 w 100"/>
                <a:gd name="T31" fmla="*/ 36 h 101"/>
                <a:gd name="T32" fmla="*/ 0 w 100"/>
                <a:gd name="T33" fmla="*/ 50 h 101"/>
                <a:gd name="T34" fmla="*/ 15 w 100"/>
                <a:gd name="T35" fmla="*/ 65 h 101"/>
                <a:gd name="T36" fmla="*/ 15 w 100"/>
                <a:gd name="T37" fmla="*/ 65 h 101"/>
                <a:gd name="T38" fmla="*/ 29 w 100"/>
                <a:gd name="T39" fmla="*/ 56 h 101"/>
                <a:gd name="T40" fmla="*/ 45 w 100"/>
                <a:gd name="T41" fmla="*/ 56 h 101"/>
                <a:gd name="T42" fmla="*/ 45 w 100"/>
                <a:gd name="T43" fmla="*/ 72 h 101"/>
                <a:gd name="T44" fmla="*/ 35 w 100"/>
                <a:gd name="T45" fmla="*/ 86 h 101"/>
                <a:gd name="T46" fmla="*/ 35 w 100"/>
                <a:gd name="T47" fmla="*/ 86 h 101"/>
                <a:gd name="T48" fmla="*/ 50 w 100"/>
                <a:gd name="T49" fmla="*/ 101 h 101"/>
                <a:gd name="T50" fmla="*/ 65 w 100"/>
                <a:gd name="T51" fmla="*/ 86 h 101"/>
                <a:gd name="T52" fmla="*/ 65 w 100"/>
                <a:gd name="T53" fmla="*/ 86 h 101"/>
                <a:gd name="T54" fmla="*/ 56 w 100"/>
                <a:gd name="T55" fmla="*/ 72 h 101"/>
                <a:gd name="T56" fmla="*/ 56 w 100"/>
                <a:gd name="T57" fmla="*/ 56 h 101"/>
                <a:gd name="T58" fmla="*/ 72 w 100"/>
                <a:gd name="T59" fmla="*/ 56 h 101"/>
                <a:gd name="T60" fmla="*/ 85 w 100"/>
                <a:gd name="T61" fmla="*/ 65 h 101"/>
                <a:gd name="T62" fmla="*/ 85 w 100"/>
                <a:gd name="T63" fmla="*/ 65 h 101"/>
                <a:gd name="T64" fmla="*/ 100 w 100"/>
                <a:gd name="T65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1">
                  <a:moveTo>
                    <a:pt x="100" y="50"/>
                  </a:moveTo>
                  <a:cubicBezTo>
                    <a:pt x="100" y="42"/>
                    <a:pt x="94" y="36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79" y="36"/>
                    <a:pt x="74" y="39"/>
                    <a:pt x="72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2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2"/>
                    <a:pt x="39" y="27"/>
                    <a:pt x="45" y="29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39"/>
                    <a:pt x="21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7" y="36"/>
                    <a:pt x="0" y="42"/>
                    <a:pt x="0" y="50"/>
                  </a:cubicBezTo>
                  <a:cubicBezTo>
                    <a:pt x="0" y="59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2"/>
                    <a:pt x="29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39" y="74"/>
                    <a:pt x="35" y="79"/>
                    <a:pt x="35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94"/>
                    <a:pt x="42" y="101"/>
                    <a:pt x="50" y="101"/>
                  </a:cubicBezTo>
                  <a:cubicBezTo>
                    <a:pt x="58" y="101"/>
                    <a:pt x="65" y="94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2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4" y="65"/>
                    <a:pt x="100" y="59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Freeform 384"/>
            <p:cNvSpPr>
              <a:spLocks/>
            </p:cNvSpPr>
            <p:nvPr/>
          </p:nvSpPr>
          <p:spPr bwMode="auto">
            <a:xfrm>
              <a:off x="6462713" y="5443538"/>
              <a:ext cx="80963" cy="82550"/>
            </a:xfrm>
            <a:custGeom>
              <a:avLst/>
              <a:gdLst>
                <a:gd name="T0" fmla="*/ 101 w 101"/>
                <a:gd name="T1" fmla="*/ 50 h 101"/>
                <a:gd name="T2" fmla="*/ 86 w 101"/>
                <a:gd name="T3" fmla="*/ 36 h 101"/>
                <a:gd name="T4" fmla="*/ 86 w 101"/>
                <a:gd name="T5" fmla="*/ 36 h 101"/>
                <a:gd name="T6" fmla="*/ 72 w 101"/>
                <a:gd name="T7" fmla="*/ 45 h 101"/>
                <a:gd name="T8" fmla="*/ 56 w 101"/>
                <a:gd name="T9" fmla="*/ 45 h 101"/>
                <a:gd name="T10" fmla="*/ 56 w 101"/>
                <a:gd name="T11" fmla="*/ 29 h 101"/>
                <a:gd name="T12" fmla="*/ 65 w 101"/>
                <a:gd name="T13" fmla="*/ 15 h 101"/>
                <a:gd name="T14" fmla="*/ 65 w 101"/>
                <a:gd name="T15" fmla="*/ 15 h 101"/>
                <a:gd name="T16" fmla="*/ 51 w 101"/>
                <a:gd name="T17" fmla="*/ 0 h 101"/>
                <a:gd name="T18" fmla="*/ 36 w 101"/>
                <a:gd name="T19" fmla="*/ 15 h 101"/>
                <a:gd name="T20" fmla="*/ 36 w 101"/>
                <a:gd name="T21" fmla="*/ 15 h 101"/>
                <a:gd name="T22" fmla="*/ 45 w 101"/>
                <a:gd name="T23" fmla="*/ 29 h 101"/>
                <a:gd name="T24" fmla="*/ 45 w 101"/>
                <a:gd name="T25" fmla="*/ 45 h 101"/>
                <a:gd name="T26" fmla="*/ 29 w 101"/>
                <a:gd name="T27" fmla="*/ 45 h 101"/>
                <a:gd name="T28" fmla="*/ 15 w 101"/>
                <a:gd name="T29" fmla="*/ 36 h 101"/>
                <a:gd name="T30" fmla="*/ 15 w 101"/>
                <a:gd name="T31" fmla="*/ 36 h 101"/>
                <a:gd name="T32" fmla="*/ 0 w 101"/>
                <a:gd name="T33" fmla="*/ 50 h 101"/>
                <a:gd name="T34" fmla="*/ 15 w 101"/>
                <a:gd name="T35" fmla="*/ 65 h 101"/>
                <a:gd name="T36" fmla="*/ 15 w 101"/>
                <a:gd name="T37" fmla="*/ 65 h 101"/>
                <a:gd name="T38" fmla="*/ 29 w 101"/>
                <a:gd name="T39" fmla="*/ 56 h 101"/>
                <a:gd name="T40" fmla="*/ 45 w 101"/>
                <a:gd name="T41" fmla="*/ 56 h 101"/>
                <a:gd name="T42" fmla="*/ 45 w 101"/>
                <a:gd name="T43" fmla="*/ 72 h 101"/>
                <a:gd name="T44" fmla="*/ 36 w 101"/>
                <a:gd name="T45" fmla="*/ 86 h 101"/>
                <a:gd name="T46" fmla="*/ 36 w 101"/>
                <a:gd name="T47" fmla="*/ 86 h 101"/>
                <a:gd name="T48" fmla="*/ 51 w 101"/>
                <a:gd name="T49" fmla="*/ 101 h 101"/>
                <a:gd name="T50" fmla="*/ 65 w 101"/>
                <a:gd name="T51" fmla="*/ 86 h 101"/>
                <a:gd name="T52" fmla="*/ 65 w 101"/>
                <a:gd name="T53" fmla="*/ 86 h 101"/>
                <a:gd name="T54" fmla="*/ 56 w 101"/>
                <a:gd name="T55" fmla="*/ 72 h 101"/>
                <a:gd name="T56" fmla="*/ 56 w 101"/>
                <a:gd name="T57" fmla="*/ 56 h 101"/>
                <a:gd name="T58" fmla="*/ 72 w 101"/>
                <a:gd name="T59" fmla="*/ 56 h 101"/>
                <a:gd name="T60" fmla="*/ 86 w 101"/>
                <a:gd name="T61" fmla="*/ 65 h 101"/>
                <a:gd name="T62" fmla="*/ 86 w 101"/>
                <a:gd name="T63" fmla="*/ 65 h 101"/>
                <a:gd name="T64" fmla="*/ 101 w 101"/>
                <a:gd name="T65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101">
                  <a:moveTo>
                    <a:pt x="101" y="50"/>
                  </a:moveTo>
                  <a:cubicBezTo>
                    <a:pt x="101" y="42"/>
                    <a:pt x="94" y="36"/>
                    <a:pt x="86" y="3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0" y="36"/>
                    <a:pt x="74" y="39"/>
                    <a:pt x="72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2" y="27"/>
                    <a:pt x="65" y="22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9" y="0"/>
                    <a:pt x="51" y="0"/>
                  </a:cubicBezTo>
                  <a:cubicBezTo>
                    <a:pt x="42" y="0"/>
                    <a:pt x="36" y="7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22"/>
                    <a:pt x="39" y="27"/>
                    <a:pt x="45" y="29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39"/>
                    <a:pt x="22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7" y="36"/>
                    <a:pt x="0" y="42"/>
                    <a:pt x="0" y="50"/>
                  </a:cubicBezTo>
                  <a:cubicBezTo>
                    <a:pt x="0" y="59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2" y="65"/>
                    <a:pt x="27" y="62"/>
                    <a:pt x="29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39" y="74"/>
                    <a:pt x="36" y="79"/>
                    <a:pt x="36" y="86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6" y="94"/>
                    <a:pt x="42" y="101"/>
                    <a:pt x="51" y="101"/>
                  </a:cubicBezTo>
                  <a:cubicBezTo>
                    <a:pt x="59" y="101"/>
                    <a:pt x="65" y="94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79"/>
                    <a:pt x="62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2"/>
                    <a:pt x="80" y="65"/>
                    <a:pt x="86" y="65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4" y="65"/>
                    <a:pt x="101" y="59"/>
                    <a:pt x="101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Freeform 385"/>
            <p:cNvSpPr>
              <a:spLocks/>
            </p:cNvSpPr>
            <p:nvPr/>
          </p:nvSpPr>
          <p:spPr bwMode="auto">
            <a:xfrm>
              <a:off x="6621463" y="5443538"/>
              <a:ext cx="80963" cy="82550"/>
            </a:xfrm>
            <a:custGeom>
              <a:avLst/>
              <a:gdLst>
                <a:gd name="T0" fmla="*/ 100 w 100"/>
                <a:gd name="T1" fmla="*/ 50 h 101"/>
                <a:gd name="T2" fmla="*/ 85 w 100"/>
                <a:gd name="T3" fmla="*/ 36 h 101"/>
                <a:gd name="T4" fmla="*/ 85 w 100"/>
                <a:gd name="T5" fmla="*/ 36 h 101"/>
                <a:gd name="T6" fmla="*/ 71 w 100"/>
                <a:gd name="T7" fmla="*/ 45 h 101"/>
                <a:gd name="T8" fmla="*/ 56 w 100"/>
                <a:gd name="T9" fmla="*/ 45 h 101"/>
                <a:gd name="T10" fmla="*/ 56 w 100"/>
                <a:gd name="T11" fmla="*/ 29 h 101"/>
                <a:gd name="T12" fmla="*/ 65 w 100"/>
                <a:gd name="T13" fmla="*/ 15 h 101"/>
                <a:gd name="T14" fmla="*/ 65 w 100"/>
                <a:gd name="T15" fmla="*/ 15 h 101"/>
                <a:gd name="T16" fmla="*/ 50 w 100"/>
                <a:gd name="T17" fmla="*/ 0 h 101"/>
                <a:gd name="T18" fmla="*/ 35 w 100"/>
                <a:gd name="T19" fmla="*/ 15 h 101"/>
                <a:gd name="T20" fmla="*/ 35 w 100"/>
                <a:gd name="T21" fmla="*/ 15 h 101"/>
                <a:gd name="T22" fmla="*/ 44 w 100"/>
                <a:gd name="T23" fmla="*/ 29 h 101"/>
                <a:gd name="T24" fmla="*/ 44 w 100"/>
                <a:gd name="T25" fmla="*/ 45 h 101"/>
                <a:gd name="T26" fmla="*/ 28 w 100"/>
                <a:gd name="T27" fmla="*/ 45 h 101"/>
                <a:gd name="T28" fmla="*/ 15 w 100"/>
                <a:gd name="T29" fmla="*/ 36 h 101"/>
                <a:gd name="T30" fmla="*/ 15 w 100"/>
                <a:gd name="T31" fmla="*/ 36 h 101"/>
                <a:gd name="T32" fmla="*/ 0 w 100"/>
                <a:gd name="T33" fmla="*/ 50 h 101"/>
                <a:gd name="T34" fmla="*/ 15 w 100"/>
                <a:gd name="T35" fmla="*/ 65 h 101"/>
                <a:gd name="T36" fmla="*/ 15 w 100"/>
                <a:gd name="T37" fmla="*/ 65 h 101"/>
                <a:gd name="T38" fmla="*/ 28 w 100"/>
                <a:gd name="T39" fmla="*/ 56 h 101"/>
                <a:gd name="T40" fmla="*/ 44 w 100"/>
                <a:gd name="T41" fmla="*/ 56 h 101"/>
                <a:gd name="T42" fmla="*/ 44 w 100"/>
                <a:gd name="T43" fmla="*/ 72 h 101"/>
                <a:gd name="T44" fmla="*/ 35 w 100"/>
                <a:gd name="T45" fmla="*/ 86 h 101"/>
                <a:gd name="T46" fmla="*/ 35 w 100"/>
                <a:gd name="T47" fmla="*/ 86 h 101"/>
                <a:gd name="T48" fmla="*/ 50 w 100"/>
                <a:gd name="T49" fmla="*/ 101 h 101"/>
                <a:gd name="T50" fmla="*/ 65 w 100"/>
                <a:gd name="T51" fmla="*/ 86 h 101"/>
                <a:gd name="T52" fmla="*/ 65 w 100"/>
                <a:gd name="T53" fmla="*/ 86 h 101"/>
                <a:gd name="T54" fmla="*/ 56 w 100"/>
                <a:gd name="T55" fmla="*/ 72 h 101"/>
                <a:gd name="T56" fmla="*/ 56 w 100"/>
                <a:gd name="T57" fmla="*/ 56 h 101"/>
                <a:gd name="T58" fmla="*/ 71 w 100"/>
                <a:gd name="T59" fmla="*/ 56 h 101"/>
                <a:gd name="T60" fmla="*/ 85 w 100"/>
                <a:gd name="T61" fmla="*/ 65 h 101"/>
                <a:gd name="T62" fmla="*/ 85 w 100"/>
                <a:gd name="T63" fmla="*/ 65 h 101"/>
                <a:gd name="T64" fmla="*/ 100 w 100"/>
                <a:gd name="T65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1">
                  <a:moveTo>
                    <a:pt x="100" y="50"/>
                  </a:moveTo>
                  <a:cubicBezTo>
                    <a:pt x="100" y="42"/>
                    <a:pt x="93" y="36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79" y="36"/>
                    <a:pt x="73" y="39"/>
                    <a:pt x="71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2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2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6" y="39"/>
                    <a:pt x="21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6" y="36"/>
                    <a:pt x="0" y="42"/>
                    <a:pt x="0" y="50"/>
                  </a:cubicBezTo>
                  <a:cubicBezTo>
                    <a:pt x="0" y="59"/>
                    <a:pt x="6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2"/>
                    <a:pt x="28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94"/>
                    <a:pt x="42" y="101"/>
                    <a:pt x="50" y="101"/>
                  </a:cubicBezTo>
                  <a:cubicBezTo>
                    <a:pt x="58" y="101"/>
                    <a:pt x="65" y="94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3" y="62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9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Freeform 386"/>
            <p:cNvSpPr>
              <a:spLocks/>
            </p:cNvSpPr>
            <p:nvPr/>
          </p:nvSpPr>
          <p:spPr bwMode="auto">
            <a:xfrm>
              <a:off x="6780213" y="5443538"/>
              <a:ext cx="79375" cy="82550"/>
            </a:xfrm>
            <a:custGeom>
              <a:avLst/>
              <a:gdLst>
                <a:gd name="T0" fmla="*/ 100 w 100"/>
                <a:gd name="T1" fmla="*/ 50 h 101"/>
                <a:gd name="T2" fmla="*/ 85 w 100"/>
                <a:gd name="T3" fmla="*/ 36 h 101"/>
                <a:gd name="T4" fmla="*/ 85 w 100"/>
                <a:gd name="T5" fmla="*/ 36 h 101"/>
                <a:gd name="T6" fmla="*/ 71 w 100"/>
                <a:gd name="T7" fmla="*/ 45 h 101"/>
                <a:gd name="T8" fmla="*/ 56 w 100"/>
                <a:gd name="T9" fmla="*/ 45 h 101"/>
                <a:gd name="T10" fmla="*/ 56 w 100"/>
                <a:gd name="T11" fmla="*/ 29 h 101"/>
                <a:gd name="T12" fmla="*/ 65 w 100"/>
                <a:gd name="T13" fmla="*/ 15 h 101"/>
                <a:gd name="T14" fmla="*/ 65 w 100"/>
                <a:gd name="T15" fmla="*/ 15 h 101"/>
                <a:gd name="T16" fmla="*/ 50 w 100"/>
                <a:gd name="T17" fmla="*/ 0 h 101"/>
                <a:gd name="T18" fmla="*/ 35 w 100"/>
                <a:gd name="T19" fmla="*/ 15 h 101"/>
                <a:gd name="T20" fmla="*/ 35 w 100"/>
                <a:gd name="T21" fmla="*/ 15 h 101"/>
                <a:gd name="T22" fmla="*/ 44 w 100"/>
                <a:gd name="T23" fmla="*/ 29 h 101"/>
                <a:gd name="T24" fmla="*/ 44 w 100"/>
                <a:gd name="T25" fmla="*/ 45 h 101"/>
                <a:gd name="T26" fmla="*/ 29 w 100"/>
                <a:gd name="T27" fmla="*/ 45 h 101"/>
                <a:gd name="T28" fmla="*/ 15 w 100"/>
                <a:gd name="T29" fmla="*/ 36 h 101"/>
                <a:gd name="T30" fmla="*/ 15 w 100"/>
                <a:gd name="T31" fmla="*/ 36 h 101"/>
                <a:gd name="T32" fmla="*/ 0 w 100"/>
                <a:gd name="T33" fmla="*/ 50 h 101"/>
                <a:gd name="T34" fmla="*/ 15 w 100"/>
                <a:gd name="T35" fmla="*/ 65 h 101"/>
                <a:gd name="T36" fmla="*/ 15 w 100"/>
                <a:gd name="T37" fmla="*/ 65 h 101"/>
                <a:gd name="T38" fmla="*/ 29 w 100"/>
                <a:gd name="T39" fmla="*/ 56 h 101"/>
                <a:gd name="T40" fmla="*/ 44 w 100"/>
                <a:gd name="T41" fmla="*/ 56 h 101"/>
                <a:gd name="T42" fmla="*/ 44 w 100"/>
                <a:gd name="T43" fmla="*/ 72 h 101"/>
                <a:gd name="T44" fmla="*/ 35 w 100"/>
                <a:gd name="T45" fmla="*/ 86 h 101"/>
                <a:gd name="T46" fmla="*/ 35 w 100"/>
                <a:gd name="T47" fmla="*/ 86 h 101"/>
                <a:gd name="T48" fmla="*/ 50 w 100"/>
                <a:gd name="T49" fmla="*/ 101 h 101"/>
                <a:gd name="T50" fmla="*/ 65 w 100"/>
                <a:gd name="T51" fmla="*/ 86 h 101"/>
                <a:gd name="T52" fmla="*/ 65 w 100"/>
                <a:gd name="T53" fmla="*/ 86 h 101"/>
                <a:gd name="T54" fmla="*/ 56 w 100"/>
                <a:gd name="T55" fmla="*/ 72 h 101"/>
                <a:gd name="T56" fmla="*/ 56 w 100"/>
                <a:gd name="T57" fmla="*/ 56 h 101"/>
                <a:gd name="T58" fmla="*/ 71 w 100"/>
                <a:gd name="T59" fmla="*/ 56 h 101"/>
                <a:gd name="T60" fmla="*/ 85 w 100"/>
                <a:gd name="T61" fmla="*/ 65 h 101"/>
                <a:gd name="T62" fmla="*/ 85 w 100"/>
                <a:gd name="T63" fmla="*/ 65 h 101"/>
                <a:gd name="T64" fmla="*/ 100 w 100"/>
                <a:gd name="T65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1">
                  <a:moveTo>
                    <a:pt x="100" y="50"/>
                  </a:moveTo>
                  <a:cubicBezTo>
                    <a:pt x="100" y="42"/>
                    <a:pt x="93" y="36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79" y="36"/>
                    <a:pt x="74" y="39"/>
                    <a:pt x="71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2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2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39"/>
                    <a:pt x="21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7" y="36"/>
                    <a:pt x="0" y="42"/>
                    <a:pt x="0" y="50"/>
                  </a:cubicBezTo>
                  <a:cubicBezTo>
                    <a:pt x="0" y="59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2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94"/>
                    <a:pt x="42" y="101"/>
                    <a:pt x="50" y="101"/>
                  </a:cubicBezTo>
                  <a:cubicBezTo>
                    <a:pt x="58" y="101"/>
                    <a:pt x="65" y="94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4" y="62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9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Freeform 387"/>
            <p:cNvSpPr>
              <a:spLocks/>
            </p:cNvSpPr>
            <p:nvPr/>
          </p:nvSpPr>
          <p:spPr bwMode="auto">
            <a:xfrm>
              <a:off x="6937375" y="5443538"/>
              <a:ext cx="80963" cy="82550"/>
            </a:xfrm>
            <a:custGeom>
              <a:avLst/>
              <a:gdLst>
                <a:gd name="T0" fmla="*/ 100 w 100"/>
                <a:gd name="T1" fmla="*/ 50 h 101"/>
                <a:gd name="T2" fmla="*/ 85 w 100"/>
                <a:gd name="T3" fmla="*/ 36 h 101"/>
                <a:gd name="T4" fmla="*/ 85 w 100"/>
                <a:gd name="T5" fmla="*/ 36 h 101"/>
                <a:gd name="T6" fmla="*/ 72 w 100"/>
                <a:gd name="T7" fmla="*/ 45 h 101"/>
                <a:gd name="T8" fmla="*/ 56 w 100"/>
                <a:gd name="T9" fmla="*/ 45 h 101"/>
                <a:gd name="T10" fmla="*/ 56 w 100"/>
                <a:gd name="T11" fmla="*/ 29 h 101"/>
                <a:gd name="T12" fmla="*/ 65 w 100"/>
                <a:gd name="T13" fmla="*/ 15 h 101"/>
                <a:gd name="T14" fmla="*/ 65 w 100"/>
                <a:gd name="T15" fmla="*/ 15 h 101"/>
                <a:gd name="T16" fmla="*/ 50 w 100"/>
                <a:gd name="T17" fmla="*/ 0 h 101"/>
                <a:gd name="T18" fmla="*/ 35 w 100"/>
                <a:gd name="T19" fmla="*/ 15 h 101"/>
                <a:gd name="T20" fmla="*/ 35 w 100"/>
                <a:gd name="T21" fmla="*/ 15 h 101"/>
                <a:gd name="T22" fmla="*/ 45 w 100"/>
                <a:gd name="T23" fmla="*/ 29 h 101"/>
                <a:gd name="T24" fmla="*/ 45 w 100"/>
                <a:gd name="T25" fmla="*/ 45 h 101"/>
                <a:gd name="T26" fmla="*/ 29 w 100"/>
                <a:gd name="T27" fmla="*/ 45 h 101"/>
                <a:gd name="T28" fmla="*/ 15 w 100"/>
                <a:gd name="T29" fmla="*/ 36 h 101"/>
                <a:gd name="T30" fmla="*/ 15 w 100"/>
                <a:gd name="T31" fmla="*/ 36 h 101"/>
                <a:gd name="T32" fmla="*/ 0 w 100"/>
                <a:gd name="T33" fmla="*/ 50 h 101"/>
                <a:gd name="T34" fmla="*/ 15 w 100"/>
                <a:gd name="T35" fmla="*/ 65 h 101"/>
                <a:gd name="T36" fmla="*/ 15 w 100"/>
                <a:gd name="T37" fmla="*/ 65 h 101"/>
                <a:gd name="T38" fmla="*/ 29 w 100"/>
                <a:gd name="T39" fmla="*/ 56 h 101"/>
                <a:gd name="T40" fmla="*/ 45 w 100"/>
                <a:gd name="T41" fmla="*/ 56 h 101"/>
                <a:gd name="T42" fmla="*/ 45 w 100"/>
                <a:gd name="T43" fmla="*/ 72 h 101"/>
                <a:gd name="T44" fmla="*/ 35 w 100"/>
                <a:gd name="T45" fmla="*/ 86 h 101"/>
                <a:gd name="T46" fmla="*/ 35 w 100"/>
                <a:gd name="T47" fmla="*/ 86 h 101"/>
                <a:gd name="T48" fmla="*/ 50 w 100"/>
                <a:gd name="T49" fmla="*/ 101 h 101"/>
                <a:gd name="T50" fmla="*/ 65 w 100"/>
                <a:gd name="T51" fmla="*/ 86 h 101"/>
                <a:gd name="T52" fmla="*/ 65 w 100"/>
                <a:gd name="T53" fmla="*/ 86 h 101"/>
                <a:gd name="T54" fmla="*/ 56 w 100"/>
                <a:gd name="T55" fmla="*/ 72 h 101"/>
                <a:gd name="T56" fmla="*/ 56 w 100"/>
                <a:gd name="T57" fmla="*/ 56 h 101"/>
                <a:gd name="T58" fmla="*/ 72 w 100"/>
                <a:gd name="T59" fmla="*/ 56 h 101"/>
                <a:gd name="T60" fmla="*/ 85 w 100"/>
                <a:gd name="T61" fmla="*/ 65 h 101"/>
                <a:gd name="T62" fmla="*/ 85 w 100"/>
                <a:gd name="T63" fmla="*/ 65 h 101"/>
                <a:gd name="T64" fmla="*/ 100 w 100"/>
                <a:gd name="T65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1">
                  <a:moveTo>
                    <a:pt x="100" y="50"/>
                  </a:moveTo>
                  <a:cubicBezTo>
                    <a:pt x="100" y="42"/>
                    <a:pt x="94" y="36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79" y="36"/>
                    <a:pt x="74" y="39"/>
                    <a:pt x="72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2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9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2"/>
                    <a:pt x="39" y="27"/>
                    <a:pt x="45" y="29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39"/>
                    <a:pt x="21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7" y="36"/>
                    <a:pt x="0" y="42"/>
                    <a:pt x="0" y="50"/>
                  </a:cubicBezTo>
                  <a:cubicBezTo>
                    <a:pt x="0" y="59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2"/>
                    <a:pt x="29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39" y="74"/>
                    <a:pt x="35" y="79"/>
                    <a:pt x="35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94"/>
                    <a:pt x="42" y="101"/>
                    <a:pt x="50" y="101"/>
                  </a:cubicBezTo>
                  <a:cubicBezTo>
                    <a:pt x="59" y="101"/>
                    <a:pt x="65" y="94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2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4" y="65"/>
                    <a:pt x="100" y="59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Freeform 388"/>
            <p:cNvSpPr>
              <a:spLocks/>
            </p:cNvSpPr>
            <p:nvPr/>
          </p:nvSpPr>
          <p:spPr bwMode="auto">
            <a:xfrm>
              <a:off x="7096125" y="5443538"/>
              <a:ext cx="80963" cy="82550"/>
            </a:xfrm>
            <a:custGeom>
              <a:avLst/>
              <a:gdLst>
                <a:gd name="T0" fmla="*/ 100 w 100"/>
                <a:gd name="T1" fmla="*/ 50 h 101"/>
                <a:gd name="T2" fmla="*/ 85 w 100"/>
                <a:gd name="T3" fmla="*/ 36 h 101"/>
                <a:gd name="T4" fmla="*/ 85 w 100"/>
                <a:gd name="T5" fmla="*/ 36 h 101"/>
                <a:gd name="T6" fmla="*/ 71 w 100"/>
                <a:gd name="T7" fmla="*/ 45 h 101"/>
                <a:gd name="T8" fmla="*/ 55 w 100"/>
                <a:gd name="T9" fmla="*/ 45 h 101"/>
                <a:gd name="T10" fmla="*/ 55 w 100"/>
                <a:gd name="T11" fmla="*/ 29 h 101"/>
                <a:gd name="T12" fmla="*/ 65 w 100"/>
                <a:gd name="T13" fmla="*/ 15 h 101"/>
                <a:gd name="T14" fmla="*/ 65 w 100"/>
                <a:gd name="T15" fmla="*/ 15 h 101"/>
                <a:gd name="T16" fmla="*/ 50 w 100"/>
                <a:gd name="T17" fmla="*/ 0 h 101"/>
                <a:gd name="T18" fmla="*/ 35 w 100"/>
                <a:gd name="T19" fmla="*/ 15 h 101"/>
                <a:gd name="T20" fmla="*/ 35 w 100"/>
                <a:gd name="T21" fmla="*/ 15 h 101"/>
                <a:gd name="T22" fmla="*/ 44 w 100"/>
                <a:gd name="T23" fmla="*/ 29 h 101"/>
                <a:gd name="T24" fmla="*/ 44 w 100"/>
                <a:gd name="T25" fmla="*/ 45 h 101"/>
                <a:gd name="T26" fmla="*/ 28 w 100"/>
                <a:gd name="T27" fmla="*/ 45 h 101"/>
                <a:gd name="T28" fmla="*/ 14 w 100"/>
                <a:gd name="T29" fmla="*/ 36 h 101"/>
                <a:gd name="T30" fmla="*/ 14 w 100"/>
                <a:gd name="T31" fmla="*/ 36 h 101"/>
                <a:gd name="T32" fmla="*/ 0 w 100"/>
                <a:gd name="T33" fmla="*/ 50 h 101"/>
                <a:gd name="T34" fmla="*/ 14 w 100"/>
                <a:gd name="T35" fmla="*/ 65 h 101"/>
                <a:gd name="T36" fmla="*/ 14 w 100"/>
                <a:gd name="T37" fmla="*/ 65 h 101"/>
                <a:gd name="T38" fmla="*/ 28 w 100"/>
                <a:gd name="T39" fmla="*/ 56 h 101"/>
                <a:gd name="T40" fmla="*/ 44 w 100"/>
                <a:gd name="T41" fmla="*/ 56 h 101"/>
                <a:gd name="T42" fmla="*/ 44 w 100"/>
                <a:gd name="T43" fmla="*/ 72 h 101"/>
                <a:gd name="T44" fmla="*/ 35 w 100"/>
                <a:gd name="T45" fmla="*/ 86 h 101"/>
                <a:gd name="T46" fmla="*/ 35 w 100"/>
                <a:gd name="T47" fmla="*/ 86 h 101"/>
                <a:gd name="T48" fmla="*/ 50 w 100"/>
                <a:gd name="T49" fmla="*/ 101 h 101"/>
                <a:gd name="T50" fmla="*/ 65 w 100"/>
                <a:gd name="T51" fmla="*/ 86 h 101"/>
                <a:gd name="T52" fmla="*/ 65 w 100"/>
                <a:gd name="T53" fmla="*/ 86 h 101"/>
                <a:gd name="T54" fmla="*/ 55 w 100"/>
                <a:gd name="T55" fmla="*/ 72 h 101"/>
                <a:gd name="T56" fmla="*/ 55 w 100"/>
                <a:gd name="T57" fmla="*/ 56 h 101"/>
                <a:gd name="T58" fmla="*/ 71 w 100"/>
                <a:gd name="T59" fmla="*/ 56 h 101"/>
                <a:gd name="T60" fmla="*/ 85 w 100"/>
                <a:gd name="T61" fmla="*/ 65 h 101"/>
                <a:gd name="T62" fmla="*/ 85 w 100"/>
                <a:gd name="T63" fmla="*/ 65 h 101"/>
                <a:gd name="T64" fmla="*/ 100 w 100"/>
                <a:gd name="T65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1">
                  <a:moveTo>
                    <a:pt x="100" y="50"/>
                  </a:moveTo>
                  <a:cubicBezTo>
                    <a:pt x="100" y="42"/>
                    <a:pt x="93" y="36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79" y="36"/>
                    <a:pt x="73" y="39"/>
                    <a:pt x="71" y="45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61" y="27"/>
                    <a:pt x="65" y="22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1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2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6" y="39"/>
                    <a:pt x="21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6" y="36"/>
                    <a:pt x="0" y="42"/>
                    <a:pt x="0" y="50"/>
                  </a:cubicBezTo>
                  <a:cubicBezTo>
                    <a:pt x="0" y="59"/>
                    <a:pt x="6" y="65"/>
                    <a:pt x="14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21" y="65"/>
                    <a:pt x="26" y="62"/>
                    <a:pt x="28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94"/>
                    <a:pt x="41" y="101"/>
                    <a:pt x="50" y="101"/>
                  </a:cubicBezTo>
                  <a:cubicBezTo>
                    <a:pt x="58" y="101"/>
                    <a:pt x="65" y="94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79"/>
                    <a:pt x="61" y="74"/>
                    <a:pt x="55" y="72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3" y="62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9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Freeform 389"/>
            <p:cNvSpPr>
              <a:spLocks/>
            </p:cNvSpPr>
            <p:nvPr/>
          </p:nvSpPr>
          <p:spPr bwMode="auto">
            <a:xfrm>
              <a:off x="7254875" y="5443538"/>
              <a:ext cx="80963" cy="82550"/>
            </a:xfrm>
            <a:custGeom>
              <a:avLst/>
              <a:gdLst>
                <a:gd name="T0" fmla="*/ 100 w 100"/>
                <a:gd name="T1" fmla="*/ 50 h 101"/>
                <a:gd name="T2" fmla="*/ 85 w 100"/>
                <a:gd name="T3" fmla="*/ 36 h 101"/>
                <a:gd name="T4" fmla="*/ 85 w 100"/>
                <a:gd name="T5" fmla="*/ 36 h 101"/>
                <a:gd name="T6" fmla="*/ 71 w 100"/>
                <a:gd name="T7" fmla="*/ 45 h 101"/>
                <a:gd name="T8" fmla="*/ 56 w 100"/>
                <a:gd name="T9" fmla="*/ 45 h 101"/>
                <a:gd name="T10" fmla="*/ 56 w 100"/>
                <a:gd name="T11" fmla="*/ 29 h 101"/>
                <a:gd name="T12" fmla="*/ 65 w 100"/>
                <a:gd name="T13" fmla="*/ 15 h 101"/>
                <a:gd name="T14" fmla="*/ 65 w 100"/>
                <a:gd name="T15" fmla="*/ 15 h 101"/>
                <a:gd name="T16" fmla="*/ 50 w 100"/>
                <a:gd name="T17" fmla="*/ 0 h 101"/>
                <a:gd name="T18" fmla="*/ 35 w 100"/>
                <a:gd name="T19" fmla="*/ 15 h 101"/>
                <a:gd name="T20" fmla="*/ 35 w 100"/>
                <a:gd name="T21" fmla="*/ 15 h 101"/>
                <a:gd name="T22" fmla="*/ 44 w 100"/>
                <a:gd name="T23" fmla="*/ 29 h 101"/>
                <a:gd name="T24" fmla="*/ 44 w 100"/>
                <a:gd name="T25" fmla="*/ 45 h 101"/>
                <a:gd name="T26" fmla="*/ 29 w 100"/>
                <a:gd name="T27" fmla="*/ 45 h 101"/>
                <a:gd name="T28" fmla="*/ 15 w 100"/>
                <a:gd name="T29" fmla="*/ 36 h 101"/>
                <a:gd name="T30" fmla="*/ 15 w 100"/>
                <a:gd name="T31" fmla="*/ 36 h 101"/>
                <a:gd name="T32" fmla="*/ 0 w 100"/>
                <a:gd name="T33" fmla="*/ 50 h 101"/>
                <a:gd name="T34" fmla="*/ 15 w 100"/>
                <a:gd name="T35" fmla="*/ 65 h 101"/>
                <a:gd name="T36" fmla="*/ 15 w 100"/>
                <a:gd name="T37" fmla="*/ 65 h 101"/>
                <a:gd name="T38" fmla="*/ 29 w 100"/>
                <a:gd name="T39" fmla="*/ 56 h 101"/>
                <a:gd name="T40" fmla="*/ 44 w 100"/>
                <a:gd name="T41" fmla="*/ 56 h 101"/>
                <a:gd name="T42" fmla="*/ 44 w 100"/>
                <a:gd name="T43" fmla="*/ 72 h 101"/>
                <a:gd name="T44" fmla="*/ 35 w 100"/>
                <a:gd name="T45" fmla="*/ 86 h 101"/>
                <a:gd name="T46" fmla="*/ 35 w 100"/>
                <a:gd name="T47" fmla="*/ 86 h 101"/>
                <a:gd name="T48" fmla="*/ 50 w 100"/>
                <a:gd name="T49" fmla="*/ 101 h 101"/>
                <a:gd name="T50" fmla="*/ 65 w 100"/>
                <a:gd name="T51" fmla="*/ 86 h 101"/>
                <a:gd name="T52" fmla="*/ 65 w 100"/>
                <a:gd name="T53" fmla="*/ 86 h 101"/>
                <a:gd name="T54" fmla="*/ 56 w 100"/>
                <a:gd name="T55" fmla="*/ 72 h 101"/>
                <a:gd name="T56" fmla="*/ 56 w 100"/>
                <a:gd name="T57" fmla="*/ 56 h 101"/>
                <a:gd name="T58" fmla="*/ 71 w 100"/>
                <a:gd name="T59" fmla="*/ 56 h 101"/>
                <a:gd name="T60" fmla="*/ 85 w 100"/>
                <a:gd name="T61" fmla="*/ 65 h 101"/>
                <a:gd name="T62" fmla="*/ 85 w 100"/>
                <a:gd name="T63" fmla="*/ 65 h 101"/>
                <a:gd name="T64" fmla="*/ 100 w 100"/>
                <a:gd name="T65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1">
                  <a:moveTo>
                    <a:pt x="100" y="50"/>
                  </a:moveTo>
                  <a:cubicBezTo>
                    <a:pt x="100" y="42"/>
                    <a:pt x="93" y="36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79" y="36"/>
                    <a:pt x="74" y="39"/>
                    <a:pt x="71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2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2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39"/>
                    <a:pt x="21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7" y="36"/>
                    <a:pt x="0" y="42"/>
                    <a:pt x="0" y="50"/>
                  </a:cubicBezTo>
                  <a:cubicBezTo>
                    <a:pt x="0" y="59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2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94"/>
                    <a:pt x="42" y="101"/>
                    <a:pt x="50" y="101"/>
                  </a:cubicBezTo>
                  <a:cubicBezTo>
                    <a:pt x="58" y="101"/>
                    <a:pt x="65" y="94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4" y="62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9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Freeform 390"/>
            <p:cNvSpPr>
              <a:spLocks/>
            </p:cNvSpPr>
            <p:nvPr/>
          </p:nvSpPr>
          <p:spPr bwMode="auto">
            <a:xfrm>
              <a:off x="7413625" y="5443538"/>
              <a:ext cx="80963" cy="82550"/>
            </a:xfrm>
            <a:custGeom>
              <a:avLst/>
              <a:gdLst>
                <a:gd name="T0" fmla="*/ 85 w 100"/>
                <a:gd name="T1" fmla="*/ 36 h 101"/>
                <a:gd name="T2" fmla="*/ 85 w 100"/>
                <a:gd name="T3" fmla="*/ 36 h 101"/>
                <a:gd name="T4" fmla="*/ 72 w 100"/>
                <a:gd name="T5" fmla="*/ 45 h 101"/>
                <a:gd name="T6" fmla="*/ 56 w 100"/>
                <a:gd name="T7" fmla="*/ 45 h 101"/>
                <a:gd name="T8" fmla="*/ 56 w 100"/>
                <a:gd name="T9" fmla="*/ 29 h 101"/>
                <a:gd name="T10" fmla="*/ 65 w 100"/>
                <a:gd name="T11" fmla="*/ 15 h 101"/>
                <a:gd name="T12" fmla="*/ 65 w 100"/>
                <a:gd name="T13" fmla="*/ 15 h 101"/>
                <a:gd name="T14" fmla="*/ 50 w 100"/>
                <a:gd name="T15" fmla="*/ 0 h 101"/>
                <a:gd name="T16" fmla="*/ 35 w 100"/>
                <a:gd name="T17" fmla="*/ 15 h 101"/>
                <a:gd name="T18" fmla="*/ 35 w 100"/>
                <a:gd name="T19" fmla="*/ 15 h 101"/>
                <a:gd name="T20" fmla="*/ 44 w 100"/>
                <a:gd name="T21" fmla="*/ 29 h 101"/>
                <a:gd name="T22" fmla="*/ 44 w 100"/>
                <a:gd name="T23" fmla="*/ 45 h 101"/>
                <a:gd name="T24" fmla="*/ 29 w 100"/>
                <a:gd name="T25" fmla="*/ 45 h 101"/>
                <a:gd name="T26" fmla="*/ 15 w 100"/>
                <a:gd name="T27" fmla="*/ 36 h 101"/>
                <a:gd name="T28" fmla="*/ 15 w 100"/>
                <a:gd name="T29" fmla="*/ 36 h 101"/>
                <a:gd name="T30" fmla="*/ 0 w 100"/>
                <a:gd name="T31" fmla="*/ 50 h 101"/>
                <a:gd name="T32" fmla="*/ 15 w 100"/>
                <a:gd name="T33" fmla="*/ 65 h 101"/>
                <a:gd name="T34" fmla="*/ 15 w 100"/>
                <a:gd name="T35" fmla="*/ 65 h 101"/>
                <a:gd name="T36" fmla="*/ 29 w 100"/>
                <a:gd name="T37" fmla="*/ 56 h 101"/>
                <a:gd name="T38" fmla="*/ 44 w 100"/>
                <a:gd name="T39" fmla="*/ 56 h 101"/>
                <a:gd name="T40" fmla="*/ 44 w 100"/>
                <a:gd name="T41" fmla="*/ 72 h 101"/>
                <a:gd name="T42" fmla="*/ 35 w 100"/>
                <a:gd name="T43" fmla="*/ 86 h 101"/>
                <a:gd name="T44" fmla="*/ 35 w 100"/>
                <a:gd name="T45" fmla="*/ 86 h 101"/>
                <a:gd name="T46" fmla="*/ 50 w 100"/>
                <a:gd name="T47" fmla="*/ 101 h 101"/>
                <a:gd name="T48" fmla="*/ 65 w 100"/>
                <a:gd name="T49" fmla="*/ 86 h 101"/>
                <a:gd name="T50" fmla="*/ 65 w 100"/>
                <a:gd name="T51" fmla="*/ 86 h 101"/>
                <a:gd name="T52" fmla="*/ 56 w 100"/>
                <a:gd name="T53" fmla="*/ 72 h 101"/>
                <a:gd name="T54" fmla="*/ 56 w 100"/>
                <a:gd name="T55" fmla="*/ 56 h 101"/>
                <a:gd name="T56" fmla="*/ 72 w 100"/>
                <a:gd name="T57" fmla="*/ 56 h 101"/>
                <a:gd name="T58" fmla="*/ 85 w 100"/>
                <a:gd name="T59" fmla="*/ 65 h 101"/>
                <a:gd name="T60" fmla="*/ 85 w 100"/>
                <a:gd name="T61" fmla="*/ 65 h 101"/>
                <a:gd name="T62" fmla="*/ 100 w 100"/>
                <a:gd name="T63" fmla="*/ 50 h 101"/>
                <a:gd name="T64" fmla="*/ 85 w 100"/>
                <a:gd name="T65" fmla="*/ 3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1">
                  <a:moveTo>
                    <a:pt x="85" y="36"/>
                  </a:moveTo>
                  <a:cubicBezTo>
                    <a:pt x="85" y="36"/>
                    <a:pt x="85" y="36"/>
                    <a:pt x="85" y="36"/>
                  </a:cubicBezTo>
                  <a:cubicBezTo>
                    <a:pt x="79" y="36"/>
                    <a:pt x="74" y="39"/>
                    <a:pt x="72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27"/>
                    <a:pt x="65" y="22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7"/>
                    <a:pt x="58" y="0"/>
                    <a:pt x="50" y="0"/>
                  </a:cubicBezTo>
                  <a:cubicBezTo>
                    <a:pt x="42" y="0"/>
                    <a:pt x="35" y="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2"/>
                    <a:pt x="39" y="27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39"/>
                    <a:pt x="21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7" y="36"/>
                    <a:pt x="0" y="42"/>
                    <a:pt x="0" y="50"/>
                  </a:cubicBezTo>
                  <a:cubicBezTo>
                    <a:pt x="0" y="59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2"/>
                    <a:pt x="29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4"/>
                    <a:pt x="35" y="79"/>
                    <a:pt x="35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94"/>
                    <a:pt x="42" y="101"/>
                    <a:pt x="50" y="101"/>
                  </a:cubicBezTo>
                  <a:cubicBezTo>
                    <a:pt x="58" y="101"/>
                    <a:pt x="65" y="94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79"/>
                    <a:pt x="61" y="74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4" y="62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9"/>
                    <a:pt x="100" y="50"/>
                  </a:cubicBezTo>
                  <a:cubicBezTo>
                    <a:pt x="100" y="42"/>
                    <a:pt x="93" y="36"/>
                    <a:pt x="85" y="3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Freeform 391"/>
            <p:cNvSpPr>
              <a:spLocks/>
            </p:cNvSpPr>
            <p:nvPr/>
          </p:nvSpPr>
          <p:spPr bwMode="auto">
            <a:xfrm>
              <a:off x="6146800" y="5603875"/>
              <a:ext cx="79375" cy="79375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4 h 100"/>
                <a:gd name="T8" fmla="*/ 56 w 100"/>
                <a:gd name="T9" fmla="*/ 44 h 100"/>
                <a:gd name="T10" fmla="*/ 56 w 100"/>
                <a:gd name="T11" fmla="*/ 28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8 h 100"/>
                <a:gd name="T24" fmla="*/ 44 w 100"/>
                <a:gd name="T25" fmla="*/ 44 h 100"/>
                <a:gd name="T26" fmla="*/ 29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5 h 100"/>
                <a:gd name="T40" fmla="*/ 44 w 100"/>
                <a:gd name="T41" fmla="*/ 55 h 100"/>
                <a:gd name="T42" fmla="*/ 44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5 h 100"/>
                <a:gd name="T58" fmla="*/ 71 w 100"/>
                <a:gd name="T59" fmla="*/ 55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1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6"/>
                    <a:pt x="58" y="0"/>
                    <a:pt x="50" y="0"/>
                  </a:cubicBezTo>
                  <a:cubicBezTo>
                    <a:pt x="42" y="0"/>
                    <a:pt x="35" y="6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8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9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3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3"/>
                    <a:pt x="56" y="71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" name="Freeform 392"/>
            <p:cNvSpPr>
              <a:spLocks/>
            </p:cNvSpPr>
            <p:nvPr/>
          </p:nvSpPr>
          <p:spPr bwMode="auto">
            <a:xfrm>
              <a:off x="6303963" y="5603875"/>
              <a:ext cx="80963" cy="79375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2 w 100"/>
                <a:gd name="T7" fmla="*/ 44 h 100"/>
                <a:gd name="T8" fmla="*/ 56 w 100"/>
                <a:gd name="T9" fmla="*/ 44 h 100"/>
                <a:gd name="T10" fmla="*/ 56 w 100"/>
                <a:gd name="T11" fmla="*/ 28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5 w 100"/>
                <a:gd name="T23" fmla="*/ 28 h 100"/>
                <a:gd name="T24" fmla="*/ 45 w 100"/>
                <a:gd name="T25" fmla="*/ 44 h 100"/>
                <a:gd name="T26" fmla="*/ 29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5 h 100"/>
                <a:gd name="T40" fmla="*/ 45 w 100"/>
                <a:gd name="T41" fmla="*/ 55 h 100"/>
                <a:gd name="T42" fmla="*/ 45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5 h 100"/>
                <a:gd name="T58" fmla="*/ 72 w 100"/>
                <a:gd name="T59" fmla="*/ 55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4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2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6"/>
                    <a:pt x="58" y="0"/>
                    <a:pt x="50" y="0"/>
                  </a:cubicBezTo>
                  <a:cubicBezTo>
                    <a:pt x="42" y="0"/>
                    <a:pt x="35" y="6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5" y="28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7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1"/>
                    <a:pt x="29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39" y="73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3"/>
                    <a:pt x="56" y="71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4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Freeform 393"/>
            <p:cNvSpPr>
              <a:spLocks/>
            </p:cNvSpPr>
            <p:nvPr/>
          </p:nvSpPr>
          <p:spPr bwMode="auto">
            <a:xfrm>
              <a:off x="6462713" y="5603875"/>
              <a:ext cx="80963" cy="79375"/>
            </a:xfrm>
            <a:custGeom>
              <a:avLst/>
              <a:gdLst>
                <a:gd name="T0" fmla="*/ 101 w 101"/>
                <a:gd name="T1" fmla="*/ 50 h 100"/>
                <a:gd name="T2" fmla="*/ 86 w 101"/>
                <a:gd name="T3" fmla="*/ 35 h 100"/>
                <a:gd name="T4" fmla="*/ 86 w 101"/>
                <a:gd name="T5" fmla="*/ 35 h 100"/>
                <a:gd name="T6" fmla="*/ 72 w 101"/>
                <a:gd name="T7" fmla="*/ 44 h 100"/>
                <a:gd name="T8" fmla="*/ 56 w 101"/>
                <a:gd name="T9" fmla="*/ 44 h 100"/>
                <a:gd name="T10" fmla="*/ 56 w 101"/>
                <a:gd name="T11" fmla="*/ 28 h 100"/>
                <a:gd name="T12" fmla="*/ 65 w 101"/>
                <a:gd name="T13" fmla="*/ 15 h 100"/>
                <a:gd name="T14" fmla="*/ 65 w 101"/>
                <a:gd name="T15" fmla="*/ 15 h 100"/>
                <a:gd name="T16" fmla="*/ 51 w 101"/>
                <a:gd name="T17" fmla="*/ 0 h 100"/>
                <a:gd name="T18" fmla="*/ 36 w 101"/>
                <a:gd name="T19" fmla="*/ 15 h 100"/>
                <a:gd name="T20" fmla="*/ 36 w 101"/>
                <a:gd name="T21" fmla="*/ 15 h 100"/>
                <a:gd name="T22" fmla="*/ 45 w 101"/>
                <a:gd name="T23" fmla="*/ 28 h 100"/>
                <a:gd name="T24" fmla="*/ 45 w 101"/>
                <a:gd name="T25" fmla="*/ 44 h 100"/>
                <a:gd name="T26" fmla="*/ 29 w 101"/>
                <a:gd name="T27" fmla="*/ 44 h 100"/>
                <a:gd name="T28" fmla="*/ 15 w 101"/>
                <a:gd name="T29" fmla="*/ 35 h 100"/>
                <a:gd name="T30" fmla="*/ 15 w 101"/>
                <a:gd name="T31" fmla="*/ 35 h 100"/>
                <a:gd name="T32" fmla="*/ 0 w 101"/>
                <a:gd name="T33" fmla="*/ 50 h 100"/>
                <a:gd name="T34" fmla="*/ 15 w 101"/>
                <a:gd name="T35" fmla="*/ 65 h 100"/>
                <a:gd name="T36" fmla="*/ 15 w 101"/>
                <a:gd name="T37" fmla="*/ 65 h 100"/>
                <a:gd name="T38" fmla="*/ 29 w 101"/>
                <a:gd name="T39" fmla="*/ 55 h 100"/>
                <a:gd name="T40" fmla="*/ 45 w 101"/>
                <a:gd name="T41" fmla="*/ 55 h 100"/>
                <a:gd name="T42" fmla="*/ 45 w 101"/>
                <a:gd name="T43" fmla="*/ 71 h 100"/>
                <a:gd name="T44" fmla="*/ 36 w 101"/>
                <a:gd name="T45" fmla="*/ 85 h 100"/>
                <a:gd name="T46" fmla="*/ 36 w 101"/>
                <a:gd name="T47" fmla="*/ 85 h 100"/>
                <a:gd name="T48" fmla="*/ 51 w 101"/>
                <a:gd name="T49" fmla="*/ 100 h 100"/>
                <a:gd name="T50" fmla="*/ 65 w 101"/>
                <a:gd name="T51" fmla="*/ 85 h 100"/>
                <a:gd name="T52" fmla="*/ 65 w 101"/>
                <a:gd name="T53" fmla="*/ 85 h 100"/>
                <a:gd name="T54" fmla="*/ 56 w 101"/>
                <a:gd name="T55" fmla="*/ 71 h 100"/>
                <a:gd name="T56" fmla="*/ 56 w 101"/>
                <a:gd name="T57" fmla="*/ 55 h 100"/>
                <a:gd name="T58" fmla="*/ 72 w 101"/>
                <a:gd name="T59" fmla="*/ 55 h 100"/>
                <a:gd name="T60" fmla="*/ 86 w 101"/>
                <a:gd name="T61" fmla="*/ 65 h 100"/>
                <a:gd name="T62" fmla="*/ 86 w 101"/>
                <a:gd name="T63" fmla="*/ 65 h 100"/>
                <a:gd name="T64" fmla="*/ 101 w 101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100">
                  <a:moveTo>
                    <a:pt x="101" y="50"/>
                  </a:moveTo>
                  <a:cubicBezTo>
                    <a:pt x="101" y="42"/>
                    <a:pt x="94" y="35"/>
                    <a:pt x="86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0" y="35"/>
                    <a:pt x="74" y="39"/>
                    <a:pt x="72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2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6"/>
                    <a:pt x="59" y="0"/>
                    <a:pt x="51" y="0"/>
                  </a:cubicBezTo>
                  <a:cubicBezTo>
                    <a:pt x="42" y="0"/>
                    <a:pt x="36" y="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21"/>
                    <a:pt x="39" y="26"/>
                    <a:pt x="45" y="28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7" y="39"/>
                    <a:pt x="22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2" y="65"/>
                    <a:pt x="27" y="61"/>
                    <a:pt x="29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39" y="73"/>
                    <a:pt x="36" y="79"/>
                    <a:pt x="36" y="85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6" y="93"/>
                    <a:pt x="42" y="100"/>
                    <a:pt x="51" y="100"/>
                  </a:cubicBezTo>
                  <a:cubicBezTo>
                    <a:pt x="59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2" y="73"/>
                    <a:pt x="56" y="71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4" y="61"/>
                    <a:pt x="80" y="65"/>
                    <a:pt x="86" y="65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4" y="65"/>
                    <a:pt x="101" y="58"/>
                    <a:pt x="101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94"/>
            <p:cNvSpPr>
              <a:spLocks/>
            </p:cNvSpPr>
            <p:nvPr/>
          </p:nvSpPr>
          <p:spPr bwMode="auto">
            <a:xfrm>
              <a:off x="6621463" y="5603875"/>
              <a:ext cx="80963" cy="79375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4 h 100"/>
                <a:gd name="T8" fmla="*/ 56 w 100"/>
                <a:gd name="T9" fmla="*/ 44 h 100"/>
                <a:gd name="T10" fmla="*/ 56 w 100"/>
                <a:gd name="T11" fmla="*/ 28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8 h 100"/>
                <a:gd name="T24" fmla="*/ 44 w 100"/>
                <a:gd name="T25" fmla="*/ 44 h 100"/>
                <a:gd name="T26" fmla="*/ 28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8 w 100"/>
                <a:gd name="T39" fmla="*/ 55 h 100"/>
                <a:gd name="T40" fmla="*/ 44 w 100"/>
                <a:gd name="T41" fmla="*/ 55 h 100"/>
                <a:gd name="T42" fmla="*/ 44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5 h 100"/>
                <a:gd name="T58" fmla="*/ 71 w 100"/>
                <a:gd name="T59" fmla="*/ 55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3" y="39"/>
                    <a:pt x="71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6"/>
                    <a:pt x="58" y="0"/>
                    <a:pt x="50" y="0"/>
                  </a:cubicBezTo>
                  <a:cubicBezTo>
                    <a:pt x="42" y="0"/>
                    <a:pt x="35" y="6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8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6" y="35"/>
                    <a:pt x="0" y="42"/>
                    <a:pt x="0" y="50"/>
                  </a:cubicBezTo>
                  <a:cubicBezTo>
                    <a:pt x="0" y="58"/>
                    <a:pt x="6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8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3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3"/>
                    <a:pt x="56" y="71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3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95"/>
            <p:cNvSpPr>
              <a:spLocks/>
            </p:cNvSpPr>
            <p:nvPr/>
          </p:nvSpPr>
          <p:spPr bwMode="auto">
            <a:xfrm>
              <a:off x="6780213" y="5603875"/>
              <a:ext cx="79375" cy="79375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4 h 100"/>
                <a:gd name="T8" fmla="*/ 56 w 100"/>
                <a:gd name="T9" fmla="*/ 44 h 100"/>
                <a:gd name="T10" fmla="*/ 56 w 100"/>
                <a:gd name="T11" fmla="*/ 28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8 h 100"/>
                <a:gd name="T24" fmla="*/ 44 w 100"/>
                <a:gd name="T25" fmla="*/ 44 h 100"/>
                <a:gd name="T26" fmla="*/ 29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5 h 100"/>
                <a:gd name="T40" fmla="*/ 44 w 100"/>
                <a:gd name="T41" fmla="*/ 55 h 100"/>
                <a:gd name="T42" fmla="*/ 44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5 h 100"/>
                <a:gd name="T58" fmla="*/ 71 w 100"/>
                <a:gd name="T59" fmla="*/ 55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1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6"/>
                    <a:pt x="58" y="0"/>
                    <a:pt x="50" y="0"/>
                  </a:cubicBezTo>
                  <a:cubicBezTo>
                    <a:pt x="42" y="0"/>
                    <a:pt x="35" y="6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8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9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3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3"/>
                    <a:pt x="56" y="71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Freeform 396"/>
            <p:cNvSpPr>
              <a:spLocks/>
            </p:cNvSpPr>
            <p:nvPr/>
          </p:nvSpPr>
          <p:spPr bwMode="auto">
            <a:xfrm>
              <a:off x="6937375" y="5603875"/>
              <a:ext cx="80963" cy="79375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2 w 100"/>
                <a:gd name="T7" fmla="*/ 44 h 100"/>
                <a:gd name="T8" fmla="*/ 56 w 100"/>
                <a:gd name="T9" fmla="*/ 44 h 100"/>
                <a:gd name="T10" fmla="*/ 56 w 100"/>
                <a:gd name="T11" fmla="*/ 28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5 w 100"/>
                <a:gd name="T23" fmla="*/ 28 h 100"/>
                <a:gd name="T24" fmla="*/ 45 w 100"/>
                <a:gd name="T25" fmla="*/ 44 h 100"/>
                <a:gd name="T26" fmla="*/ 29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5 h 100"/>
                <a:gd name="T40" fmla="*/ 45 w 100"/>
                <a:gd name="T41" fmla="*/ 55 h 100"/>
                <a:gd name="T42" fmla="*/ 45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5 h 100"/>
                <a:gd name="T58" fmla="*/ 72 w 100"/>
                <a:gd name="T59" fmla="*/ 55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4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2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6"/>
                    <a:pt x="59" y="0"/>
                    <a:pt x="50" y="0"/>
                  </a:cubicBezTo>
                  <a:cubicBezTo>
                    <a:pt x="42" y="0"/>
                    <a:pt x="35" y="6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5" y="28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7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1"/>
                    <a:pt x="29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39" y="73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9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3"/>
                    <a:pt x="56" y="71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4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Freeform 397"/>
            <p:cNvSpPr>
              <a:spLocks/>
            </p:cNvSpPr>
            <p:nvPr/>
          </p:nvSpPr>
          <p:spPr bwMode="auto">
            <a:xfrm>
              <a:off x="7096125" y="5603875"/>
              <a:ext cx="80963" cy="79375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4 h 100"/>
                <a:gd name="T8" fmla="*/ 55 w 100"/>
                <a:gd name="T9" fmla="*/ 44 h 100"/>
                <a:gd name="T10" fmla="*/ 55 w 100"/>
                <a:gd name="T11" fmla="*/ 28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8 h 100"/>
                <a:gd name="T24" fmla="*/ 44 w 100"/>
                <a:gd name="T25" fmla="*/ 44 h 100"/>
                <a:gd name="T26" fmla="*/ 28 w 100"/>
                <a:gd name="T27" fmla="*/ 44 h 100"/>
                <a:gd name="T28" fmla="*/ 14 w 100"/>
                <a:gd name="T29" fmla="*/ 35 h 100"/>
                <a:gd name="T30" fmla="*/ 14 w 100"/>
                <a:gd name="T31" fmla="*/ 35 h 100"/>
                <a:gd name="T32" fmla="*/ 0 w 100"/>
                <a:gd name="T33" fmla="*/ 50 h 100"/>
                <a:gd name="T34" fmla="*/ 14 w 100"/>
                <a:gd name="T35" fmla="*/ 65 h 100"/>
                <a:gd name="T36" fmla="*/ 14 w 100"/>
                <a:gd name="T37" fmla="*/ 65 h 100"/>
                <a:gd name="T38" fmla="*/ 28 w 100"/>
                <a:gd name="T39" fmla="*/ 55 h 100"/>
                <a:gd name="T40" fmla="*/ 44 w 100"/>
                <a:gd name="T41" fmla="*/ 55 h 100"/>
                <a:gd name="T42" fmla="*/ 44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5 w 100"/>
                <a:gd name="T55" fmla="*/ 71 h 100"/>
                <a:gd name="T56" fmla="*/ 55 w 100"/>
                <a:gd name="T57" fmla="*/ 55 h 100"/>
                <a:gd name="T58" fmla="*/ 71 w 100"/>
                <a:gd name="T59" fmla="*/ 55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3" y="39"/>
                    <a:pt x="71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6"/>
                    <a:pt x="58" y="0"/>
                    <a:pt x="50" y="0"/>
                  </a:cubicBezTo>
                  <a:cubicBezTo>
                    <a:pt x="41" y="0"/>
                    <a:pt x="35" y="6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8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6" y="39"/>
                    <a:pt x="21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6" y="35"/>
                    <a:pt x="0" y="42"/>
                    <a:pt x="0" y="50"/>
                  </a:cubicBezTo>
                  <a:cubicBezTo>
                    <a:pt x="0" y="58"/>
                    <a:pt x="6" y="65"/>
                    <a:pt x="14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21" y="65"/>
                    <a:pt x="26" y="61"/>
                    <a:pt x="28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3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1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3"/>
                    <a:pt x="55" y="71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3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Freeform 398"/>
            <p:cNvSpPr>
              <a:spLocks/>
            </p:cNvSpPr>
            <p:nvPr/>
          </p:nvSpPr>
          <p:spPr bwMode="auto">
            <a:xfrm>
              <a:off x="7254875" y="5603875"/>
              <a:ext cx="80963" cy="79375"/>
            </a:xfrm>
            <a:custGeom>
              <a:avLst/>
              <a:gdLst>
                <a:gd name="T0" fmla="*/ 100 w 100"/>
                <a:gd name="T1" fmla="*/ 50 h 100"/>
                <a:gd name="T2" fmla="*/ 85 w 100"/>
                <a:gd name="T3" fmla="*/ 35 h 100"/>
                <a:gd name="T4" fmla="*/ 85 w 100"/>
                <a:gd name="T5" fmla="*/ 35 h 100"/>
                <a:gd name="T6" fmla="*/ 71 w 100"/>
                <a:gd name="T7" fmla="*/ 44 h 100"/>
                <a:gd name="T8" fmla="*/ 56 w 100"/>
                <a:gd name="T9" fmla="*/ 44 h 100"/>
                <a:gd name="T10" fmla="*/ 56 w 100"/>
                <a:gd name="T11" fmla="*/ 28 h 100"/>
                <a:gd name="T12" fmla="*/ 65 w 100"/>
                <a:gd name="T13" fmla="*/ 15 h 100"/>
                <a:gd name="T14" fmla="*/ 65 w 100"/>
                <a:gd name="T15" fmla="*/ 15 h 100"/>
                <a:gd name="T16" fmla="*/ 50 w 100"/>
                <a:gd name="T17" fmla="*/ 0 h 100"/>
                <a:gd name="T18" fmla="*/ 35 w 100"/>
                <a:gd name="T19" fmla="*/ 15 h 100"/>
                <a:gd name="T20" fmla="*/ 35 w 100"/>
                <a:gd name="T21" fmla="*/ 15 h 100"/>
                <a:gd name="T22" fmla="*/ 44 w 100"/>
                <a:gd name="T23" fmla="*/ 28 h 100"/>
                <a:gd name="T24" fmla="*/ 44 w 100"/>
                <a:gd name="T25" fmla="*/ 44 h 100"/>
                <a:gd name="T26" fmla="*/ 29 w 100"/>
                <a:gd name="T27" fmla="*/ 44 h 100"/>
                <a:gd name="T28" fmla="*/ 15 w 100"/>
                <a:gd name="T29" fmla="*/ 35 h 100"/>
                <a:gd name="T30" fmla="*/ 15 w 100"/>
                <a:gd name="T31" fmla="*/ 35 h 100"/>
                <a:gd name="T32" fmla="*/ 0 w 100"/>
                <a:gd name="T33" fmla="*/ 50 h 100"/>
                <a:gd name="T34" fmla="*/ 15 w 100"/>
                <a:gd name="T35" fmla="*/ 65 h 100"/>
                <a:gd name="T36" fmla="*/ 15 w 100"/>
                <a:gd name="T37" fmla="*/ 65 h 100"/>
                <a:gd name="T38" fmla="*/ 29 w 100"/>
                <a:gd name="T39" fmla="*/ 55 h 100"/>
                <a:gd name="T40" fmla="*/ 44 w 100"/>
                <a:gd name="T41" fmla="*/ 55 h 100"/>
                <a:gd name="T42" fmla="*/ 44 w 100"/>
                <a:gd name="T43" fmla="*/ 71 h 100"/>
                <a:gd name="T44" fmla="*/ 35 w 100"/>
                <a:gd name="T45" fmla="*/ 85 h 100"/>
                <a:gd name="T46" fmla="*/ 35 w 100"/>
                <a:gd name="T47" fmla="*/ 85 h 100"/>
                <a:gd name="T48" fmla="*/ 50 w 100"/>
                <a:gd name="T49" fmla="*/ 100 h 100"/>
                <a:gd name="T50" fmla="*/ 65 w 100"/>
                <a:gd name="T51" fmla="*/ 85 h 100"/>
                <a:gd name="T52" fmla="*/ 65 w 100"/>
                <a:gd name="T53" fmla="*/ 85 h 100"/>
                <a:gd name="T54" fmla="*/ 56 w 100"/>
                <a:gd name="T55" fmla="*/ 71 h 100"/>
                <a:gd name="T56" fmla="*/ 56 w 100"/>
                <a:gd name="T57" fmla="*/ 55 h 100"/>
                <a:gd name="T58" fmla="*/ 71 w 100"/>
                <a:gd name="T59" fmla="*/ 55 h 100"/>
                <a:gd name="T60" fmla="*/ 85 w 100"/>
                <a:gd name="T61" fmla="*/ 65 h 100"/>
                <a:gd name="T62" fmla="*/ 85 w 100"/>
                <a:gd name="T63" fmla="*/ 65 h 100"/>
                <a:gd name="T64" fmla="*/ 100 w 100"/>
                <a:gd name="T65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42"/>
                    <a:pt x="93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1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6"/>
                    <a:pt x="58" y="0"/>
                    <a:pt x="50" y="0"/>
                  </a:cubicBezTo>
                  <a:cubicBezTo>
                    <a:pt x="42" y="0"/>
                    <a:pt x="35" y="6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8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6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6" y="61"/>
                    <a:pt x="29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3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3"/>
                    <a:pt x="56" y="71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399"/>
            <p:cNvSpPr>
              <a:spLocks/>
            </p:cNvSpPr>
            <p:nvPr/>
          </p:nvSpPr>
          <p:spPr bwMode="auto">
            <a:xfrm>
              <a:off x="7413625" y="5603875"/>
              <a:ext cx="80963" cy="79375"/>
            </a:xfrm>
            <a:custGeom>
              <a:avLst/>
              <a:gdLst>
                <a:gd name="T0" fmla="*/ 85 w 100"/>
                <a:gd name="T1" fmla="*/ 35 h 100"/>
                <a:gd name="T2" fmla="*/ 85 w 100"/>
                <a:gd name="T3" fmla="*/ 35 h 100"/>
                <a:gd name="T4" fmla="*/ 72 w 100"/>
                <a:gd name="T5" fmla="*/ 44 h 100"/>
                <a:gd name="T6" fmla="*/ 56 w 100"/>
                <a:gd name="T7" fmla="*/ 44 h 100"/>
                <a:gd name="T8" fmla="*/ 56 w 100"/>
                <a:gd name="T9" fmla="*/ 28 h 100"/>
                <a:gd name="T10" fmla="*/ 65 w 100"/>
                <a:gd name="T11" fmla="*/ 15 h 100"/>
                <a:gd name="T12" fmla="*/ 65 w 100"/>
                <a:gd name="T13" fmla="*/ 15 h 100"/>
                <a:gd name="T14" fmla="*/ 50 w 100"/>
                <a:gd name="T15" fmla="*/ 0 h 100"/>
                <a:gd name="T16" fmla="*/ 35 w 100"/>
                <a:gd name="T17" fmla="*/ 15 h 100"/>
                <a:gd name="T18" fmla="*/ 35 w 100"/>
                <a:gd name="T19" fmla="*/ 15 h 100"/>
                <a:gd name="T20" fmla="*/ 44 w 100"/>
                <a:gd name="T21" fmla="*/ 28 h 100"/>
                <a:gd name="T22" fmla="*/ 44 w 100"/>
                <a:gd name="T23" fmla="*/ 44 h 100"/>
                <a:gd name="T24" fmla="*/ 29 w 100"/>
                <a:gd name="T25" fmla="*/ 44 h 100"/>
                <a:gd name="T26" fmla="*/ 15 w 100"/>
                <a:gd name="T27" fmla="*/ 35 h 100"/>
                <a:gd name="T28" fmla="*/ 15 w 100"/>
                <a:gd name="T29" fmla="*/ 35 h 100"/>
                <a:gd name="T30" fmla="*/ 0 w 100"/>
                <a:gd name="T31" fmla="*/ 50 h 100"/>
                <a:gd name="T32" fmla="*/ 15 w 100"/>
                <a:gd name="T33" fmla="*/ 65 h 100"/>
                <a:gd name="T34" fmla="*/ 15 w 100"/>
                <a:gd name="T35" fmla="*/ 65 h 100"/>
                <a:gd name="T36" fmla="*/ 29 w 100"/>
                <a:gd name="T37" fmla="*/ 55 h 100"/>
                <a:gd name="T38" fmla="*/ 44 w 100"/>
                <a:gd name="T39" fmla="*/ 55 h 100"/>
                <a:gd name="T40" fmla="*/ 44 w 100"/>
                <a:gd name="T41" fmla="*/ 71 h 100"/>
                <a:gd name="T42" fmla="*/ 35 w 100"/>
                <a:gd name="T43" fmla="*/ 85 h 100"/>
                <a:gd name="T44" fmla="*/ 35 w 100"/>
                <a:gd name="T45" fmla="*/ 85 h 100"/>
                <a:gd name="T46" fmla="*/ 50 w 100"/>
                <a:gd name="T47" fmla="*/ 100 h 100"/>
                <a:gd name="T48" fmla="*/ 65 w 100"/>
                <a:gd name="T49" fmla="*/ 85 h 100"/>
                <a:gd name="T50" fmla="*/ 65 w 100"/>
                <a:gd name="T51" fmla="*/ 85 h 100"/>
                <a:gd name="T52" fmla="*/ 56 w 100"/>
                <a:gd name="T53" fmla="*/ 71 h 100"/>
                <a:gd name="T54" fmla="*/ 56 w 100"/>
                <a:gd name="T55" fmla="*/ 55 h 100"/>
                <a:gd name="T56" fmla="*/ 72 w 100"/>
                <a:gd name="T57" fmla="*/ 55 h 100"/>
                <a:gd name="T58" fmla="*/ 85 w 100"/>
                <a:gd name="T59" fmla="*/ 65 h 100"/>
                <a:gd name="T60" fmla="*/ 85 w 100"/>
                <a:gd name="T61" fmla="*/ 65 h 100"/>
                <a:gd name="T62" fmla="*/ 100 w 100"/>
                <a:gd name="T63" fmla="*/ 50 h 100"/>
                <a:gd name="T64" fmla="*/ 85 w 100"/>
                <a:gd name="T65" fmla="*/ 3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00">
                  <a:moveTo>
                    <a:pt x="85" y="35"/>
                  </a:moveTo>
                  <a:cubicBezTo>
                    <a:pt x="85" y="35"/>
                    <a:pt x="85" y="35"/>
                    <a:pt x="85" y="35"/>
                  </a:cubicBezTo>
                  <a:cubicBezTo>
                    <a:pt x="79" y="35"/>
                    <a:pt x="74" y="39"/>
                    <a:pt x="72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1" y="26"/>
                    <a:pt x="65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6"/>
                    <a:pt x="58" y="0"/>
                    <a:pt x="50" y="0"/>
                  </a:cubicBezTo>
                  <a:cubicBezTo>
                    <a:pt x="42" y="0"/>
                    <a:pt x="35" y="6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21"/>
                    <a:pt x="39" y="26"/>
                    <a:pt x="44" y="28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7" y="39"/>
                    <a:pt x="21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" y="35"/>
                    <a:pt x="0" y="42"/>
                    <a:pt x="0" y="50"/>
                  </a:cubicBezTo>
                  <a:cubicBezTo>
                    <a:pt x="0" y="58"/>
                    <a:pt x="7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1" y="65"/>
                    <a:pt x="27" y="61"/>
                    <a:pt x="29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9" y="73"/>
                    <a:pt x="35" y="79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93"/>
                    <a:pt x="42" y="100"/>
                    <a:pt x="50" y="100"/>
                  </a:cubicBezTo>
                  <a:cubicBezTo>
                    <a:pt x="58" y="100"/>
                    <a:pt x="65" y="93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79"/>
                    <a:pt x="61" y="73"/>
                    <a:pt x="56" y="71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4" y="61"/>
                    <a:pt x="79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93" y="65"/>
                    <a:pt x="100" y="58"/>
                    <a:pt x="100" y="50"/>
                  </a:cubicBezTo>
                  <a:cubicBezTo>
                    <a:pt x="100" y="42"/>
                    <a:pt x="93" y="35"/>
                    <a:pt x="85" y="3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74" name="Group 173"/>
            <p:cNvGrpSpPr/>
            <p:nvPr/>
          </p:nvGrpSpPr>
          <p:grpSpPr>
            <a:xfrm>
              <a:off x="6257926" y="3298825"/>
              <a:ext cx="1101725" cy="1101726"/>
              <a:chOff x="6205538" y="3298825"/>
              <a:chExt cx="1101725" cy="1101726"/>
            </a:xfrm>
            <a:solidFill>
              <a:srgbClr val="FFFFFF">
                <a:alpha val="20000"/>
              </a:srgbClr>
            </a:solidFill>
          </p:grpSpPr>
          <p:sp>
            <p:nvSpPr>
              <p:cNvPr id="175" name="Freeform 324"/>
              <p:cNvSpPr>
                <a:spLocks/>
              </p:cNvSpPr>
              <p:nvPr/>
            </p:nvSpPr>
            <p:spPr bwMode="auto">
              <a:xfrm>
                <a:off x="6205538" y="3298825"/>
                <a:ext cx="371475" cy="373063"/>
              </a:xfrm>
              <a:custGeom>
                <a:avLst/>
                <a:gdLst>
                  <a:gd name="T0" fmla="*/ 461 w 461"/>
                  <a:gd name="T1" fmla="*/ 230 h 461"/>
                  <a:gd name="T2" fmla="*/ 392 w 461"/>
                  <a:gd name="T3" fmla="*/ 162 h 461"/>
                  <a:gd name="T4" fmla="*/ 392 w 461"/>
                  <a:gd name="T5" fmla="*/ 162 h 461"/>
                  <a:gd name="T6" fmla="*/ 329 w 461"/>
                  <a:gd name="T7" fmla="*/ 204 h 461"/>
                  <a:gd name="T8" fmla="*/ 257 w 461"/>
                  <a:gd name="T9" fmla="*/ 204 h 461"/>
                  <a:gd name="T10" fmla="*/ 257 w 461"/>
                  <a:gd name="T11" fmla="*/ 132 h 461"/>
                  <a:gd name="T12" fmla="*/ 299 w 461"/>
                  <a:gd name="T13" fmla="*/ 68 h 461"/>
                  <a:gd name="T14" fmla="*/ 299 w 461"/>
                  <a:gd name="T15" fmla="*/ 68 h 461"/>
                  <a:gd name="T16" fmla="*/ 230 w 461"/>
                  <a:gd name="T17" fmla="*/ 0 h 461"/>
                  <a:gd name="T18" fmla="*/ 162 w 461"/>
                  <a:gd name="T19" fmla="*/ 68 h 461"/>
                  <a:gd name="T20" fmla="*/ 162 w 461"/>
                  <a:gd name="T21" fmla="*/ 68 h 461"/>
                  <a:gd name="T22" fmla="*/ 204 w 461"/>
                  <a:gd name="T23" fmla="*/ 132 h 461"/>
                  <a:gd name="T24" fmla="*/ 204 w 461"/>
                  <a:gd name="T25" fmla="*/ 204 h 461"/>
                  <a:gd name="T26" fmla="*/ 132 w 461"/>
                  <a:gd name="T27" fmla="*/ 204 h 461"/>
                  <a:gd name="T28" fmla="*/ 69 w 461"/>
                  <a:gd name="T29" fmla="*/ 162 h 461"/>
                  <a:gd name="T30" fmla="*/ 69 w 461"/>
                  <a:gd name="T31" fmla="*/ 162 h 461"/>
                  <a:gd name="T32" fmla="*/ 0 w 461"/>
                  <a:gd name="T33" fmla="*/ 230 h 461"/>
                  <a:gd name="T34" fmla="*/ 69 w 461"/>
                  <a:gd name="T35" fmla="*/ 299 h 461"/>
                  <a:gd name="T36" fmla="*/ 69 w 461"/>
                  <a:gd name="T37" fmla="*/ 299 h 461"/>
                  <a:gd name="T38" fmla="*/ 132 w 461"/>
                  <a:gd name="T39" fmla="*/ 257 h 461"/>
                  <a:gd name="T40" fmla="*/ 204 w 461"/>
                  <a:gd name="T41" fmla="*/ 257 h 461"/>
                  <a:gd name="T42" fmla="*/ 204 w 461"/>
                  <a:gd name="T43" fmla="*/ 329 h 461"/>
                  <a:gd name="T44" fmla="*/ 162 w 461"/>
                  <a:gd name="T45" fmla="*/ 392 h 461"/>
                  <a:gd name="T46" fmla="*/ 162 w 461"/>
                  <a:gd name="T47" fmla="*/ 392 h 461"/>
                  <a:gd name="T48" fmla="*/ 230 w 461"/>
                  <a:gd name="T49" fmla="*/ 461 h 461"/>
                  <a:gd name="T50" fmla="*/ 299 w 461"/>
                  <a:gd name="T51" fmla="*/ 392 h 461"/>
                  <a:gd name="T52" fmla="*/ 299 w 461"/>
                  <a:gd name="T53" fmla="*/ 392 h 461"/>
                  <a:gd name="T54" fmla="*/ 257 w 461"/>
                  <a:gd name="T55" fmla="*/ 329 h 461"/>
                  <a:gd name="T56" fmla="*/ 257 w 461"/>
                  <a:gd name="T57" fmla="*/ 257 h 461"/>
                  <a:gd name="T58" fmla="*/ 329 w 461"/>
                  <a:gd name="T59" fmla="*/ 257 h 461"/>
                  <a:gd name="T60" fmla="*/ 392 w 461"/>
                  <a:gd name="T61" fmla="*/ 299 h 461"/>
                  <a:gd name="T62" fmla="*/ 392 w 461"/>
                  <a:gd name="T63" fmla="*/ 299 h 461"/>
                  <a:gd name="T64" fmla="*/ 461 w 461"/>
                  <a:gd name="T65" fmla="*/ 23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1" h="461">
                    <a:moveTo>
                      <a:pt x="461" y="230"/>
                    </a:moveTo>
                    <a:cubicBezTo>
                      <a:pt x="461" y="193"/>
                      <a:pt x="430" y="162"/>
                      <a:pt x="392" y="162"/>
                    </a:cubicBezTo>
                    <a:cubicBezTo>
                      <a:pt x="392" y="162"/>
                      <a:pt x="392" y="162"/>
                      <a:pt x="392" y="162"/>
                    </a:cubicBezTo>
                    <a:cubicBezTo>
                      <a:pt x="364" y="162"/>
                      <a:pt x="339" y="179"/>
                      <a:pt x="329" y="204"/>
                    </a:cubicBezTo>
                    <a:cubicBezTo>
                      <a:pt x="257" y="204"/>
                      <a:pt x="257" y="204"/>
                      <a:pt x="257" y="204"/>
                    </a:cubicBezTo>
                    <a:cubicBezTo>
                      <a:pt x="257" y="132"/>
                      <a:pt x="257" y="132"/>
                      <a:pt x="257" y="132"/>
                    </a:cubicBezTo>
                    <a:cubicBezTo>
                      <a:pt x="282" y="121"/>
                      <a:pt x="299" y="97"/>
                      <a:pt x="299" y="68"/>
                    </a:cubicBezTo>
                    <a:cubicBezTo>
                      <a:pt x="299" y="68"/>
                      <a:pt x="299" y="68"/>
                      <a:pt x="299" y="68"/>
                    </a:cubicBezTo>
                    <a:cubicBezTo>
                      <a:pt x="299" y="31"/>
                      <a:pt x="268" y="0"/>
                      <a:pt x="230" y="0"/>
                    </a:cubicBezTo>
                    <a:cubicBezTo>
                      <a:pt x="193" y="0"/>
                      <a:pt x="162" y="31"/>
                      <a:pt x="162" y="68"/>
                    </a:cubicBezTo>
                    <a:cubicBezTo>
                      <a:pt x="162" y="68"/>
                      <a:pt x="162" y="68"/>
                      <a:pt x="162" y="68"/>
                    </a:cubicBezTo>
                    <a:cubicBezTo>
                      <a:pt x="162" y="97"/>
                      <a:pt x="179" y="121"/>
                      <a:pt x="204" y="132"/>
                    </a:cubicBezTo>
                    <a:cubicBezTo>
                      <a:pt x="204" y="204"/>
                      <a:pt x="204" y="204"/>
                      <a:pt x="204" y="204"/>
                    </a:cubicBezTo>
                    <a:cubicBezTo>
                      <a:pt x="132" y="204"/>
                      <a:pt x="132" y="204"/>
                      <a:pt x="132" y="204"/>
                    </a:cubicBezTo>
                    <a:cubicBezTo>
                      <a:pt x="122" y="179"/>
                      <a:pt x="97" y="162"/>
                      <a:pt x="69" y="162"/>
                    </a:cubicBezTo>
                    <a:cubicBezTo>
                      <a:pt x="69" y="162"/>
                      <a:pt x="69" y="162"/>
                      <a:pt x="69" y="162"/>
                    </a:cubicBezTo>
                    <a:cubicBezTo>
                      <a:pt x="31" y="162"/>
                      <a:pt x="0" y="193"/>
                      <a:pt x="0" y="230"/>
                    </a:cubicBezTo>
                    <a:cubicBezTo>
                      <a:pt x="0" y="268"/>
                      <a:pt x="31" y="299"/>
                      <a:pt x="69" y="299"/>
                    </a:cubicBezTo>
                    <a:cubicBezTo>
                      <a:pt x="69" y="299"/>
                      <a:pt x="69" y="299"/>
                      <a:pt x="69" y="299"/>
                    </a:cubicBezTo>
                    <a:cubicBezTo>
                      <a:pt x="97" y="299"/>
                      <a:pt x="122" y="281"/>
                      <a:pt x="132" y="257"/>
                    </a:cubicBezTo>
                    <a:cubicBezTo>
                      <a:pt x="204" y="257"/>
                      <a:pt x="204" y="257"/>
                      <a:pt x="204" y="257"/>
                    </a:cubicBezTo>
                    <a:cubicBezTo>
                      <a:pt x="204" y="329"/>
                      <a:pt x="204" y="329"/>
                      <a:pt x="204" y="329"/>
                    </a:cubicBezTo>
                    <a:cubicBezTo>
                      <a:pt x="179" y="339"/>
                      <a:pt x="162" y="364"/>
                      <a:pt x="162" y="392"/>
                    </a:cubicBezTo>
                    <a:cubicBezTo>
                      <a:pt x="162" y="392"/>
                      <a:pt x="162" y="392"/>
                      <a:pt x="162" y="392"/>
                    </a:cubicBezTo>
                    <a:cubicBezTo>
                      <a:pt x="162" y="430"/>
                      <a:pt x="193" y="461"/>
                      <a:pt x="230" y="461"/>
                    </a:cubicBezTo>
                    <a:cubicBezTo>
                      <a:pt x="268" y="461"/>
                      <a:pt x="299" y="430"/>
                      <a:pt x="299" y="392"/>
                    </a:cubicBezTo>
                    <a:cubicBezTo>
                      <a:pt x="299" y="392"/>
                      <a:pt x="299" y="392"/>
                      <a:pt x="299" y="392"/>
                    </a:cubicBezTo>
                    <a:cubicBezTo>
                      <a:pt x="299" y="364"/>
                      <a:pt x="282" y="339"/>
                      <a:pt x="257" y="329"/>
                    </a:cubicBezTo>
                    <a:cubicBezTo>
                      <a:pt x="257" y="257"/>
                      <a:pt x="257" y="257"/>
                      <a:pt x="257" y="257"/>
                    </a:cubicBezTo>
                    <a:cubicBezTo>
                      <a:pt x="329" y="257"/>
                      <a:pt x="329" y="257"/>
                      <a:pt x="329" y="257"/>
                    </a:cubicBezTo>
                    <a:cubicBezTo>
                      <a:pt x="339" y="281"/>
                      <a:pt x="364" y="299"/>
                      <a:pt x="392" y="299"/>
                    </a:cubicBezTo>
                    <a:cubicBezTo>
                      <a:pt x="392" y="299"/>
                      <a:pt x="392" y="299"/>
                      <a:pt x="392" y="299"/>
                    </a:cubicBezTo>
                    <a:cubicBezTo>
                      <a:pt x="430" y="299"/>
                      <a:pt x="461" y="268"/>
                      <a:pt x="461" y="2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Freeform 325"/>
              <p:cNvSpPr>
                <a:spLocks/>
              </p:cNvSpPr>
              <p:nvPr/>
            </p:nvSpPr>
            <p:spPr bwMode="auto">
              <a:xfrm>
                <a:off x="6934200" y="3298825"/>
                <a:ext cx="373063" cy="373063"/>
              </a:xfrm>
              <a:custGeom>
                <a:avLst/>
                <a:gdLst>
                  <a:gd name="T0" fmla="*/ 461 w 461"/>
                  <a:gd name="T1" fmla="*/ 230 h 461"/>
                  <a:gd name="T2" fmla="*/ 392 w 461"/>
                  <a:gd name="T3" fmla="*/ 162 h 461"/>
                  <a:gd name="T4" fmla="*/ 392 w 461"/>
                  <a:gd name="T5" fmla="*/ 162 h 461"/>
                  <a:gd name="T6" fmla="*/ 329 w 461"/>
                  <a:gd name="T7" fmla="*/ 204 h 461"/>
                  <a:gd name="T8" fmla="*/ 256 w 461"/>
                  <a:gd name="T9" fmla="*/ 204 h 461"/>
                  <a:gd name="T10" fmla="*/ 256 w 461"/>
                  <a:gd name="T11" fmla="*/ 132 h 461"/>
                  <a:gd name="T12" fmla="*/ 299 w 461"/>
                  <a:gd name="T13" fmla="*/ 68 h 461"/>
                  <a:gd name="T14" fmla="*/ 299 w 461"/>
                  <a:gd name="T15" fmla="*/ 68 h 461"/>
                  <a:gd name="T16" fmla="*/ 230 w 461"/>
                  <a:gd name="T17" fmla="*/ 0 h 461"/>
                  <a:gd name="T18" fmla="*/ 162 w 461"/>
                  <a:gd name="T19" fmla="*/ 68 h 461"/>
                  <a:gd name="T20" fmla="*/ 162 w 461"/>
                  <a:gd name="T21" fmla="*/ 68 h 461"/>
                  <a:gd name="T22" fmla="*/ 204 w 461"/>
                  <a:gd name="T23" fmla="*/ 132 h 461"/>
                  <a:gd name="T24" fmla="*/ 204 w 461"/>
                  <a:gd name="T25" fmla="*/ 204 h 461"/>
                  <a:gd name="T26" fmla="*/ 132 w 461"/>
                  <a:gd name="T27" fmla="*/ 204 h 461"/>
                  <a:gd name="T28" fmla="*/ 68 w 461"/>
                  <a:gd name="T29" fmla="*/ 162 h 461"/>
                  <a:gd name="T30" fmla="*/ 68 w 461"/>
                  <a:gd name="T31" fmla="*/ 162 h 461"/>
                  <a:gd name="T32" fmla="*/ 0 w 461"/>
                  <a:gd name="T33" fmla="*/ 230 h 461"/>
                  <a:gd name="T34" fmla="*/ 68 w 461"/>
                  <a:gd name="T35" fmla="*/ 299 h 461"/>
                  <a:gd name="T36" fmla="*/ 68 w 461"/>
                  <a:gd name="T37" fmla="*/ 299 h 461"/>
                  <a:gd name="T38" fmla="*/ 132 w 461"/>
                  <a:gd name="T39" fmla="*/ 257 h 461"/>
                  <a:gd name="T40" fmla="*/ 204 w 461"/>
                  <a:gd name="T41" fmla="*/ 257 h 461"/>
                  <a:gd name="T42" fmla="*/ 204 w 461"/>
                  <a:gd name="T43" fmla="*/ 329 h 461"/>
                  <a:gd name="T44" fmla="*/ 162 w 461"/>
                  <a:gd name="T45" fmla="*/ 392 h 461"/>
                  <a:gd name="T46" fmla="*/ 162 w 461"/>
                  <a:gd name="T47" fmla="*/ 392 h 461"/>
                  <a:gd name="T48" fmla="*/ 230 w 461"/>
                  <a:gd name="T49" fmla="*/ 461 h 461"/>
                  <a:gd name="T50" fmla="*/ 299 w 461"/>
                  <a:gd name="T51" fmla="*/ 392 h 461"/>
                  <a:gd name="T52" fmla="*/ 299 w 461"/>
                  <a:gd name="T53" fmla="*/ 392 h 461"/>
                  <a:gd name="T54" fmla="*/ 256 w 461"/>
                  <a:gd name="T55" fmla="*/ 329 h 461"/>
                  <a:gd name="T56" fmla="*/ 256 w 461"/>
                  <a:gd name="T57" fmla="*/ 257 h 461"/>
                  <a:gd name="T58" fmla="*/ 329 w 461"/>
                  <a:gd name="T59" fmla="*/ 257 h 461"/>
                  <a:gd name="T60" fmla="*/ 392 w 461"/>
                  <a:gd name="T61" fmla="*/ 299 h 461"/>
                  <a:gd name="T62" fmla="*/ 392 w 461"/>
                  <a:gd name="T63" fmla="*/ 299 h 461"/>
                  <a:gd name="T64" fmla="*/ 461 w 461"/>
                  <a:gd name="T65" fmla="*/ 23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1" h="461">
                    <a:moveTo>
                      <a:pt x="461" y="230"/>
                    </a:moveTo>
                    <a:cubicBezTo>
                      <a:pt x="461" y="193"/>
                      <a:pt x="430" y="162"/>
                      <a:pt x="392" y="162"/>
                    </a:cubicBezTo>
                    <a:cubicBezTo>
                      <a:pt x="392" y="162"/>
                      <a:pt x="392" y="162"/>
                      <a:pt x="392" y="162"/>
                    </a:cubicBezTo>
                    <a:cubicBezTo>
                      <a:pt x="364" y="162"/>
                      <a:pt x="339" y="179"/>
                      <a:pt x="329" y="204"/>
                    </a:cubicBezTo>
                    <a:cubicBezTo>
                      <a:pt x="256" y="204"/>
                      <a:pt x="256" y="204"/>
                      <a:pt x="256" y="204"/>
                    </a:cubicBezTo>
                    <a:cubicBezTo>
                      <a:pt x="256" y="132"/>
                      <a:pt x="256" y="132"/>
                      <a:pt x="256" y="132"/>
                    </a:cubicBezTo>
                    <a:cubicBezTo>
                      <a:pt x="281" y="121"/>
                      <a:pt x="299" y="97"/>
                      <a:pt x="299" y="68"/>
                    </a:cubicBezTo>
                    <a:cubicBezTo>
                      <a:pt x="299" y="68"/>
                      <a:pt x="299" y="68"/>
                      <a:pt x="299" y="68"/>
                    </a:cubicBezTo>
                    <a:cubicBezTo>
                      <a:pt x="299" y="31"/>
                      <a:pt x="268" y="0"/>
                      <a:pt x="230" y="0"/>
                    </a:cubicBezTo>
                    <a:cubicBezTo>
                      <a:pt x="192" y="0"/>
                      <a:pt x="162" y="31"/>
                      <a:pt x="162" y="68"/>
                    </a:cubicBezTo>
                    <a:cubicBezTo>
                      <a:pt x="162" y="68"/>
                      <a:pt x="162" y="68"/>
                      <a:pt x="162" y="68"/>
                    </a:cubicBezTo>
                    <a:cubicBezTo>
                      <a:pt x="162" y="97"/>
                      <a:pt x="179" y="121"/>
                      <a:pt x="204" y="132"/>
                    </a:cubicBezTo>
                    <a:cubicBezTo>
                      <a:pt x="204" y="204"/>
                      <a:pt x="204" y="204"/>
                      <a:pt x="204" y="204"/>
                    </a:cubicBezTo>
                    <a:cubicBezTo>
                      <a:pt x="132" y="204"/>
                      <a:pt x="132" y="204"/>
                      <a:pt x="132" y="204"/>
                    </a:cubicBezTo>
                    <a:cubicBezTo>
                      <a:pt x="121" y="179"/>
                      <a:pt x="97" y="162"/>
                      <a:pt x="68" y="162"/>
                    </a:cubicBezTo>
                    <a:cubicBezTo>
                      <a:pt x="68" y="162"/>
                      <a:pt x="68" y="162"/>
                      <a:pt x="68" y="162"/>
                    </a:cubicBezTo>
                    <a:cubicBezTo>
                      <a:pt x="31" y="162"/>
                      <a:pt x="0" y="193"/>
                      <a:pt x="0" y="230"/>
                    </a:cubicBezTo>
                    <a:cubicBezTo>
                      <a:pt x="0" y="268"/>
                      <a:pt x="31" y="299"/>
                      <a:pt x="68" y="299"/>
                    </a:cubicBezTo>
                    <a:cubicBezTo>
                      <a:pt x="68" y="299"/>
                      <a:pt x="68" y="299"/>
                      <a:pt x="68" y="299"/>
                    </a:cubicBezTo>
                    <a:cubicBezTo>
                      <a:pt x="97" y="299"/>
                      <a:pt x="121" y="281"/>
                      <a:pt x="132" y="257"/>
                    </a:cubicBezTo>
                    <a:cubicBezTo>
                      <a:pt x="204" y="257"/>
                      <a:pt x="204" y="257"/>
                      <a:pt x="204" y="257"/>
                    </a:cubicBezTo>
                    <a:cubicBezTo>
                      <a:pt x="204" y="329"/>
                      <a:pt x="204" y="329"/>
                      <a:pt x="204" y="329"/>
                    </a:cubicBezTo>
                    <a:cubicBezTo>
                      <a:pt x="179" y="339"/>
                      <a:pt x="162" y="364"/>
                      <a:pt x="162" y="392"/>
                    </a:cubicBezTo>
                    <a:cubicBezTo>
                      <a:pt x="162" y="392"/>
                      <a:pt x="162" y="392"/>
                      <a:pt x="162" y="392"/>
                    </a:cubicBezTo>
                    <a:cubicBezTo>
                      <a:pt x="162" y="430"/>
                      <a:pt x="192" y="461"/>
                      <a:pt x="230" y="461"/>
                    </a:cubicBezTo>
                    <a:cubicBezTo>
                      <a:pt x="268" y="461"/>
                      <a:pt x="299" y="430"/>
                      <a:pt x="299" y="392"/>
                    </a:cubicBezTo>
                    <a:cubicBezTo>
                      <a:pt x="299" y="392"/>
                      <a:pt x="299" y="392"/>
                      <a:pt x="299" y="392"/>
                    </a:cubicBezTo>
                    <a:cubicBezTo>
                      <a:pt x="299" y="364"/>
                      <a:pt x="281" y="339"/>
                      <a:pt x="256" y="329"/>
                    </a:cubicBezTo>
                    <a:cubicBezTo>
                      <a:pt x="256" y="257"/>
                      <a:pt x="256" y="257"/>
                      <a:pt x="256" y="257"/>
                    </a:cubicBezTo>
                    <a:cubicBezTo>
                      <a:pt x="329" y="257"/>
                      <a:pt x="329" y="257"/>
                      <a:pt x="329" y="257"/>
                    </a:cubicBezTo>
                    <a:cubicBezTo>
                      <a:pt x="339" y="281"/>
                      <a:pt x="364" y="299"/>
                      <a:pt x="392" y="299"/>
                    </a:cubicBezTo>
                    <a:cubicBezTo>
                      <a:pt x="392" y="299"/>
                      <a:pt x="392" y="299"/>
                      <a:pt x="392" y="299"/>
                    </a:cubicBezTo>
                    <a:cubicBezTo>
                      <a:pt x="430" y="299"/>
                      <a:pt x="461" y="268"/>
                      <a:pt x="461" y="2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Freeform 326"/>
              <p:cNvSpPr>
                <a:spLocks/>
              </p:cNvSpPr>
              <p:nvPr/>
            </p:nvSpPr>
            <p:spPr bwMode="auto">
              <a:xfrm>
                <a:off x="6205538" y="4027488"/>
                <a:ext cx="371475" cy="373063"/>
              </a:xfrm>
              <a:custGeom>
                <a:avLst/>
                <a:gdLst>
                  <a:gd name="T0" fmla="*/ 461 w 461"/>
                  <a:gd name="T1" fmla="*/ 231 h 461"/>
                  <a:gd name="T2" fmla="*/ 392 w 461"/>
                  <a:gd name="T3" fmla="*/ 162 h 461"/>
                  <a:gd name="T4" fmla="*/ 392 w 461"/>
                  <a:gd name="T5" fmla="*/ 162 h 461"/>
                  <a:gd name="T6" fmla="*/ 329 w 461"/>
                  <a:gd name="T7" fmla="*/ 205 h 461"/>
                  <a:gd name="T8" fmla="*/ 257 w 461"/>
                  <a:gd name="T9" fmla="*/ 205 h 461"/>
                  <a:gd name="T10" fmla="*/ 257 w 461"/>
                  <a:gd name="T11" fmla="*/ 133 h 461"/>
                  <a:gd name="T12" fmla="*/ 299 w 461"/>
                  <a:gd name="T13" fmla="*/ 69 h 461"/>
                  <a:gd name="T14" fmla="*/ 299 w 461"/>
                  <a:gd name="T15" fmla="*/ 69 h 461"/>
                  <a:gd name="T16" fmla="*/ 230 w 461"/>
                  <a:gd name="T17" fmla="*/ 0 h 461"/>
                  <a:gd name="T18" fmla="*/ 162 w 461"/>
                  <a:gd name="T19" fmla="*/ 69 h 461"/>
                  <a:gd name="T20" fmla="*/ 162 w 461"/>
                  <a:gd name="T21" fmla="*/ 69 h 461"/>
                  <a:gd name="T22" fmla="*/ 204 w 461"/>
                  <a:gd name="T23" fmla="*/ 133 h 461"/>
                  <a:gd name="T24" fmla="*/ 204 w 461"/>
                  <a:gd name="T25" fmla="*/ 205 h 461"/>
                  <a:gd name="T26" fmla="*/ 132 w 461"/>
                  <a:gd name="T27" fmla="*/ 205 h 461"/>
                  <a:gd name="T28" fmla="*/ 69 w 461"/>
                  <a:gd name="T29" fmla="*/ 162 h 461"/>
                  <a:gd name="T30" fmla="*/ 69 w 461"/>
                  <a:gd name="T31" fmla="*/ 162 h 461"/>
                  <a:gd name="T32" fmla="*/ 0 w 461"/>
                  <a:gd name="T33" fmla="*/ 231 h 461"/>
                  <a:gd name="T34" fmla="*/ 69 w 461"/>
                  <a:gd name="T35" fmla="*/ 300 h 461"/>
                  <a:gd name="T36" fmla="*/ 69 w 461"/>
                  <a:gd name="T37" fmla="*/ 300 h 461"/>
                  <a:gd name="T38" fmla="*/ 132 w 461"/>
                  <a:gd name="T39" fmla="*/ 257 h 461"/>
                  <a:gd name="T40" fmla="*/ 204 w 461"/>
                  <a:gd name="T41" fmla="*/ 257 h 461"/>
                  <a:gd name="T42" fmla="*/ 204 w 461"/>
                  <a:gd name="T43" fmla="*/ 329 h 461"/>
                  <a:gd name="T44" fmla="*/ 162 w 461"/>
                  <a:gd name="T45" fmla="*/ 393 h 461"/>
                  <a:gd name="T46" fmla="*/ 162 w 461"/>
                  <a:gd name="T47" fmla="*/ 393 h 461"/>
                  <a:gd name="T48" fmla="*/ 230 w 461"/>
                  <a:gd name="T49" fmla="*/ 461 h 461"/>
                  <a:gd name="T50" fmla="*/ 299 w 461"/>
                  <a:gd name="T51" fmla="*/ 393 h 461"/>
                  <a:gd name="T52" fmla="*/ 299 w 461"/>
                  <a:gd name="T53" fmla="*/ 393 h 461"/>
                  <a:gd name="T54" fmla="*/ 257 w 461"/>
                  <a:gd name="T55" fmla="*/ 329 h 461"/>
                  <a:gd name="T56" fmla="*/ 257 w 461"/>
                  <a:gd name="T57" fmla="*/ 257 h 461"/>
                  <a:gd name="T58" fmla="*/ 329 w 461"/>
                  <a:gd name="T59" fmla="*/ 257 h 461"/>
                  <a:gd name="T60" fmla="*/ 392 w 461"/>
                  <a:gd name="T61" fmla="*/ 300 h 461"/>
                  <a:gd name="T62" fmla="*/ 392 w 461"/>
                  <a:gd name="T63" fmla="*/ 300 h 461"/>
                  <a:gd name="T64" fmla="*/ 461 w 461"/>
                  <a:gd name="T65" fmla="*/ 231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1" h="461">
                    <a:moveTo>
                      <a:pt x="461" y="231"/>
                    </a:moveTo>
                    <a:cubicBezTo>
                      <a:pt x="461" y="193"/>
                      <a:pt x="430" y="162"/>
                      <a:pt x="392" y="162"/>
                    </a:cubicBezTo>
                    <a:cubicBezTo>
                      <a:pt x="392" y="162"/>
                      <a:pt x="392" y="162"/>
                      <a:pt x="392" y="162"/>
                    </a:cubicBezTo>
                    <a:cubicBezTo>
                      <a:pt x="364" y="162"/>
                      <a:pt x="339" y="180"/>
                      <a:pt x="329" y="205"/>
                    </a:cubicBezTo>
                    <a:cubicBezTo>
                      <a:pt x="257" y="205"/>
                      <a:pt x="257" y="205"/>
                      <a:pt x="257" y="205"/>
                    </a:cubicBezTo>
                    <a:cubicBezTo>
                      <a:pt x="257" y="133"/>
                      <a:pt x="257" y="133"/>
                      <a:pt x="257" y="133"/>
                    </a:cubicBezTo>
                    <a:cubicBezTo>
                      <a:pt x="282" y="122"/>
                      <a:pt x="299" y="98"/>
                      <a:pt x="299" y="69"/>
                    </a:cubicBezTo>
                    <a:cubicBezTo>
                      <a:pt x="299" y="69"/>
                      <a:pt x="299" y="69"/>
                      <a:pt x="299" y="69"/>
                    </a:cubicBezTo>
                    <a:cubicBezTo>
                      <a:pt x="299" y="31"/>
                      <a:pt x="268" y="0"/>
                      <a:pt x="230" y="0"/>
                    </a:cubicBezTo>
                    <a:cubicBezTo>
                      <a:pt x="193" y="0"/>
                      <a:pt x="162" y="31"/>
                      <a:pt x="162" y="69"/>
                    </a:cubicBezTo>
                    <a:cubicBezTo>
                      <a:pt x="162" y="69"/>
                      <a:pt x="162" y="69"/>
                      <a:pt x="162" y="69"/>
                    </a:cubicBezTo>
                    <a:cubicBezTo>
                      <a:pt x="162" y="98"/>
                      <a:pt x="179" y="122"/>
                      <a:pt x="204" y="133"/>
                    </a:cubicBezTo>
                    <a:cubicBezTo>
                      <a:pt x="204" y="205"/>
                      <a:pt x="204" y="205"/>
                      <a:pt x="204" y="205"/>
                    </a:cubicBezTo>
                    <a:cubicBezTo>
                      <a:pt x="132" y="205"/>
                      <a:pt x="132" y="205"/>
                      <a:pt x="132" y="205"/>
                    </a:cubicBezTo>
                    <a:cubicBezTo>
                      <a:pt x="122" y="180"/>
                      <a:pt x="97" y="162"/>
                      <a:pt x="69" y="162"/>
                    </a:cubicBezTo>
                    <a:cubicBezTo>
                      <a:pt x="69" y="162"/>
                      <a:pt x="69" y="162"/>
                      <a:pt x="69" y="162"/>
                    </a:cubicBezTo>
                    <a:cubicBezTo>
                      <a:pt x="31" y="162"/>
                      <a:pt x="0" y="193"/>
                      <a:pt x="0" y="231"/>
                    </a:cubicBezTo>
                    <a:cubicBezTo>
                      <a:pt x="0" y="269"/>
                      <a:pt x="31" y="300"/>
                      <a:pt x="69" y="300"/>
                    </a:cubicBezTo>
                    <a:cubicBezTo>
                      <a:pt x="69" y="300"/>
                      <a:pt x="69" y="300"/>
                      <a:pt x="69" y="300"/>
                    </a:cubicBezTo>
                    <a:cubicBezTo>
                      <a:pt x="97" y="300"/>
                      <a:pt x="122" y="282"/>
                      <a:pt x="132" y="257"/>
                    </a:cubicBezTo>
                    <a:cubicBezTo>
                      <a:pt x="204" y="257"/>
                      <a:pt x="204" y="257"/>
                      <a:pt x="204" y="257"/>
                    </a:cubicBezTo>
                    <a:cubicBezTo>
                      <a:pt x="204" y="329"/>
                      <a:pt x="204" y="329"/>
                      <a:pt x="204" y="329"/>
                    </a:cubicBezTo>
                    <a:cubicBezTo>
                      <a:pt x="179" y="340"/>
                      <a:pt x="162" y="364"/>
                      <a:pt x="162" y="393"/>
                    </a:cubicBezTo>
                    <a:cubicBezTo>
                      <a:pt x="162" y="393"/>
                      <a:pt x="162" y="393"/>
                      <a:pt x="162" y="393"/>
                    </a:cubicBezTo>
                    <a:cubicBezTo>
                      <a:pt x="162" y="430"/>
                      <a:pt x="193" y="461"/>
                      <a:pt x="230" y="461"/>
                    </a:cubicBezTo>
                    <a:cubicBezTo>
                      <a:pt x="268" y="461"/>
                      <a:pt x="299" y="430"/>
                      <a:pt x="299" y="393"/>
                    </a:cubicBezTo>
                    <a:cubicBezTo>
                      <a:pt x="299" y="393"/>
                      <a:pt x="299" y="393"/>
                      <a:pt x="299" y="393"/>
                    </a:cubicBezTo>
                    <a:cubicBezTo>
                      <a:pt x="299" y="364"/>
                      <a:pt x="282" y="340"/>
                      <a:pt x="257" y="329"/>
                    </a:cubicBezTo>
                    <a:cubicBezTo>
                      <a:pt x="257" y="257"/>
                      <a:pt x="257" y="257"/>
                      <a:pt x="257" y="257"/>
                    </a:cubicBezTo>
                    <a:cubicBezTo>
                      <a:pt x="329" y="257"/>
                      <a:pt x="329" y="257"/>
                      <a:pt x="329" y="257"/>
                    </a:cubicBezTo>
                    <a:cubicBezTo>
                      <a:pt x="339" y="282"/>
                      <a:pt x="364" y="300"/>
                      <a:pt x="392" y="300"/>
                    </a:cubicBezTo>
                    <a:cubicBezTo>
                      <a:pt x="392" y="300"/>
                      <a:pt x="392" y="300"/>
                      <a:pt x="392" y="300"/>
                    </a:cubicBezTo>
                    <a:cubicBezTo>
                      <a:pt x="430" y="300"/>
                      <a:pt x="461" y="269"/>
                      <a:pt x="461" y="2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Freeform 327"/>
              <p:cNvSpPr>
                <a:spLocks/>
              </p:cNvSpPr>
              <p:nvPr/>
            </p:nvSpPr>
            <p:spPr bwMode="auto">
              <a:xfrm>
                <a:off x="6934200" y="4027488"/>
                <a:ext cx="373063" cy="373063"/>
              </a:xfrm>
              <a:custGeom>
                <a:avLst/>
                <a:gdLst>
                  <a:gd name="T0" fmla="*/ 461 w 461"/>
                  <a:gd name="T1" fmla="*/ 231 h 461"/>
                  <a:gd name="T2" fmla="*/ 392 w 461"/>
                  <a:gd name="T3" fmla="*/ 162 h 461"/>
                  <a:gd name="T4" fmla="*/ 392 w 461"/>
                  <a:gd name="T5" fmla="*/ 162 h 461"/>
                  <a:gd name="T6" fmla="*/ 329 w 461"/>
                  <a:gd name="T7" fmla="*/ 205 h 461"/>
                  <a:gd name="T8" fmla="*/ 256 w 461"/>
                  <a:gd name="T9" fmla="*/ 205 h 461"/>
                  <a:gd name="T10" fmla="*/ 256 w 461"/>
                  <a:gd name="T11" fmla="*/ 133 h 461"/>
                  <a:gd name="T12" fmla="*/ 299 w 461"/>
                  <a:gd name="T13" fmla="*/ 69 h 461"/>
                  <a:gd name="T14" fmla="*/ 299 w 461"/>
                  <a:gd name="T15" fmla="*/ 69 h 461"/>
                  <a:gd name="T16" fmla="*/ 230 w 461"/>
                  <a:gd name="T17" fmla="*/ 0 h 461"/>
                  <a:gd name="T18" fmla="*/ 162 w 461"/>
                  <a:gd name="T19" fmla="*/ 69 h 461"/>
                  <a:gd name="T20" fmla="*/ 162 w 461"/>
                  <a:gd name="T21" fmla="*/ 69 h 461"/>
                  <a:gd name="T22" fmla="*/ 204 w 461"/>
                  <a:gd name="T23" fmla="*/ 133 h 461"/>
                  <a:gd name="T24" fmla="*/ 204 w 461"/>
                  <a:gd name="T25" fmla="*/ 205 h 461"/>
                  <a:gd name="T26" fmla="*/ 132 w 461"/>
                  <a:gd name="T27" fmla="*/ 205 h 461"/>
                  <a:gd name="T28" fmla="*/ 68 w 461"/>
                  <a:gd name="T29" fmla="*/ 162 h 461"/>
                  <a:gd name="T30" fmla="*/ 68 w 461"/>
                  <a:gd name="T31" fmla="*/ 162 h 461"/>
                  <a:gd name="T32" fmla="*/ 0 w 461"/>
                  <a:gd name="T33" fmla="*/ 231 h 461"/>
                  <a:gd name="T34" fmla="*/ 68 w 461"/>
                  <a:gd name="T35" fmla="*/ 300 h 461"/>
                  <a:gd name="T36" fmla="*/ 68 w 461"/>
                  <a:gd name="T37" fmla="*/ 300 h 461"/>
                  <a:gd name="T38" fmla="*/ 132 w 461"/>
                  <a:gd name="T39" fmla="*/ 257 h 461"/>
                  <a:gd name="T40" fmla="*/ 204 w 461"/>
                  <a:gd name="T41" fmla="*/ 257 h 461"/>
                  <a:gd name="T42" fmla="*/ 204 w 461"/>
                  <a:gd name="T43" fmla="*/ 329 h 461"/>
                  <a:gd name="T44" fmla="*/ 162 w 461"/>
                  <a:gd name="T45" fmla="*/ 393 h 461"/>
                  <a:gd name="T46" fmla="*/ 162 w 461"/>
                  <a:gd name="T47" fmla="*/ 393 h 461"/>
                  <a:gd name="T48" fmla="*/ 230 w 461"/>
                  <a:gd name="T49" fmla="*/ 461 h 461"/>
                  <a:gd name="T50" fmla="*/ 299 w 461"/>
                  <a:gd name="T51" fmla="*/ 393 h 461"/>
                  <a:gd name="T52" fmla="*/ 299 w 461"/>
                  <a:gd name="T53" fmla="*/ 393 h 461"/>
                  <a:gd name="T54" fmla="*/ 256 w 461"/>
                  <a:gd name="T55" fmla="*/ 329 h 461"/>
                  <a:gd name="T56" fmla="*/ 256 w 461"/>
                  <a:gd name="T57" fmla="*/ 257 h 461"/>
                  <a:gd name="T58" fmla="*/ 329 w 461"/>
                  <a:gd name="T59" fmla="*/ 257 h 461"/>
                  <a:gd name="T60" fmla="*/ 392 w 461"/>
                  <a:gd name="T61" fmla="*/ 300 h 461"/>
                  <a:gd name="T62" fmla="*/ 392 w 461"/>
                  <a:gd name="T63" fmla="*/ 300 h 461"/>
                  <a:gd name="T64" fmla="*/ 461 w 461"/>
                  <a:gd name="T65" fmla="*/ 231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1" h="461">
                    <a:moveTo>
                      <a:pt x="461" y="231"/>
                    </a:moveTo>
                    <a:cubicBezTo>
                      <a:pt x="461" y="193"/>
                      <a:pt x="430" y="162"/>
                      <a:pt x="392" y="162"/>
                    </a:cubicBezTo>
                    <a:cubicBezTo>
                      <a:pt x="392" y="162"/>
                      <a:pt x="392" y="162"/>
                      <a:pt x="392" y="162"/>
                    </a:cubicBezTo>
                    <a:cubicBezTo>
                      <a:pt x="364" y="162"/>
                      <a:pt x="339" y="180"/>
                      <a:pt x="329" y="205"/>
                    </a:cubicBezTo>
                    <a:cubicBezTo>
                      <a:pt x="256" y="205"/>
                      <a:pt x="256" y="205"/>
                      <a:pt x="256" y="205"/>
                    </a:cubicBezTo>
                    <a:cubicBezTo>
                      <a:pt x="256" y="133"/>
                      <a:pt x="256" y="133"/>
                      <a:pt x="256" y="133"/>
                    </a:cubicBezTo>
                    <a:cubicBezTo>
                      <a:pt x="281" y="122"/>
                      <a:pt x="299" y="98"/>
                      <a:pt x="299" y="69"/>
                    </a:cubicBezTo>
                    <a:cubicBezTo>
                      <a:pt x="299" y="69"/>
                      <a:pt x="299" y="69"/>
                      <a:pt x="299" y="69"/>
                    </a:cubicBezTo>
                    <a:cubicBezTo>
                      <a:pt x="299" y="31"/>
                      <a:pt x="268" y="0"/>
                      <a:pt x="230" y="0"/>
                    </a:cubicBezTo>
                    <a:cubicBezTo>
                      <a:pt x="192" y="0"/>
                      <a:pt x="162" y="31"/>
                      <a:pt x="162" y="69"/>
                    </a:cubicBezTo>
                    <a:cubicBezTo>
                      <a:pt x="162" y="69"/>
                      <a:pt x="162" y="69"/>
                      <a:pt x="162" y="69"/>
                    </a:cubicBezTo>
                    <a:cubicBezTo>
                      <a:pt x="162" y="98"/>
                      <a:pt x="179" y="122"/>
                      <a:pt x="204" y="133"/>
                    </a:cubicBezTo>
                    <a:cubicBezTo>
                      <a:pt x="204" y="205"/>
                      <a:pt x="204" y="205"/>
                      <a:pt x="204" y="205"/>
                    </a:cubicBezTo>
                    <a:cubicBezTo>
                      <a:pt x="132" y="205"/>
                      <a:pt x="132" y="205"/>
                      <a:pt x="132" y="205"/>
                    </a:cubicBezTo>
                    <a:cubicBezTo>
                      <a:pt x="121" y="180"/>
                      <a:pt x="97" y="162"/>
                      <a:pt x="68" y="162"/>
                    </a:cubicBezTo>
                    <a:cubicBezTo>
                      <a:pt x="68" y="162"/>
                      <a:pt x="68" y="162"/>
                      <a:pt x="68" y="162"/>
                    </a:cubicBezTo>
                    <a:cubicBezTo>
                      <a:pt x="31" y="162"/>
                      <a:pt x="0" y="193"/>
                      <a:pt x="0" y="231"/>
                    </a:cubicBezTo>
                    <a:cubicBezTo>
                      <a:pt x="0" y="269"/>
                      <a:pt x="31" y="300"/>
                      <a:pt x="68" y="300"/>
                    </a:cubicBezTo>
                    <a:cubicBezTo>
                      <a:pt x="68" y="300"/>
                      <a:pt x="68" y="300"/>
                      <a:pt x="68" y="300"/>
                    </a:cubicBezTo>
                    <a:cubicBezTo>
                      <a:pt x="97" y="300"/>
                      <a:pt x="121" y="282"/>
                      <a:pt x="132" y="257"/>
                    </a:cubicBezTo>
                    <a:cubicBezTo>
                      <a:pt x="204" y="257"/>
                      <a:pt x="204" y="257"/>
                      <a:pt x="204" y="257"/>
                    </a:cubicBezTo>
                    <a:cubicBezTo>
                      <a:pt x="204" y="329"/>
                      <a:pt x="204" y="329"/>
                      <a:pt x="204" y="329"/>
                    </a:cubicBezTo>
                    <a:cubicBezTo>
                      <a:pt x="179" y="340"/>
                      <a:pt x="162" y="364"/>
                      <a:pt x="162" y="393"/>
                    </a:cubicBezTo>
                    <a:cubicBezTo>
                      <a:pt x="162" y="393"/>
                      <a:pt x="162" y="393"/>
                      <a:pt x="162" y="393"/>
                    </a:cubicBezTo>
                    <a:cubicBezTo>
                      <a:pt x="162" y="430"/>
                      <a:pt x="192" y="461"/>
                      <a:pt x="230" y="461"/>
                    </a:cubicBezTo>
                    <a:cubicBezTo>
                      <a:pt x="268" y="461"/>
                      <a:pt x="299" y="430"/>
                      <a:pt x="299" y="393"/>
                    </a:cubicBezTo>
                    <a:cubicBezTo>
                      <a:pt x="299" y="393"/>
                      <a:pt x="299" y="393"/>
                      <a:pt x="299" y="393"/>
                    </a:cubicBezTo>
                    <a:cubicBezTo>
                      <a:pt x="299" y="364"/>
                      <a:pt x="281" y="340"/>
                      <a:pt x="256" y="329"/>
                    </a:cubicBezTo>
                    <a:cubicBezTo>
                      <a:pt x="256" y="257"/>
                      <a:pt x="256" y="257"/>
                      <a:pt x="256" y="257"/>
                    </a:cubicBezTo>
                    <a:cubicBezTo>
                      <a:pt x="329" y="257"/>
                      <a:pt x="329" y="257"/>
                      <a:pt x="329" y="257"/>
                    </a:cubicBezTo>
                    <a:cubicBezTo>
                      <a:pt x="339" y="282"/>
                      <a:pt x="364" y="300"/>
                      <a:pt x="392" y="300"/>
                    </a:cubicBezTo>
                    <a:cubicBezTo>
                      <a:pt x="392" y="300"/>
                      <a:pt x="392" y="300"/>
                      <a:pt x="392" y="300"/>
                    </a:cubicBezTo>
                    <a:cubicBezTo>
                      <a:pt x="430" y="300"/>
                      <a:pt x="461" y="269"/>
                      <a:pt x="461" y="2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7659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 userDrawn="1"/>
        </p:nvSpPr>
        <p:spPr>
          <a:xfrm>
            <a:off x="6097588" y="4113212"/>
            <a:ext cx="3048000" cy="2744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0669588" y="0"/>
            <a:ext cx="1522412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Text Placeholder 278"/>
          <p:cNvSpPr>
            <a:spLocks noGrp="1"/>
          </p:cNvSpPr>
          <p:nvPr>
            <p:ph type="body" sz="quarter" idx="11" hasCustomPrompt="1"/>
          </p:nvPr>
        </p:nvSpPr>
        <p:spPr>
          <a:xfrm>
            <a:off x="5618888" y="501480"/>
            <a:ext cx="4795111" cy="367200"/>
          </a:xfrm>
          <a:noFill/>
        </p:spPr>
        <p:txBody>
          <a:bodyPr wrap="square" lIns="0" tIns="0" rIns="0" bIns="0" rtlCol="0" anchor="ctr" anchorCtr="0">
            <a:noAutofit/>
          </a:bodyPr>
          <a:lstStyle>
            <a:lvl1pPr marL="0" indent="0" algn="r">
              <a:spcAft>
                <a:spcPts val="0"/>
              </a:spcAft>
              <a:buNone/>
              <a:defRPr lang="en-US" sz="2400" dirty="0" smtClean="0">
                <a:solidFill>
                  <a:srgbClr val="002B4C"/>
                </a:solidFill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sz="1800" dirty="0" smtClean="0"/>
            </a:lvl4pPr>
            <a:lvl5pPr>
              <a:defRPr lang="en-GB" sz="1800" dirty="0"/>
            </a:lvl5pPr>
          </a:lstStyle>
          <a:p>
            <a:pPr marL="0" lvl="0" algn="r"/>
            <a:r>
              <a:rPr lang="en-US" sz="2400" dirty="0" smtClean="0">
                <a:solidFill>
                  <a:srgbClr val="002B4C"/>
                </a:solidFill>
              </a:rPr>
              <a:t>Click to add Presentation title signpost </a:t>
            </a:r>
            <a:endParaRPr lang="en-US" dirty="0" smtClean="0"/>
          </a:p>
        </p:txBody>
      </p:sp>
      <p:pic>
        <p:nvPicPr>
          <p:cNvPr id="280" name="Picture 2" descr="BoE logo_A4 mast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6300"/>
            <a:ext cx="2995962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" name="Text Placeholder 28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487988"/>
            <a:ext cx="5634678" cy="982800"/>
          </a:xfr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chemeClr val="accent4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accent4"/>
                </a:solidFill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add Name Surname</a:t>
            </a:r>
          </a:p>
          <a:p>
            <a:pPr lvl="1"/>
            <a:r>
              <a:rPr lang="en-US" dirty="0" smtClean="0"/>
              <a:t>Title/Date</a:t>
            </a:r>
            <a:endParaRPr lang="en-GB" dirty="0"/>
          </a:p>
        </p:txBody>
      </p:sp>
      <p:sp>
        <p:nvSpPr>
          <p:cNvPr id="290" name="Picture Placeholder 289"/>
          <p:cNvSpPr>
            <a:spLocks noGrp="1" noChangeAspect="1"/>
          </p:cNvSpPr>
          <p:nvPr>
            <p:ph type="pic" sz="quarter" idx="14"/>
          </p:nvPr>
        </p:nvSpPr>
        <p:spPr>
          <a:xfrm>
            <a:off x="10961688" y="190785"/>
            <a:ext cx="964800" cy="964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3" name="Rectangle 62"/>
          <p:cNvSpPr/>
          <p:nvPr userDrawn="1"/>
        </p:nvSpPr>
        <p:spPr>
          <a:xfrm>
            <a:off x="6096000" y="1371599"/>
            <a:ext cx="3049588" cy="27416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 userDrawn="1"/>
        </p:nvSpPr>
        <p:spPr>
          <a:xfrm>
            <a:off x="9145588" y="4113212"/>
            <a:ext cx="3049588" cy="27447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 userDrawn="1"/>
        </p:nvSpPr>
        <p:spPr>
          <a:xfrm>
            <a:off x="9145588" y="1371599"/>
            <a:ext cx="3049588" cy="27416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Picture Placeholder 276"/>
          <p:cNvSpPr>
            <a:spLocks noGrp="1"/>
          </p:cNvSpPr>
          <p:nvPr>
            <p:ph type="pic" sz="quarter" idx="10"/>
          </p:nvPr>
        </p:nvSpPr>
        <p:spPr>
          <a:xfrm>
            <a:off x="6096000" y="1371599"/>
            <a:ext cx="3049200" cy="2743200"/>
          </a:xfrm>
          <a:noFill/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8" name="Picture Placeholder 276"/>
          <p:cNvSpPr>
            <a:spLocks noGrp="1"/>
          </p:cNvSpPr>
          <p:nvPr>
            <p:ph type="pic" sz="quarter" idx="15"/>
          </p:nvPr>
        </p:nvSpPr>
        <p:spPr>
          <a:xfrm>
            <a:off x="9145976" y="4114799"/>
            <a:ext cx="3049200" cy="2743200"/>
          </a:xfrm>
          <a:noFill/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752600"/>
            <a:ext cx="5638800" cy="3735387"/>
          </a:xfrm>
        </p:spPr>
        <p:txBody>
          <a:bodyPr/>
          <a:lstStyle>
            <a:lvl1pPr marL="0" indent="0">
              <a:spcAft>
                <a:spcPts val="2400"/>
              </a:spcAft>
              <a:buNone/>
              <a:defRPr sz="4800"/>
            </a:lvl1pPr>
            <a:lvl2pPr marL="0" indent="0">
              <a:buFont typeface="Arial" panose="020B0604020202020204" pitchFamily="34" charset="0"/>
              <a:buNone/>
              <a:defRPr sz="3200"/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 smtClean="0"/>
              <a:t>Click to edit title  (Calibri 48pt)</a:t>
            </a:r>
          </a:p>
          <a:p>
            <a:pPr lvl="1"/>
            <a:r>
              <a:rPr lang="en-US" dirty="0" smtClean="0"/>
              <a:t>Presentation subtitle </a:t>
            </a:r>
            <a:br>
              <a:rPr lang="en-US" dirty="0" smtClean="0"/>
            </a:br>
            <a:r>
              <a:rPr lang="en-US" dirty="0" smtClean="0"/>
              <a:t>(Calibri 32pt)</a:t>
            </a:r>
          </a:p>
          <a:p>
            <a:pPr lvl="1"/>
            <a:endParaRPr lang="en-US" dirty="0" smtClean="0"/>
          </a:p>
        </p:txBody>
      </p:sp>
      <p:grpSp>
        <p:nvGrpSpPr>
          <p:cNvPr id="76" name="Group 75"/>
          <p:cNvGrpSpPr>
            <a:grpSpLocks noChangeAspect="1"/>
          </p:cNvGrpSpPr>
          <p:nvPr userDrawn="1"/>
        </p:nvGrpSpPr>
        <p:grpSpPr>
          <a:xfrm>
            <a:off x="6097588" y="4113212"/>
            <a:ext cx="3049200" cy="2743248"/>
            <a:chOff x="8489950" y="4483100"/>
            <a:chExt cx="1408113" cy="1266825"/>
          </a:xfrm>
          <a:solidFill>
            <a:srgbClr val="FFFFFF">
              <a:alpha val="25098"/>
            </a:srgbClr>
          </a:solidFill>
        </p:grpSpPr>
        <p:sp>
          <p:nvSpPr>
            <p:cNvPr id="78" name="Freeform 400"/>
            <p:cNvSpPr>
              <a:spLocks/>
            </p:cNvSpPr>
            <p:nvPr/>
          </p:nvSpPr>
          <p:spPr bwMode="auto">
            <a:xfrm>
              <a:off x="8489950" y="4483100"/>
              <a:ext cx="73025" cy="142875"/>
            </a:xfrm>
            <a:custGeom>
              <a:avLst/>
              <a:gdLst>
                <a:gd name="T0" fmla="*/ 28 w 90"/>
                <a:gd name="T1" fmla="*/ 151 h 177"/>
                <a:gd name="T2" fmla="*/ 28 w 90"/>
                <a:gd name="T3" fmla="*/ 151 h 177"/>
                <a:gd name="T4" fmla="*/ 11 w 90"/>
                <a:gd name="T5" fmla="*/ 126 h 177"/>
                <a:gd name="T6" fmla="*/ 11 w 90"/>
                <a:gd name="T7" fmla="*/ 99 h 177"/>
                <a:gd name="T8" fmla="*/ 39 w 90"/>
                <a:gd name="T9" fmla="*/ 99 h 177"/>
                <a:gd name="T10" fmla="*/ 64 w 90"/>
                <a:gd name="T11" fmla="*/ 115 h 177"/>
                <a:gd name="T12" fmla="*/ 90 w 90"/>
                <a:gd name="T13" fmla="*/ 89 h 177"/>
                <a:gd name="T14" fmla="*/ 64 w 90"/>
                <a:gd name="T15" fmla="*/ 62 h 177"/>
                <a:gd name="T16" fmla="*/ 39 w 90"/>
                <a:gd name="T17" fmla="*/ 78 h 177"/>
                <a:gd name="T18" fmla="*/ 11 w 90"/>
                <a:gd name="T19" fmla="*/ 78 h 177"/>
                <a:gd name="T20" fmla="*/ 11 w 90"/>
                <a:gd name="T21" fmla="*/ 51 h 177"/>
                <a:gd name="T22" fmla="*/ 28 w 90"/>
                <a:gd name="T23" fmla="*/ 26 h 177"/>
                <a:gd name="T24" fmla="*/ 1 w 90"/>
                <a:gd name="T25" fmla="*/ 0 h 177"/>
                <a:gd name="T26" fmla="*/ 0 w 90"/>
                <a:gd name="T27" fmla="*/ 0 h 177"/>
                <a:gd name="T28" fmla="*/ 0 w 90"/>
                <a:gd name="T29" fmla="*/ 177 h 177"/>
                <a:gd name="T30" fmla="*/ 1 w 90"/>
                <a:gd name="T31" fmla="*/ 177 h 177"/>
                <a:gd name="T32" fmla="*/ 28 w 90"/>
                <a:gd name="T33" fmla="*/ 15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177">
                  <a:moveTo>
                    <a:pt x="28" y="151"/>
                  </a:moveTo>
                  <a:cubicBezTo>
                    <a:pt x="28" y="151"/>
                    <a:pt x="28" y="151"/>
                    <a:pt x="28" y="151"/>
                  </a:cubicBezTo>
                  <a:cubicBezTo>
                    <a:pt x="28" y="140"/>
                    <a:pt x="21" y="130"/>
                    <a:pt x="11" y="126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43" y="108"/>
                    <a:pt x="53" y="115"/>
                    <a:pt x="64" y="115"/>
                  </a:cubicBezTo>
                  <a:cubicBezTo>
                    <a:pt x="78" y="115"/>
                    <a:pt x="90" y="103"/>
                    <a:pt x="90" y="89"/>
                  </a:cubicBezTo>
                  <a:cubicBezTo>
                    <a:pt x="90" y="74"/>
                    <a:pt x="78" y="62"/>
                    <a:pt x="64" y="62"/>
                  </a:cubicBezTo>
                  <a:cubicBezTo>
                    <a:pt x="53" y="62"/>
                    <a:pt x="43" y="69"/>
                    <a:pt x="39" y="78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21" y="47"/>
                    <a:pt x="28" y="37"/>
                    <a:pt x="28" y="26"/>
                  </a:cubicBezTo>
                  <a:cubicBezTo>
                    <a:pt x="28" y="12"/>
                    <a:pt x="16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77"/>
                    <a:pt x="1" y="177"/>
                    <a:pt x="1" y="177"/>
                  </a:cubicBezTo>
                  <a:cubicBezTo>
                    <a:pt x="16" y="177"/>
                    <a:pt x="28" y="165"/>
                    <a:pt x="28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401"/>
            <p:cNvSpPr>
              <a:spLocks/>
            </p:cNvSpPr>
            <p:nvPr/>
          </p:nvSpPr>
          <p:spPr bwMode="auto">
            <a:xfrm>
              <a:off x="8701088" y="4483100"/>
              <a:ext cx="142875" cy="142875"/>
            </a:xfrm>
            <a:custGeom>
              <a:avLst/>
              <a:gdLst>
                <a:gd name="T0" fmla="*/ 151 w 178"/>
                <a:gd name="T1" fmla="*/ 62 h 177"/>
                <a:gd name="T2" fmla="*/ 127 w 178"/>
                <a:gd name="T3" fmla="*/ 78 h 177"/>
                <a:gd name="T4" fmla="*/ 99 w 178"/>
                <a:gd name="T5" fmla="*/ 78 h 177"/>
                <a:gd name="T6" fmla="*/ 99 w 178"/>
                <a:gd name="T7" fmla="*/ 51 h 177"/>
                <a:gd name="T8" fmla="*/ 115 w 178"/>
                <a:gd name="T9" fmla="*/ 26 h 177"/>
                <a:gd name="T10" fmla="*/ 89 w 178"/>
                <a:gd name="T11" fmla="*/ 0 h 177"/>
                <a:gd name="T12" fmla="*/ 62 w 178"/>
                <a:gd name="T13" fmla="*/ 26 h 177"/>
                <a:gd name="T14" fmla="*/ 79 w 178"/>
                <a:gd name="T15" fmla="*/ 51 h 177"/>
                <a:gd name="T16" fmla="*/ 79 w 178"/>
                <a:gd name="T17" fmla="*/ 78 h 177"/>
                <a:gd name="T18" fmla="*/ 51 w 178"/>
                <a:gd name="T19" fmla="*/ 78 h 177"/>
                <a:gd name="T20" fmla="*/ 26 w 178"/>
                <a:gd name="T21" fmla="*/ 62 h 177"/>
                <a:gd name="T22" fmla="*/ 0 w 178"/>
                <a:gd name="T23" fmla="*/ 89 h 177"/>
                <a:gd name="T24" fmla="*/ 26 w 178"/>
                <a:gd name="T25" fmla="*/ 115 h 177"/>
                <a:gd name="T26" fmla="*/ 51 w 178"/>
                <a:gd name="T27" fmla="*/ 99 h 177"/>
                <a:gd name="T28" fmla="*/ 79 w 178"/>
                <a:gd name="T29" fmla="*/ 99 h 177"/>
                <a:gd name="T30" fmla="*/ 79 w 178"/>
                <a:gd name="T31" fmla="*/ 126 h 177"/>
                <a:gd name="T32" fmla="*/ 62 w 178"/>
                <a:gd name="T33" fmla="*/ 151 h 177"/>
                <a:gd name="T34" fmla="*/ 62 w 178"/>
                <a:gd name="T35" fmla="*/ 151 h 177"/>
                <a:gd name="T36" fmla="*/ 89 w 178"/>
                <a:gd name="T37" fmla="*/ 177 h 177"/>
                <a:gd name="T38" fmla="*/ 115 w 178"/>
                <a:gd name="T39" fmla="*/ 151 h 177"/>
                <a:gd name="T40" fmla="*/ 115 w 178"/>
                <a:gd name="T41" fmla="*/ 151 h 177"/>
                <a:gd name="T42" fmla="*/ 99 w 178"/>
                <a:gd name="T43" fmla="*/ 126 h 177"/>
                <a:gd name="T44" fmla="*/ 99 w 178"/>
                <a:gd name="T45" fmla="*/ 99 h 177"/>
                <a:gd name="T46" fmla="*/ 127 w 178"/>
                <a:gd name="T47" fmla="*/ 99 h 177"/>
                <a:gd name="T48" fmla="*/ 151 w 178"/>
                <a:gd name="T49" fmla="*/ 115 h 177"/>
                <a:gd name="T50" fmla="*/ 178 w 178"/>
                <a:gd name="T51" fmla="*/ 89 h 177"/>
                <a:gd name="T52" fmla="*/ 151 w 178"/>
                <a:gd name="T53" fmla="*/ 6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8" h="177">
                  <a:moveTo>
                    <a:pt x="151" y="62"/>
                  </a:moveTo>
                  <a:cubicBezTo>
                    <a:pt x="140" y="62"/>
                    <a:pt x="131" y="69"/>
                    <a:pt x="127" y="78"/>
                  </a:cubicBezTo>
                  <a:cubicBezTo>
                    <a:pt x="99" y="78"/>
                    <a:pt x="99" y="78"/>
                    <a:pt x="99" y="78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9" y="47"/>
                    <a:pt x="115" y="37"/>
                    <a:pt x="115" y="26"/>
                  </a:cubicBezTo>
                  <a:cubicBezTo>
                    <a:pt x="115" y="12"/>
                    <a:pt x="103" y="0"/>
                    <a:pt x="89" y="0"/>
                  </a:cubicBezTo>
                  <a:cubicBezTo>
                    <a:pt x="74" y="0"/>
                    <a:pt x="62" y="12"/>
                    <a:pt x="62" y="26"/>
                  </a:cubicBezTo>
                  <a:cubicBezTo>
                    <a:pt x="62" y="37"/>
                    <a:pt x="69" y="47"/>
                    <a:pt x="79" y="51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47" y="69"/>
                    <a:pt x="37" y="62"/>
                    <a:pt x="26" y="62"/>
                  </a:cubicBezTo>
                  <a:cubicBezTo>
                    <a:pt x="12" y="62"/>
                    <a:pt x="0" y="74"/>
                    <a:pt x="0" y="89"/>
                  </a:cubicBezTo>
                  <a:cubicBezTo>
                    <a:pt x="0" y="103"/>
                    <a:pt x="12" y="115"/>
                    <a:pt x="26" y="115"/>
                  </a:cubicBezTo>
                  <a:cubicBezTo>
                    <a:pt x="37" y="115"/>
                    <a:pt x="47" y="108"/>
                    <a:pt x="51" y="99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69" y="130"/>
                    <a:pt x="62" y="140"/>
                    <a:pt x="62" y="151"/>
                  </a:cubicBezTo>
                  <a:cubicBezTo>
                    <a:pt x="62" y="151"/>
                    <a:pt x="62" y="151"/>
                    <a:pt x="62" y="151"/>
                  </a:cubicBezTo>
                  <a:cubicBezTo>
                    <a:pt x="62" y="165"/>
                    <a:pt x="74" y="177"/>
                    <a:pt x="89" y="177"/>
                  </a:cubicBezTo>
                  <a:cubicBezTo>
                    <a:pt x="103" y="177"/>
                    <a:pt x="115" y="165"/>
                    <a:pt x="115" y="151"/>
                  </a:cubicBezTo>
                  <a:cubicBezTo>
                    <a:pt x="115" y="151"/>
                    <a:pt x="115" y="151"/>
                    <a:pt x="115" y="151"/>
                  </a:cubicBezTo>
                  <a:cubicBezTo>
                    <a:pt x="115" y="140"/>
                    <a:pt x="109" y="130"/>
                    <a:pt x="99" y="126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31" y="108"/>
                    <a:pt x="140" y="115"/>
                    <a:pt x="151" y="115"/>
                  </a:cubicBezTo>
                  <a:cubicBezTo>
                    <a:pt x="166" y="115"/>
                    <a:pt x="178" y="103"/>
                    <a:pt x="178" y="89"/>
                  </a:cubicBezTo>
                  <a:cubicBezTo>
                    <a:pt x="178" y="74"/>
                    <a:pt x="166" y="62"/>
                    <a:pt x="15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402"/>
            <p:cNvSpPr>
              <a:spLocks/>
            </p:cNvSpPr>
            <p:nvPr/>
          </p:nvSpPr>
          <p:spPr bwMode="auto">
            <a:xfrm>
              <a:off x="8982075" y="4483100"/>
              <a:ext cx="142875" cy="142875"/>
            </a:xfrm>
            <a:custGeom>
              <a:avLst/>
              <a:gdLst>
                <a:gd name="T0" fmla="*/ 151 w 177"/>
                <a:gd name="T1" fmla="*/ 62 h 177"/>
                <a:gd name="T2" fmla="*/ 126 w 177"/>
                <a:gd name="T3" fmla="*/ 78 h 177"/>
                <a:gd name="T4" fmla="*/ 99 w 177"/>
                <a:gd name="T5" fmla="*/ 78 h 177"/>
                <a:gd name="T6" fmla="*/ 99 w 177"/>
                <a:gd name="T7" fmla="*/ 51 h 177"/>
                <a:gd name="T8" fmla="*/ 115 w 177"/>
                <a:gd name="T9" fmla="*/ 26 h 177"/>
                <a:gd name="T10" fmla="*/ 88 w 177"/>
                <a:gd name="T11" fmla="*/ 0 h 177"/>
                <a:gd name="T12" fmla="*/ 62 w 177"/>
                <a:gd name="T13" fmla="*/ 26 h 177"/>
                <a:gd name="T14" fmla="*/ 78 w 177"/>
                <a:gd name="T15" fmla="*/ 51 h 177"/>
                <a:gd name="T16" fmla="*/ 78 w 177"/>
                <a:gd name="T17" fmla="*/ 78 h 177"/>
                <a:gd name="T18" fmla="*/ 50 w 177"/>
                <a:gd name="T19" fmla="*/ 78 h 177"/>
                <a:gd name="T20" fmla="*/ 26 w 177"/>
                <a:gd name="T21" fmla="*/ 62 h 177"/>
                <a:gd name="T22" fmla="*/ 0 w 177"/>
                <a:gd name="T23" fmla="*/ 89 h 177"/>
                <a:gd name="T24" fmla="*/ 26 w 177"/>
                <a:gd name="T25" fmla="*/ 115 h 177"/>
                <a:gd name="T26" fmla="*/ 50 w 177"/>
                <a:gd name="T27" fmla="*/ 99 h 177"/>
                <a:gd name="T28" fmla="*/ 78 w 177"/>
                <a:gd name="T29" fmla="*/ 99 h 177"/>
                <a:gd name="T30" fmla="*/ 78 w 177"/>
                <a:gd name="T31" fmla="*/ 126 h 177"/>
                <a:gd name="T32" fmla="*/ 62 w 177"/>
                <a:gd name="T33" fmla="*/ 151 h 177"/>
                <a:gd name="T34" fmla="*/ 62 w 177"/>
                <a:gd name="T35" fmla="*/ 151 h 177"/>
                <a:gd name="T36" fmla="*/ 88 w 177"/>
                <a:gd name="T37" fmla="*/ 177 h 177"/>
                <a:gd name="T38" fmla="*/ 115 w 177"/>
                <a:gd name="T39" fmla="*/ 151 h 177"/>
                <a:gd name="T40" fmla="*/ 115 w 177"/>
                <a:gd name="T41" fmla="*/ 151 h 177"/>
                <a:gd name="T42" fmla="*/ 99 w 177"/>
                <a:gd name="T43" fmla="*/ 126 h 177"/>
                <a:gd name="T44" fmla="*/ 99 w 177"/>
                <a:gd name="T45" fmla="*/ 99 h 177"/>
                <a:gd name="T46" fmla="*/ 126 w 177"/>
                <a:gd name="T47" fmla="*/ 99 h 177"/>
                <a:gd name="T48" fmla="*/ 151 w 177"/>
                <a:gd name="T49" fmla="*/ 115 h 177"/>
                <a:gd name="T50" fmla="*/ 177 w 177"/>
                <a:gd name="T51" fmla="*/ 89 h 177"/>
                <a:gd name="T52" fmla="*/ 151 w 177"/>
                <a:gd name="T53" fmla="*/ 6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7" h="177">
                  <a:moveTo>
                    <a:pt x="151" y="62"/>
                  </a:moveTo>
                  <a:cubicBezTo>
                    <a:pt x="140" y="62"/>
                    <a:pt x="130" y="69"/>
                    <a:pt x="126" y="78"/>
                  </a:cubicBezTo>
                  <a:cubicBezTo>
                    <a:pt x="99" y="78"/>
                    <a:pt x="99" y="78"/>
                    <a:pt x="99" y="78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8" y="47"/>
                    <a:pt x="115" y="37"/>
                    <a:pt x="115" y="26"/>
                  </a:cubicBezTo>
                  <a:cubicBezTo>
                    <a:pt x="115" y="12"/>
                    <a:pt x="103" y="0"/>
                    <a:pt x="88" y="0"/>
                  </a:cubicBezTo>
                  <a:cubicBezTo>
                    <a:pt x="74" y="0"/>
                    <a:pt x="62" y="12"/>
                    <a:pt x="62" y="26"/>
                  </a:cubicBezTo>
                  <a:cubicBezTo>
                    <a:pt x="62" y="37"/>
                    <a:pt x="69" y="47"/>
                    <a:pt x="78" y="51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46" y="69"/>
                    <a:pt x="37" y="62"/>
                    <a:pt x="26" y="62"/>
                  </a:cubicBezTo>
                  <a:cubicBezTo>
                    <a:pt x="11" y="62"/>
                    <a:pt x="0" y="74"/>
                    <a:pt x="0" y="89"/>
                  </a:cubicBezTo>
                  <a:cubicBezTo>
                    <a:pt x="0" y="103"/>
                    <a:pt x="11" y="115"/>
                    <a:pt x="26" y="115"/>
                  </a:cubicBezTo>
                  <a:cubicBezTo>
                    <a:pt x="37" y="115"/>
                    <a:pt x="46" y="108"/>
                    <a:pt x="50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69" y="130"/>
                    <a:pt x="62" y="140"/>
                    <a:pt x="62" y="151"/>
                  </a:cubicBezTo>
                  <a:cubicBezTo>
                    <a:pt x="62" y="151"/>
                    <a:pt x="62" y="151"/>
                    <a:pt x="62" y="151"/>
                  </a:cubicBezTo>
                  <a:cubicBezTo>
                    <a:pt x="62" y="165"/>
                    <a:pt x="74" y="177"/>
                    <a:pt x="88" y="177"/>
                  </a:cubicBezTo>
                  <a:cubicBezTo>
                    <a:pt x="103" y="177"/>
                    <a:pt x="115" y="165"/>
                    <a:pt x="115" y="151"/>
                  </a:cubicBezTo>
                  <a:cubicBezTo>
                    <a:pt x="115" y="151"/>
                    <a:pt x="115" y="151"/>
                    <a:pt x="115" y="151"/>
                  </a:cubicBezTo>
                  <a:cubicBezTo>
                    <a:pt x="115" y="140"/>
                    <a:pt x="108" y="130"/>
                    <a:pt x="99" y="126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26" y="99"/>
                    <a:pt x="126" y="99"/>
                    <a:pt x="126" y="99"/>
                  </a:cubicBezTo>
                  <a:cubicBezTo>
                    <a:pt x="130" y="108"/>
                    <a:pt x="140" y="115"/>
                    <a:pt x="151" y="115"/>
                  </a:cubicBezTo>
                  <a:cubicBezTo>
                    <a:pt x="165" y="115"/>
                    <a:pt x="177" y="103"/>
                    <a:pt x="177" y="89"/>
                  </a:cubicBezTo>
                  <a:cubicBezTo>
                    <a:pt x="177" y="74"/>
                    <a:pt x="165" y="62"/>
                    <a:pt x="15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403"/>
            <p:cNvSpPr>
              <a:spLocks/>
            </p:cNvSpPr>
            <p:nvPr/>
          </p:nvSpPr>
          <p:spPr bwMode="auto">
            <a:xfrm>
              <a:off x="9263063" y="4483100"/>
              <a:ext cx="142875" cy="142875"/>
            </a:xfrm>
            <a:custGeom>
              <a:avLst/>
              <a:gdLst>
                <a:gd name="T0" fmla="*/ 151 w 178"/>
                <a:gd name="T1" fmla="*/ 62 h 177"/>
                <a:gd name="T2" fmla="*/ 127 w 178"/>
                <a:gd name="T3" fmla="*/ 78 h 177"/>
                <a:gd name="T4" fmla="*/ 99 w 178"/>
                <a:gd name="T5" fmla="*/ 78 h 177"/>
                <a:gd name="T6" fmla="*/ 99 w 178"/>
                <a:gd name="T7" fmla="*/ 51 h 177"/>
                <a:gd name="T8" fmla="*/ 115 w 178"/>
                <a:gd name="T9" fmla="*/ 26 h 177"/>
                <a:gd name="T10" fmla="*/ 89 w 178"/>
                <a:gd name="T11" fmla="*/ 0 h 177"/>
                <a:gd name="T12" fmla="*/ 63 w 178"/>
                <a:gd name="T13" fmla="*/ 26 h 177"/>
                <a:gd name="T14" fmla="*/ 79 w 178"/>
                <a:gd name="T15" fmla="*/ 51 h 177"/>
                <a:gd name="T16" fmla="*/ 79 w 178"/>
                <a:gd name="T17" fmla="*/ 78 h 177"/>
                <a:gd name="T18" fmla="*/ 51 w 178"/>
                <a:gd name="T19" fmla="*/ 78 h 177"/>
                <a:gd name="T20" fmla="*/ 27 w 178"/>
                <a:gd name="T21" fmla="*/ 62 h 177"/>
                <a:gd name="T22" fmla="*/ 0 w 178"/>
                <a:gd name="T23" fmla="*/ 89 h 177"/>
                <a:gd name="T24" fmla="*/ 27 w 178"/>
                <a:gd name="T25" fmla="*/ 115 h 177"/>
                <a:gd name="T26" fmla="*/ 51 w 178"/>
                <a:gd name="T27" fmla="*/ 99 h 177"/>
                <a:gd name="T28" fmla="*/ 79 w 178"/>
                <a:gd name="T29" fmla="*/ 99 h 177"/>
                <a:gd name="T30" fmla="*/ 79 w 178"/>
                <a:gd name="T31" fmla="*/ 126 h 177"/>
                <a:gd name="T32" fmla="*/ 63 w 178"/>
                <a:gd name="T33" fmla="*/ 151 h 177"/>
                <a:gd name="T34" fmla="*/ 63 w 178"/>
                <a:gd name="T35" fmla="*/ 151 h 177"/>
                <a:gd name="T36" fmla="*/ 89 w 178"/>
                <a:gd name="T37" fmla="*/ 177 h 177"/>
                <a:gd name="T38" fmla="*/ 115 w 178"/>
                <a:gd name="T39" fmla="*/ 151 h 177"/>
                <a:gd name="T40" fmla="*/ 115 w 178"/>
                <a:gd name="T41" fmla="*/ 151 h 177"/>
                <a:gd name="T42" fmla="*/ 99 w 178"/>
                <a:gd name="T43" fmla="*/ 126 h 177"/>
                <a:gd name="T44" fmla="*/ 99 w 178"/>
                <a:gd name="T45" fmla="*/ 99 h 177"/>
                <a:gd name="T46" fmla="*/ 127 w 178"/>
                <a:gd name="T47" fmla="*/ 99 h 177"/>
                <a:gd name="T48" fmla="*/ 151 w 178"/>
                <a:gd name="T49" fmla="*/ 115 h 177"/>
                <a:gd name="T50" fmla="*/ 178 w 178"/>
                <a:gd name="T51" fmla="*/ 89 h 177"/>
                <a:gd name="T52" fmla="*/ 151 w 178"/>
                <a:gd name="T53" fmla="*/ 6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8" h="177">
                  <a:moveTo>
                    <a:pt x="151" y="62"/>
                  </a:moveTo>
                  <a:cubicBezTo>
                    <a:pt x="140" y="62"/>
                    <a:pt x="131" y="69"/>
                    <a:pt x="127" y="78"/>
                  </a:cubicBezTo>
                  <a:cubicBezTo>
                    <a:pt x="99" y="78"/>
                    <a:pt x="99" y="78"/>
                    <a:pt x="99" y="78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9" y="47"/>
                    <a:pt x="115" y="37"/>
                    <a:pt x="115" y="26"/>
                  </a:cubicBezTo>
                  <a:cubicBezTo>
                    <a:pt x="115" y="12"/>
                    <a:pt x="104" y="0"/>
                    <a:pt x="89" y="0"/>
                  </a:cubicBezTo>
                  <a:cubicBezTo>
                    <a:pt x="74" y="0"/>
                    <a:pt x="63" y="12"/>
                    <a:pt x="63" y="26"/>
                  </a:cubicBezTo>
                  <a:cubicBezTo>
                    <a:pt x="63" y="37"/>
                    <a:pt x="69" y="47"/>
                    <a:pt x="79" y="51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47" y="69"/>
                    <a:pt x="38" y="62"/>
                    <a:pt x="27" y="62"/>
                  </a:cubicBezTo>
                  <a:cubicBezTo>
                    <a:pt x="12" y="62"/>
                    <a:pt x="0" y="74"/>
                    <a:pt x="0" y="89"/>
                  </a:cubicBezTo>
                  <a:cubicBezTo>
                    <a:pt x="0" y="103"/>
                    <a:pt x="12" y="115"/>
                    <a:pt x="27" y="115"/>
                  </a:cubicBezTo>
                  <a:cubicBezTo>
                    <a:pt x="38" y="115"/>
                    <a:pt x="47" y="108"/>
                    <a:pt x="51" y="99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69" y="130"/>
                    <a:pt x="63" y="140"/>
                    <a:pt x="63" y="151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63" y="165"/>
                    <a:pt x="74" y="177"/>
                    <a:pt x="89" y="177"/>
                  </a:cubicBezTo>
                  <a:cubicBezTo>
                    <a:pt x="104" y="177"/>
                    <a:pt x="115" y="165"/>
                    <a:pt x="115" y="151"/>
                  </a:cubicBezTo>
                  <a:cubicBezTo>
                    <a:pt x="115" y="151"/>
                    <a:pt x="115" y="151"/>
                    <a:pt x="115" y="151"/>
                  </a:cubicBezTo>
                  <a:cubicBezTo>
                    <a:pt x="115" y="140"/>
                    <a:pt x="109" y="130"/>
                    <a:pt x="99" y="126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31" y="108"/>
                    <a:pt x="140" y="115"/>
                    <a:pt x="151" y="115"/>
                  </a:cubicBezTo>
                  <a:cubicBezTo>
                    <a:pt x="166" y="115"/>
                    <a:pt x="178" y="103"/>
                    <a:pt x="178" y="89"/>
                  </a:cubicBezTo>
                  <a:cubicBezTo>
                    <a:pt x="178" y="74"/>
                    <a:pt x="166" y="62"/>
                    <a:pt x="15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404"/>
            <p:cNvSpPr>
              <a:spLocks/>
            </p:cNvSpPr>
            <p:nvPr/>
          </p:nvSpPr>
          <p:spPr bwMode="auto">
            <a:xfrm>
              <a:off x="9544050" y="4483100"/>
              <a:ext cx="142875" cy="142875"/>
            </a:xfrm>
            <a:custGeom>
              <a:avLst/>
              <a:gdLst>
                <a:gd name="T0" fmla="*/ 151 w 177"/>
                <a:gd name="T1" fmla="*/ 62 h 177"/>
                <a:gd name="T2" fmla="*/ 127 w 177"/>
                <a:gd name="T3" fmla="*/ 78 h 177"/>
                <a:gd name="T4" fmla="*/ 99 w 177"/>
                <a:gd name="T5" fmla="*/ 78 h 177"/>
                <a:gd name="T6" fmla="*/ 99 w 177"/>
                <a:gd name="T7" fmla="*/ 51 h 177"/>
                <a:gd name="T8" fmla="*/ 115 w 177"/>
                <a:gd name="T9" fmla="*/ 26 h 177"/>
                <a:gd name="T10" fmla="*/ 89 w 177"/>
                <a:gd name="T11" fmla="*/ 0 h 177"/>
                <a:gd name="T12" fmla="*/ 62 w 177"/>
                <a:gd name="T13" fmla="*/ 26 h 177"/>
                <a:gd name="T14" fmla="*/ 78 w 177"/>
                <a:gd name="T15" fmla="*/ 51 h 177"/>
                <a:gd name="T16" fmla="*/ 78 w 177"/>
                <a:gd name="T17" fmla="*/ 78 h 177"/>
                <a:gd name="T18" fmla="*/ 51 w 177"/>
                <a:gd name="T19" fmla="*/ 78 h 177"/>
                <a:gd name="T20" fmla="*/ 26 w 177"/>
                <a:gd name="T21" fmla="*/ 62 h 177"/>
                <a:gd name="T22" fmla="*/ 0 w 177"/>
                <a:gd name="T23" fmla="*/ 89 h 177"/>
                <a:gd name="T24" fmla="*/ 26 w 177"/>
                <a:gd name="T25" fmla="*/ 115 h 177"/>
                <a:gd name="T26" fmla="*/ 51 w 177"/>
                <a:gd name="T27" fmla="*/ 99 h 177"/>
                <a:gd name="T28" fmla="*/ 78 w 177"/>
                <a:gd name="T29" fmla="*/ 99 h 177"/>
                <a:gd name="T30" fmla="*/ 78 w 177"/>
                <a:gd name="T31" fmla="*/ 126 h 177"/>
                <a:gd name="T32" fmla="*/ 62 w 177"/>
                <a:gd name="T33" fmla="*/ 151 h 177"/>
                <a:gd name="T34" fmla="*/ 62 w 177"/>
                <a:gd name="T35" fmla="*/ 151 h 177"/>
                <a:gd name="T36" fmla="*/ 89 w 177"/>
                <a:gd name="T37" fmla="*/ 177 h 177"/>
                <a:gd name="T38" fmla="*/ 115 w 177"/>
                <a:gd name="T39" fmla="*/ 151 h 177"/>
                <a:gd name="T40" fmla="*/ 115 w 177"/>
                <a:gd name="T41" fmla="*/ 151 h 177"/>
                <a:gd name="T42" fmla="*/ 99 w 177"/>
                <a:gd name="T43" fmla="*/ 126 h 177"/>
                <a:gd name="T44" fmla="*/ 99 w 177"/>
                <a:gd name="T45" fmla="*/ 99 h 177"/>
                <a:gd name="T46" fmla="*/ 127 w 177"/>
                <a:gd name="T47" fmla="*/ 99 h 177"/>
                <a:gd name="T48" fmla="*/ 151 w 177"/>
                <a:gd name="T49" fmla="*/ 115 h 177"/>
                <a:gd name="T50" fmla="*/ 177 w 177"/>
                <a:gd name="T51" fmla="*/ 89 h 177"/>
                <a:gd name="T52" fmla="*/ 151 w 177"/>
                <a:gd name="T53" fmla="*/ 6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7" h="177">
                  <a:moveTo>
                    <a:pt x="151" y="62"/>
                  </a:moveTo>
                  <a:cubicBezTo>
                    <a:pt x="140" y="62"/>
                    <a:pt x="131" y="69"/>
                    <a:pt x="127" y="78"/>
                  </a:cubicBezTo>
                  <a:cubicBezTo>
                    <a:pt x="99" y="78"/>
                    <a:pt x="99" y="78"/>
                    <a:pt x="99" y="78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8" y="47"/>
                    <a:pt x="115" y="37"/>
                    <a:pt x="115" y="26"/>
                  </a:cubicBezTo>
                  <a:cubicBezTo>
                    <a:pt x="115" y="12"/>
                    <a:pt x="103" y="0"/>
                    <a:pt x="89" y="0"/>
                  </a:cubicBezTo>
                  <a:cubicBezTo>
                    <a:pt x="74" y="0"/>
                    <a:pt x="62" y="12"/>
                    <a:pt x="62" y="26"/>
                  </a:cubicBezTo>
                  <a:cubicBezTo>
                    <a:pt x="62" y="37"/>
                    <a:pt x="69" y="47"/>
                    <a:pt x="78" y="51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47" y="69"/>
                    <a:pt x="37" y="62"/>
                    <a:pt x="26" y="62"/>
                  </a:cubicBezTo>
                  <a:cubicBezTo>
                    <a:pt x="12" y="62"/>
                    <a:pt x="0" y="74"/>
                    <a:pt x="0" y="89"/>
                  </a:cubicBezTo>
                  <a:cubicBezTo>
                    <a:pt x="0" y="103"/>
                    <a:pt x="12" y="115"/>
                    <a:pt x="26" y="115"/>
                  </a:cubicBezTo>
                  <a:cubicBezTo>
                    <a:pt x="37" y="115"/>
                    <a:pt x="47" y="108"/>
                    <a:pt x="51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69" y="130"/>
                    <a:pt x="62" y="140"/>
                    <a:pt x="62" y="151"/>
                  </a:cubicBezTo>
                  <a:cubicBezTo>
                    <a:pt x="62" y="151"/>
                    <a:pt x="62" y="151"/>
                    <a:pt x="62" y="151"/>
                  </a:cubicBezTo>
                  <a:cubicBezTo>
                    <a:pt x="62" y="165"/>
                    <a:pt x="74" y="177"/>
                    <a:pt x="89" y="177"/>
                  </a:cubicBezTo>
                  <a:cubicBezTo>
                    <a:pt x="103" y="177"/>
                    <a:pt x="115" y="165"/>
                    <a:pt x="115" y="151"/>
                  </a:cubicBezTo>
                  <a:cubicBezTo>
                    <a:pt x="115" y="151"/>
                    <a:pt x="115" y="151"/>
                    <a:pt x="115" y="151"/>
                  </a:cubicBezTo>
                  <a:cubicBezTo>
                    <a:pt x="115" y="140"/>
                    <a:pt x="108" y="130"/>
                    <a:pt x="99" y="126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31" y="108"/>
                    <a:pt x="140" y="115"/>
                    <a:pt x="151" y="115"/>
                  </a:cubicBezTo>
                  <a:cubicBezTo>
                    <a:pt x="166" y="115"/>
                    <a:pt x="177" y="103"/>
                    <a:pt x="177" y="89"/>
                  </a:cubicBezTo>
                  <a:cubicBezTo>
                    <a:pt x="177" y="74"/>
                    <a:pt x="166" y="62"/>
                    <a:pt x="15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405"/>
            <p:cNvSpPr>
              <a:spLocks/>
            </p:cNvSpPr>
            <p:nvPr/>
          </p:nvSpPr>
          <p:spPr bwMode="auto">
            <a:xfrm>
              <a:off x="8489950" y="4762500"/>
              <a:ext cx="73025" cy="144463"/>
            </a:xfrm>
            <a:custGeom>
              <a:avLst/>
              <a:gdLst>
                <a:gd name="T0" fmla="*/ 28 w 90"/>
                <a:gd name="T1" fmla="*/ 151 h 178"/>
                <a:gd name="T2" fmla="*/ 28 w 90"/>
                <a:gd name="T3" fmla="*/ 151 h 178"/>
                <a:gd name="T4" fmla="*/ 11 w 90"/>
                <a:gd name="T5" fmla="*/ 127 h 178"/>
                <a:gd name="T6" fmla="*/ 11 w 90"/>
                <a:gd name="T7" fmla="*/ 99 h 178"/>
                <a:gd name="T8" fmla="*/ 39 w 90"/>
                <a:gd name="T9" fmla="*/ 99 h 178"/>
                <a:gd name="T10" fmla="*/ 64 w 90"/>
                <a:gd name="T11" fmla="*/ 116 h 178"/>
                <a:gd name="T12" fmla="*/ 90 w 90"/>
                <a:gd name="T13" fmla="*/ 89 h 178"/>
                <a:gd name="T14" fmla="*/ 64 w 90"/>
                <a:gd name="T15" fmla="*/ 63 h 178"/>
                <a:gd name="T16" fmla="*/ 39 w 90"/>
                <a:gd name="T17" fmla="*/ 79 h 178"/>
                <a:gd name="T18" fmla="*/ 11 w 90"/>
                <a:gd name="T19" fmla="*/ 79 h 178"/>
                <a:gd name="T20" fmla="*/ 11 w 90"/>
                <a:gd name="T21" fmla="*/ 51 h 178"/>
                <a:gd name="T22" fmla="*/ 28 w 90"/>
                <a:gd name="T23" fmla="*/ 27 h 178"/>
                <a:gd name="T24" fmla="*/ 1 w 90"/>
                <a:gd name="T25" fmla="*/ 0 h 178"/>
                <a:gd name="T26" fmla="*/ 0 w 90"/>
                <a:gd name="T27" fmla="*/ 0 h 178"/>
                <a:gd name="T28" fmla="*/ 0 w 90"/>
                <a:gd name="T29" fmla="*/ 178 h 178"/>
                <a:gd name="T30" fmla="*/ 1 w 90"/>
                <a:gd name="T31" fmla="*/ 178 h 178"/>
                <a:gd name="T32" fmla="*/ 28 w 90"/>
                <a:gd name="T33" fmla="*/ 15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178">
                  <a:moveTo>
                    <a:pt x="28" y="151"/>
                  </a:moveTo>
                  <a:cubicBezTo>
                    <a:pt x="28" y="151"/>
                    <a:pt x="28" y="151"/>
                    <a:pt x="28" y="151"/>
                  </a:cubicBezTo>
                  <a:cubicBezTo>
                    <a:pt x="28" y="140"/>
                    <a:pt x="21" y="131"/>
                    <a:pt x="11" y="127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43" y="109"/>
                    <a:pt x="53" y="116"/>
                    <a:pt x="64" y="116"/>
                  </a:cubicBezTo>
                  <a:cubicBezTo>
                    <a:pt x="78" y="116"/>
                    <a:pt x="90" y="104"/>
                    <a:pt x="90" y="89"/>
                  </a:cubicBezTo>
                  <a:cubicBezTo>
                    <a:pt x="90" y="74"/>
                    <a:pt x="78" y="63"/>
                    <a:pt x="64" y="63"/>
                  </a:cubicBezTo>
                  <a:cubicBezTo>
                    <a:pt x="53" y="63"/>
                    <a:pt x="43" y="69"/>
                    <a:pt x="39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21" y="47"/>
                    <a:pt x="28" y="38"/>
                    <a:pt x="28" y="27"/>
                  </a:cubicBezTo>
                  <a:cubicBezTo>
                    <a:pt x="28" y="12"/>
                    <a:pt x="16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78"/>
                    <a:pt x="1" y="178"/>
                    <a:pt x="1" y="178"/>
                  </a:cubicBezTo>
                  <a:cubicBezTo>
                    <a:pt x="16" y="178"/>
                    <a:pt x="28" y="166"/>
                    <a:pt x="28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7"/>
            <p:cNvSpPr>
              <a:spLocks/>
            </p:cNvSpPr>
            <p:nvPr/>
          </p:nvSpPr>
          <p:spPr bwMode="auto">
            <a:xfrm>
              <a:off x="8701088" y="4762500"/>
              <a:ext cx="142875" cy="144463"/>
            </a:xfrm>
            <a:custGeom>
              <a:avLst/>
              <a:gdLst>
                <a:gd name="T0" fmla="*/ 151 w 178"/>
                <a:gd name="T1" fmla="*/ 63 h 178"/>
                <a:gd name="T2" fmla="*/ 127 w 178"/>
                <a:gd name="T3" fmla="*/ 79 h 178"/>
                <a:gd name="T4" fmla="*/ 99 w 178"/>
                <a:gd name="T5" fmla="*/ 79 h 178"/>
                <a:gd name="T6" fmla="*/ 99 w 178"/>
                <a:gd name="T7" fmla="*/ 51 h 178"/>
                <a:gd name="T8" fmla="*/ 115 w 178"/>
                <a:gd name="T9" fmla="*/ 27 h 178"/>
                <a:gd name="T10" fmla="*/ 89 w 178"/>
                <a:gd name="T11" fmla="*/ 0 h 178"/>
                <a:gd name="T12" fmla="*/ 62 w 178"/>
                <a:gd name="T13" fmla="*/ 27 h 178"/>
                <a:gd name="T14" fmla="*/ 79 w 178"/>
                <a:gd name="T15" fmla="*/ 51 h 178"/>
                <a:gd name="T16" fmla="*/ 79 w 178"/>
                <a:gd name="T17" fmla="*/ 79 h 178"/>
                <a:gd name="T18" fmla="*/ 51 w 178"/>
                <a:gd name="T19" fmla="*/ 79 h 178"/>
                <a:gd name="T20" fmla="*/ 26 w 178"/>
                <a:gd name="T21" fmla="*/ 63 h 178"/>
                <a:gd name="T22" fmla="*/ 0 w 178"/>
                <a:gd name="T23" fmla="*/ 89 h 178"/>
                <a:gd name="T24" fmla="*/ 26 w 178"/>
                <a:gd name="T25" fmla="*/ 116 h 178"/>
                <a:gd name="T26" fmla="*/ 51 w 178"/>
                <a:gd name="T27" fmla="*/ 99 h 178"/>
                <a:gd name="T28" fmla="*/ 79 w 178"/>
                <a:gd name="T29" fmla="*/ 99 h 178"/>
                <a:gd name="T30" fmla="*/ 79 w 178"/>
                <a:gd name="T31" fmla="*/ 127 h 178"/>
                <a:gd name="T32" fmla="*/ 62 w 178"/>
                <a:gd name="T33" fmla="*/ 151 h 178"/>
                <a:gd name="T34" fmla="*/ 62 w 178"/>
                <a:gd name="T35" fmla="*/ 151 h 178"/>
                <a:gd name="T36" fmla="*/ 89 w 178"/>
                <a:gd name="T37" fmla="*/ 178 h 178"/>
                <a:gd name="T38" fmla="*/ 115 w 178"/>
                <a:gd name="T39" fmla="*/ 151 h 178"/>
                <a:gd name="T40" fmla="*/ 115 w 178"/>
                <a:gd name="T41" fmla="*/ 151 h 178"/>
                <a:gd name="T42" fmla="*/ 99 w 178"/>
                <a:gd name="T43" fmla="*/ 127 h 178"/>
                <a:gd name="T44" fmla="*/ 99 w 178"/>
                <a:gd name="T45" fmla="*/ 99 h 178"/>
                <a:gd name="T46" fmla="*/ 127 w 178"/>
                <a:gd name="T47" fmla="*/ 99 h 178"/>
                <a:gd name="T48" fmla="*/ 151 w 178"/>
                <a:gd name="T49" fmla="*/ 116 h 178"/>
                <a:gd name="T50" fmla="*/ 178 w 178"/>
                <a:gd name="T51" fmla="*/ 89 h 178"/>
                <a:gd name="T52" fmla="*/ 151 w 178"/>
                <a:gd name="T53" fmla="*/ 6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8" h="178">
                  <a:moveTo>
                    <a:pt x="151" y="63"/>
                  </a:moveTo>
                  <a:cubicBezTo>
                    <a:pt x="140" y="63"/>
                    <a:pt x="131" y="69"/>
                    <a:pt x="127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9" y="47"/>
                    <a:pt x="115" y="38"/>
                    <a:pt x="115" y="27"/>
                  </a:cubicBezTo>
                  <a:cubicBezTo>
                    <a:pt x="115" y="12"/>
                    <a:pt x="103" y="0"/>
                    <a:pt x="89" y="0"/>
                  </a:cubicBezTo>
                  <a:cubicBezTo>
                    <a:pt x="74" y="0"/>
                    <a:pt x="62" y="12"/>
                    <a:pt x="62" y="27"/>
                  </a:cubicBezTo>
                  <a:cubicBezTo>
                    <a:pt x="62" y="38"/>
                    <a:pt x="69" y="47"/>
                    <a:pt x="79" y="51"/>
                  </a:cubicBezTo>
                  <a:cubicBezTo>
                    <a:pt x="79" y="79"/>
                    <a:pt x="79" y="79"/>
                    <a:pt x="79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47" y="69"/>
                    <a:pt x="37" y="63"/>
                    <a:pt x="26" y="63"/>
                  </a:cubicBezTo>
                  <a:cubicBezTo>
                    <a:pt x="12" y="63"/>
                    <a:pt x="0" y="74"/>
                    <a:pt x="0" y="89"/>
                  </a:cubicBezTo>
                  <a:cubicBezTo>
                    <a:pt x="0" y="104"/>
                    <a:pt x="12" y="116"/>
                    <a:pt x="26" y="116"/>
                  </a:cubicBezTo>
                  <a:cubicBezTo>
                    <a:pt x="37" y="116"/>
                    <a:pt x="47" y="109"/>
                    <a:pt x="51" y="99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69" y="131"/>
                    <a:pt x="62" y="140"/>
                    <a:pt x="62" y="151"/>
                  </a:cubicBezTo>
                  <a:cubicBezTo>
                    <a:pt x="62" y="151"/>
                    <a:pt x="62" y="151"/>
                    <a:pt x="62" y="151"/>
                  </a:cubicBezTo>
                  <a:cubicBezTo>
                    <a:pt x="62" y="166"/>
                    <a:pt x="74" y="178"/>
                    <a:pt x="89" y="178"/>
                  </a:cubicBezTo>
                  <a:cubicBezTo>
                    <a:pt x="103" y="178"/>
                    <a:pt x="115" y="166"/>
                    <a:pt x="115" y="151"/>
                  </a:cubicBezTo>
                  <a:cubicBezTo>
                    <a:pt x="115" y="151"/>
                    <a:pt x="115" y="151"/>
                    <a:pt x="115" y="151"/>
                  </a:cubicBezTo>
                  <a:cubicBezTo>
                    <a:pt x="115" y="140"/>
                    <a:pt x="109" y="131"/>
                    <a:pt x="99" y="127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31" y="109"/>
                    <a:pt x="140" y="116"/>
                    <a:pt x="151" y="116"/>
                  </a:cubicBezTo>
                  <a:cubicBezTo>
                    <a:pt x="166" y="116"/>
                    <a:pt x="178" y="104"/>
                    <a:pt x="178" y="89"/>
                  </a:cubicBezTo>
                  <a:cubicBezTo>
                    <a:pt x="178" y="74"/>
                    <a:pt x="166" y="63"/>
                    <a:pt x="151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08"/>
            <p:cNvSpPr>
              <a:spLocks/>
            </p:cNvSpPr>
            <p:nvPr/>
          </p:nvSpPr>
          <p:spPr bwMode="auto">
            <a:xfrm>
              <a:off x="8982075" y="4762500"/>
              <a:ext cx="142875" cy="144463"/>
            </a:xfrm>
            <a:custGeom>
              <a:avLst/>
              <a:gdLst>
                <a:gd name="T0" fmla="*/ 151 w 177"/>
                <a:gd name="T1" fmla="*/ 63 h 178"/>
                <a:gd name="T2" fmla="*/ 126 w 177"/>
                <a:gd name="T3" fmla="*/ 79 h 178"/>
                <a:gd name="T4" fmla="*/ 99 w 177"/>
                <a:gd name="T5" fmla="*/ 79 h 178"/>
                <a:gd name="T6" fmla="*/ 99 w 177"/>
                <a:gd name="T7" fmla="*/ 51 h 178"/>
                <a:gd name="T8" fmla="*/ 115 w 177"/>
                <a:gd name="T9" fmla="*/ 27 h 178"/>
                <a:gd name="T10" fmla="*/ 88 w 177"/>
                <a:gd name="T11" fmla="*/ 0 h 178"/>
                <a:gd name="T12" fmla="*/ 62 w 177"/>
                <a:gd name="T13" fmla="*/ 27 h 178"/>
                <a:gd name="T14" fmla="*/ 78 w 177"/>
                <a:gd name="T15" fmla="*/ 51 h 178"/>
                <a:gd name="T16" fmla="*/ 78 w 177"/>
                <a:gd name="T17" fmla="*/ 79 h 178"/>
                <a:gd name="T18" fmla="*/ 50 w 177"/>
                <a:gd name="T19" fmla="*/ 79 h 178"/>
                <a:gd name="T20" fmla="*/ 26 w 177"/>
                <a:gd name="T21" fmla="*/ 63 h 178"/>
                <a:gd name="T22" fmla="*/ 0 w 177"/>
                <a:gd name="T23" fmla="*/ 89 h 178"/>
                <a:gd name="T24" fmla="*/ 26 w 177"/>
                <a:gd name="T25" fmla="*/ 116 h 178"/>
                <a:gd name="T26" fmla="*/ 50 w 177"/>
                <a:gd name="T27" fmla="*/ 99 h 178"/>
                <a:gd name="T28" fmla="*/ 78 w 177"/>
                <a:gd name="T29" fmla="*/ 99 h 178"/>
                <a:gd name="T30" fmla="*/ 78 w 177"/>
                <a:gd name="T31" fmla="*/ 127 h 178"/>
                <a:gd name="T32" fmla="*/ 62 w 177"/>
                <a:gd name="T33" fmla="*/ 151 h 178"/>
                <a:gd name="T34" fmla="*/ 62 w 177"/>
                <a:gd name="T35" fmla="*/ 151 h 178"/>
                <a:gd name="T36" fmla="*/ 88 w 177"/>
                <a:gd name="T37" fmla="*/ 178 h 178"/>
                <a:gd name="T38" fmla="*/ 115 w 177"/>
                <a:gd name="T39" fmla="*/ 151 h 178"/>
                <a:gd name="T40" fmla="*/ 115 w 177"/>
                <a:gd name="T41" fmla="*/ 151 h 178"/>
                <a:gd name="T42" fmla="*/ 99 w 177"/>
                <a:gd name="T43" fmla="*/ 127 h 178"/>
                <a:gd name="T44" fmla="*/ 99 w 177"/>
                <a:gd name="T45" fmla="*/ 99 h 178"/>
                <a:gd name="T46" fmla="*/ 126 w 177"/>
                <a:gd name="T47" fmla="*/ 99 h 178"/>
                <a:gd name="T48" fmla="*/ 151 w 177"/>
                <a:gd name="T49" fmla="*/ 116 h 178"/>
                <a:gd name="T50" fmla="*/ 177 w 177"/>
                <a:gd name="T51" fmla="*/ 89 h 178"/>
                <a:gd name="T52" fmla="*/ 151 w 177"/>
                <a:gd name="T53" fmla="*/ 6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7" h="178">
                  <a:moveTo>
                    <a:pt x="151" y="63"/>
                  </a:moveTo>
                  <a:cubicBezTo>
                    <a:pt x="140" y="63"/>
                    <a:pt x="130" y="69"/>
                    <a:pt x="126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8" y="47"/>
                    <a:pt x="115" y="38"/>
                    <a:pt x="115" y="27"/>
                  </a:cubicBezTo>
                  <a:cubicBezTo>
                    <a:pt x="115" y="12"/>
                    <a:pt x="103" y="0"/>
                    <a:pt x="88" y="0"/>
                  </a:cubicBezTo>
                  <a:cubicBezTo>
                    <a:pt x="74" y="0"/>
                    <a:pt x="62" y="12"/>
                    <a:pt x="62" y="27"/>
                  </a:cubicBezTo>
                  <a:cubicBezTo>
                    <a:pt x="62" y="38"/>
                    <a:pt x="69" y="47"/>
                    <a:pt x="78" y="51"/>
                  </a:cubicBezTo>
                  <a:cubicBezTo>
                    <a:pt x="78" y="79"/>
                    <a:pt x="78" y="79"/>
                    <a:pt x="78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46" y="69"/>
                    <a:pt x="37" y="63"/>
                    <a:pt x="26" y="63"/>
                  </a:cubicBezTo>
                  <a:cubicBezTo>
                    <a:pt x="11" y="63"/>
                    <a:pt x="0" y="74"/>
                    <a:pt x="0" y="89"/>
                  </a:cubicBezTo>
                  <a:cubicBezTo>
                    <a:pt x="0" y="104"/>
                    <a:pt x="11" y="116"/>
                    <a:pt x="26" y="116"/>
                  </a:cubicBezTo>
                  <a:cubicBezTo>
                    <a:pt x="37" y="116"/>
                    <a:pt x="46" y="109"/>
                    <a:pt x="50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69" y="131"/>
                    <a:pt x="62" y="140"/>
                    <a:pt x="62" y="151"/>
                  </a:cubicBezTo>
                  <a:cubicBezTo>
                    <a:pt x="62" y="151"/>
                    <a:pt x="62" y="151"/>
                    <a:pt x="62" y="151"/>
                  </a:cubicBezTo>
                  <a:cubicBezTo>
                    <a:pt x="62" y="166"/>
                    <a:pt x="74" y="178"/>
                    <a:pt x="88" y="178"/>
                  </a:cubicBezTo>
                  <a:cubicBezTo>
                    <a:pt x="103" y="178"/>
                    <a:pt x="115" y="166"/>
                    <a:pt x="115" y="151"/>
                  </a:cubicBezTo>
                  <a:cubicBezTo>
                    <a:pt x="115" y="151"/>
                    <a:pt x="115" y="151"/>
                    <a:pt x="115" y="151"/>
                  </a:cubicBezTo>
                  <a:cubicBezTo>
                    <a:pt x="115" y="140"/>
                    <a:pt x="108" y="131"/>
                    <a:pt x="99" y="127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26" y="99"/>
                    <a:pt x="126" y="99"/>
                    <a:pt x="126" y="99"/>
                  </a:cubicBezTo>
                  <a:cubicBezTo>
                    <a:pt x="130" y="109"/>
                    <a:pt x="140" y="116"/>
                    <a:pt x="151" y="116"/>
                  </a:cubicBezTo>
                  <a:cubicBezTo>
                    <a:pt x="165" y="116"/>
                    <a:pt x="177" y="104"/>
                    <a:pt x="177" y="89"/>
                  </a:cubicBezTo>
                  <a:cubicBezTo>
                    <a:pt x="177" y="74"/>
                    <a:pt x="165" y="63"/>
                    <a:pt x="151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09"/>
            <p:cNvSpPr>
              <a:spLocks/>
            </p:cNvSpPr>
            <p:nvPr/>
          </p:nvSpPr>
          <p:spPr bwMode="auto">
            <a:xfrm>
              <a:off x="9263063" y="4762500"/>
              <a:ext cx="142875" cy="144463"/>
            </a:xfrm>
            <a:custGeom>
              <a:avLst/>
              <a:gdLst>
                <a:gd name="T0" fmla="*/ 151 w 178"/>
                <a:gd name="T1" fmla="*/ 63 h 178"/>
                <a:gd name="T2" fmla="*/ 127 w 178"/>
                <a:gd name="T3" fmla="*/ 79 h 178"/>
                <a:gd name="T4" fmla="*/ 99 w 178"/>
                <a:gd name="T5" fmla="*/ 79 h 178"/>
                <a:gd name="T6" fmla="*/ 99 w 178"/>
                <a:gd name="T7" fmla="*/ 51 h 178"/>
                <a:gd name="T8" fmla="*/ 115 w 178"/>
                <a:gd name="T9" fmla="*/ 27 h 178"/>
                <a:gd name="T10" fmla="*/ 89 w 178"/>
                <a:gd name="T11" fmla="*/ 0 h 178"/>
                <a:gd name="T12" fmla="*/ 63 w 178"/>
                <a:gd name="T13" fmla="*/ 27 h 178"/>
                <a:gd name="T14" fmla="*/ 79 w 178"/>
                <a:gd name="T15" fmla="*/ 51 h 178"/>
                <a:gd name="T16" fmla="*/ 79 w 178"/>
                <a:gd name="T17" fmla="*/ 79 h 178"/>
                <a:gd name="T18" fmla="*/ 51 w 178"/>
                <a:gd name="T19" fmla="*/ 79 h 178"/>
                <a:gd name="T20" fmla="*/ 27 w 178"/>
                <a:gd name="T21" fmla="*/ 63 h 178"/>
                <a:gd name="T22" fmla="*/ 0 w 178"/>
                <a:gd name="T23" fmla="*/ 89 h 178"/>
                <a:gd name="T24" fmla="*/ 27 w 178"/>
                <a:gd name="T25" fmla="*/ 116 h 178"/>
                <a:gd name="T26" fmla="*/ 51 w 178"/>
                <a:gd name="T27" fmla="*/ 99 h 178"/>
                <a:gd name="T28" fmla="*/ 79 w 178"/>
                <a:gd name="T29" fmla="*/ 99 h 178"/>
                <a:gd name="T30" fmla="*/ 79 w 178"/>
                <a:gd name="T31" fmla="*/ 127 h 178"/>
                <a:gd name="T32" fmla="*/ 63 w 178"/>
                <a:gd name="T33" fmla="*/ 151 h 178"/>
                <a:gd name="T34" fmla="*/ 63 w 178"/>
                <a:gd name="T35" fmla="*/ 151 h 178"/>
                <a:gd name="T36" fmla="*/ 89 w 178"/>
                <a:gd name="T37" fmla="*/ 178 h 178"/>
                <a:gd name="T38" fmla="*/ 115 w 178"/>
                <a:gd name="T39" fmla="*/ 151 h 178"/>
                <a:gd name="T40" fmla="*/ 115 w 178"/>
                <a:gd name="T41" fmla="*/ 151 h 178"/>
                <a:gd name="T42" fmla="*/ 99 w 178"/>
                <a:gd name="T43" fmla="*/ 127 h 178"/>
                <a:gd name="T44" fmla="*/ 99 w 178"/>
                <a:gd name="T45" fmla="*/ 99 h 178"/>
                <a:gd name="T46" fmla="*/ 127 w 178"/>
                <a:gd name="T47" fmla="*/ 99 h 178"/>
                <a:gd name="T48" fmla="*/ 151 w 178"/>
                <a:gd name="T49" fmla="*/ 116 h 178"/>
                <a:gd name="T50" fmla="*/ 178 w 178"/>
                <a:gd name="T51" fmla="*/ 89 h 178"/>
                <a:gd name="T52" fmla="*/ 151 w 178"/>
                <a:gd name="T53" fmla="*/ 6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8" h="178">
                  <a:moveTo>
                    <a:pt x="151" y="63"/>
                  </a:moveTo>
                  <a:cubicBezTo>
                    <a:pt x="140" y="63"/>
                    <a:pt x="131" y="69"/>
                    <a:pt x="127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9" y="47"/>
                    <a:pt x="115" y="38"/>
                    <a:pt x="115" y="27"/>
                  </a:cubicBezTo>
                  <a:cubicBezTo>
                    <a:pt x="115" y="12"/>
                    <a:pt x="104" y="0"/>
                    <a:pt x="89" y="0"/>
                  </a:cubicBezTo>
                  <a:cubicBezTo>
                    <a:pt x="74" y="0"/>
                    <a:pt x="63" y="12"/>
                    <a:pt x="63" y="27"/>
                  </a:cubicBezTo>
                  <a:cubicBezTo>
                    <a:pt x="63" y="38"/>
                    <a:pt x="69" y="47"/>
                    <a:pt x="79" y="51"/>
                  </a:cubicBezTo>
                  <a:cubicBezTo>
                    <a:pt x="79" y="79"/>
                    <a:pt x="79" y="79"/>
                    <a:pt x="79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47" y="69"/>
                    <a:pt x="38" y="63"/>
                    <a:pt x="27" y="63"/>
                  </a:cubicBezTo>
                  <a:cubicBezTo>
                    <a:pt x="12" y="63"/>
                    <a:pt x="0" y="74"/>
                    <a:pt x="0" y="89"/>
                  </a:cubicBezTo>
                  <a:cubicBezTo>
                    <a:pt x="0" y="104"/>
                    <a:pt x="12" y="116"/>
                    <a:pt x="27" y="116"/>
                  </a:cubicBezTo>
                  <a:cubicBezTo>
                    <a:pt x="38" y="116"/>
                    <a:pt x="47" y="109"/>
                    <a:pt x="51" y="99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69" y="131"/>
                    <a:pt x="63" y="140"/>
                    <a:pt x="63" y="151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63" y="166"/>
                    <a:pt x="74" y="178"/>
                    <a:pt x="89" y="178"/>
                  </a:cubicBezTo>
                  <a:cubicBezTo>
                    <a:pt x="104" y="178"/>
                    <a:pt x="115" y="166"/>
                    <a:pt x="115" y="151"/>
                  </a:cubicBezTo>
                  <a:cubicBezTo>
                    <a:pt x="115" y="151"/>
                    <a:pt x="115" y="151"/>
                    <a:pt x="115" y="151"/>
                  </a:cubicBezTo>
                  <a:cubicBezTo>
                    <a:pt x="115" y="140"/>
                    <a:pt x="109" y="131"/>
                    <a:pt x="99" y="127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31" y="109"/>
                    <a:pt x="140" y="116"/>
                    <a:pt x="151" y="116"/>
                  </a:cubicBezTo>
                  <a:cubicBezTo>
                    <a:pt x="166" y="116"/>
                    <a:pt x="178" y="104"/>
                    <a:pt x="178" y="89"/>
                  </a:cubicBezTo>
                  <a:cubicBezTo>
                    <a:pt x="178" y="74"/>
                    <a:pt x="166" y="63"/>
                    <a:pt x="151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10"/>
            <p:cNvSpPr>
              <a:spLocks/>
            </p:cNvSpPr>
            <p:nvPr/>
          </p:nvSpPr>
          <p:spPr bwMode="auto">
            <a:xfrm>
              <a:off x="9544050" y="4762500"/>
              <a:ext cx="142875" cy="144463"/>
            </a:xfrm>
            <a:custGeom>
              <a:avLst/>
              <a:gdLst>
                <a:gd name="T0" fmla="*/ 151 w 177"/>
                <a:gd name="T1" fmla="*/ 63 h 178"/>
                <a:gd name="T2" fmla="*/ 127 w 177"/>
                <a:gd name="T3" fmla="*/ 79 h 178"/>
                <a:gd name="T4" fmla="*/ 99 w 177"/>
                <a:gd name="T5" fmla="*/ 79 h 178"/>
                <a:gd name="T6" fmla="*/ 99 w 177"/>
                <a:gd name="T7" fmla="*/ 51 h 178"/>
                <a:gd name="T8" fmla="*/ 115 w 177"/>
                <a:gd name="T9" fmla="*/ 27 h 178"/>
                <a:gd name="T10" fmla="*/ 89 w 177"/>
                <a:gd name="T11" fmla="*/ 0 h 178"/>
                <a:gd name="T12" fmla="*/ 62 w 177"/>
                <a:gd name="T13" fmla="*/ 27 h 178"/>
                <a:gd name="T14" fmla="*/ 78 w 177"/>
                <a:gd name="T15" fmla="*/ 51 h 178"/>
                <a:gd name="T16" fmla="*/ 78 w 177"/>
                <a:gd name="T17" fmla="*/ 79 h 178"/>
                <a:gd name="T18" fmla="*/ 51 w 177"/>
                <a:gd name="T19" fmla="*/ 79 h 178"/>
                <a:gd name="T20" fmla="*/ 26 w 177"/>
                <a:gd name="T21" fmla="*/ 63 h 178"/>
                <a:gd name="T22" fmla="*/ 0 w 177"/>
                <a:gd name="T23" fmla="*/ 89 h 178"/>
                <a:gd name="T24" fmla="*/ 26 w 177"/>
                <a:gd name="T25" fmla="*/ 116 h 178"/>
                <a:gd name="T26" fmla="*/ 51 w 177"/>
                <a:gd name="T27" fmla="*/ 99 h 178"/>
                <a:gd name="T28" fmla="*/ 78 w 177"/>
                <a:gd name="T29" fmla="*/ 99 h 178"/>
                <a:gd name="T30" fmla="*/ 78 w 177"/>
                <a:gd name="T31" fmla="*/ 127 h 178"/>
                <a:gd name="T32" fmla="*/ 62 w 177"/>
                <a:gd name="T33" fmla="*/ 151 h 178"/>
                <a:gd name="T34" fmla="*/ 62 w 177"/>
                <a:gd name="T35" fmla="*/ 151 h 178"/>
                <a:gd name="T36" fmla="*/ 89 w 177"/>
                <a:gd name="T37" fmla="*/ 178 h 178"/>
                <a:gd name="T38" fmla="*/ 115 w 177"/>
                <a:gd name="T39" fmla="*/ 151 h 178"/>
                <a:gd name="T40" fmla="*/ 115 w 177"/>
                <a:gd name="T41" fmla="*/ 151 h 178"/>
                <a:gd name="T42" fmla="*/ 99 w 177"/>
                <a:gd name="T43" fmla="*/ 127 h 178"/>
                <a:gd name="T44" fmla="*/ 99 w 177"/>
                <a:gd name="T45" fmla="*/ 99 h 178"/>
                <a:gd name="T46" fmla="*/ 127 w 177"/>
                <a:gd name="T47" fmla="*/ 99 h 178"/>
                <a:gd name="T48" fmla="*/ 151 w 177"/>
                <a:gd name="T49" fmla="*/ 116 h 178"/>
                <a:gd name="T50" fmla="*/ 177 w 177"/>
                <a:gd name="T51" fmla="*/ 89 h 178"/>
                <a:gd name="T52" fmla="*/ 151 w 177"/>
                <a:gd name="T53" fmla="*/ 6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7" h="178">
                  <a:moveTo>
                    <a:pt x="151" y="63"/>
                  </a:moveTo>
                  <a:cubicBezTo>
                    <a:pt x="140" y="63"/>
                    <a:pt x="131" y="69"/>
                    <a:pt x="127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8" y="47"/>
                    <a:pt x="115" y="38"/>
                    <a:pt x="115" y="27"/>
                  </a:cubicBezTo>
                  <a:cubicBezTo>
                    <a:pt x="115" y="12"/>
                    <a:pt x="103" y="0"/>
                    <a:pt x="89" y="0"/>
                  </a:cubicBezTo>
                  <a:cubicBezTo>
                    <a:pt x="74" y="0"/>
                    <a:pt x="62" y="12"/>
                    <a:pt x="62" y="27"/>
                  </a:cubicBezTo>
                  <a:cubicBezTo>
                    <a:pt x="62" y="38"/>
                    <a:pt x="69" y="47"/>
                    <a:pt x="78" y="51"/>
                  </a:cubicBezTo>
                  <a:cubicBezTo>
                    <a:pt x="78" y="79"/>
                    <a:pt x="78" y="79"/>
                    <a:pt x="78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47" y="69"/>
                    <a:pt x="37" y="63"/>
                    <a:pt x="26" y="63"/>
                  </a:cubicBezTo>
                  <a:cubicBezTo>
                    <a:pt x="12" y="63"/>
                    <a:pt x="0" y="74"/>
                    <a:pt x="0" y="89"/>
                  </a:cubicBezTo>
                  <a:cubicBezTo>
                    <a:pt x="0" y="104"/>
                    <a:pt x="12" y="116"/>
                    <a:pt x="26" y="116"/>
                  </a:cubicBezTo>
                  <a:cubicBezTo>
                    <a:pt x="37" y="116"/>
                    <a:pt x="47" y="109"/>
                    <a:pt x="51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69" y="131"/>
                    <a:pt x="62" y="140"/>
                    <a:pt x="62" y="151"/>
                  </a:cubicBezTo>
                  <a:cubicBezTo>
                    <a:pt x="62" y="151"/>
                    <a:pt x="62" y="151"/>
                    <a:pt x="62" y="151"/>
                  </a:cubicBezTo>
                  <a:cubicBezTo>
                    <a:pt x="62" y="166"/>
                    <a:pt x="74" y="178"/>
                    <a:pt x="89" y="178"/>
                  </a:cubicBezTo>
                  <a:cubicBezTo>
                    <a:pt x="103" y="178"/>
                    <a:pt x="115" y="166"/>
                    <a:pt x="115" y="151"/>
                  </a:cubicBezTo>
                  <a:cubicBezTo>
                    <a:pt x="115" y="151"/>
                    <a:pt x="115" y="151"/>
                    <a:pt x="115" y="151"/>
                  </a:cubicBezTo>
                  <a:cubicBezTo>
                    <a:pt x="115" y="140"/>
                    <a:pt x="108" y="131"/>
                    <a:pt x="99" y="127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31" y="109"/>
                    <a:pt x="140" y="116"/>
                    <a:pt x="151" y="116"/>
                  </a:cubicBezTo>
                  <a:cubicBezTo>
                    <a:pt x="166" y="116"/>
                    <a:pt x="177" y="104"/>
                    <a:pt x="177" y="89"/>
                  </a:cubicBezTo>
                  <a:cubicBezTo>
                    <a:pt x="177" y="74"/>
                    <a:pt x="166" y="63"/>
                    <a:pt x="151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411"/>
            <p:cNvSpPr>
              <a:spLocks/>
            </p:cNvSpPr>
            <p:nvPr/>
          </p:nvSpPr>
          <p:spPr bwMode="auto">
            <a:xfrm>
              <a:off x="8489950" y="5045075"/>
              <a:ext cx="73025" cy="142875"/>
            </a:xfrm>
            <a:custGeom>
              <a:avLst/>
              <a:gdLst>
                <a:gd name="T0" fmla="*/ 28 w 90"/>
                <a:gd name="T1" fmla="*/ 151 h 177"/>
                <a:gd name="T2" fmla="*/ 28 w 90"/>
                <a:gd name="T3" fmla="*/ 151 h 177"/>
                <a:gd name="T4" fmla="*/ 11 w 90"/>
                <a:gd name="T5" fmla="*/ 126 h 177"/>
                <a:gd name="T6" fmla="*/ 11 w 90"/>
                <a:gd name="T7" fmla="*/ 99 h 177"/>
                <a:gd name="T8" fmla="*/ 39 w 90"/>
                <a:gd name="T9" fmla="*/ 99 h 177"/>
                <a:gd name="T10" fmla="*/ 64 w 90"/>
                <a:gd name="T11" fmla="*/ 115 h 177"/>
                <a:gd name="T12" fmla="*/ 90 w 90"/>
                <a:gd name="T13" fmla="*/ 89 h 177"/>
                <a:gd name="T14" fmla="*/ 64 w 90"/>
                <a:gd name="T15" fmla="*/ 62 h 177"/>
                <a:gd name="T16" fmla="*/ 39 w 90"/>
                <a:gd name="T17" fmla="*/ 78 h 177"/>
                <a:gd name="T18" fmla="*/ 11 w 90"/>
                <a:gd name="T19" fmla="*/ 78 h 177"/>
                <a:gd name="T20" fmla="*/ 11 w 90"/>
                <a:gd name="T21" fmla="*/ 51 h 177"/>
                <a:gd name="T22" fmla="*/ 28 w 90"/>
                <a:gd name="T23" fmla="*/ 26 h 177"/>
                <a:gd name="T24" fmla="*/ 28 w 90"/>
                <a:gd name="T25" fmla="*/ 26 h 177"/>
                <a:gd name="T26" fmla="*/ 1 w 90"/>
                <a:gd name="T27" fmla="*/ 0 h 177"/>
                <a:gd name="T28" fmla="*/ 0 w 90"/>
                <a:gd name="T29" fmla="*/ 0 h 177"/>
                <a:gd name="T30" fmla="*/ 0 w 90"/>
                <a:gd name="T31" fmla="*/ 177 h 177"/>
                <a:gd name="T32" fmla="*/ 1 w 90"/>
                <a:gd name="T33" fmla="*/ 177 h 177"/>
                <a:gd name="T34" fmla="*/ 28 w 90"/>
                <a:gd name="T35" fmla="*/ 15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" h="177">
                  <a:moveTo>
                    <a:pt x="28" y="151"/>
                  </a:moveTo>
                  <a:cubicBezTo>
                    <a:pt x="28" y="151"/>
                    <a:pt x="28" y="151"/>
                    <a:pt x="28" y="151"/>
                  </a:cubicBezTo>
                  <a:cubicBezTo>
                    <a:pt x="28" y="140"/>
                    <a:pt x="21" y="130"/>
                    <a:pt x="11" y="126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43" y="108"/>
                    <a:pt x="53" y="115"/>
                    <a:pt x="64" y="115"/>
                  </a:cubicBezTo>
                  <a:cubicBezTo>
                    <a:pt x="78" y="115"/>
                    <a:pt x="90" y="103"/>
                    <a:pt x="90" y="89"/>
                  </a:cubicBezTo>
                  <a:cubicBezTo>
                    <a:pt x="90" y="74"/>
                    <a:pt x="78" y="62"/>
                    <a:pt x="64" y="62"/>
                  </a:cubicBezTo>
                  <a:cubicBezTo>
                    <a:pt x="53" y="62"/>
                    <a:pt x="43" y="69"/>
                    <a:pt x="39" y="78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21" y="47"/>
                    <a:pt x="28" y="37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12"/>
                    <a:pt x="16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77"/>
                    <a:pt x="1" y="177"/>
                    <a:pt x="1" y="177"/>
                  </a:cubicBezTo>
                  <a:cubicBezTo>
                    <a:pt x="16" y="177"/>
                    <a:pt x="28" y="166"/>
                    <a:pt x="28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12"/>
            <p:cNvSpPr>
              <a:spLocks/>
            </p:cNvSpPr>
            <p:nvPr/>
          </p:nvSpPr>
          <p:spPr bwMode="auto">
            <a:xfrm>
              <a:off x="8701088" y="5045075"/>
              <a:ext cx="142875" cy="142875"/>
            </a:xfrm>
            <a:custGeom>
              <a:avLst/>
              <a:gdLst>
                <a:gd name="T0" fmla="*/ 151 w 178"/>
                <a:gd name="T1" fmla="*/ 62 h 177"/>
                <a:gd name="T2" fmla="*/ 127 w 178"/>
                <a:gd name="T3" fmla="*/ 78 h 177"/>
                <a:gd name="T4" fmla="*/ 99 w 178"/>
                <a:gd name="T5" fmla="*/ 78 h 177"/>
                <a:gd name="T6" fmla="*/ 99 w 178"/>
                <a:gd name="T7" fmla="*/ 51 h 177"/>
                <a:gd name="T8" fmla="*/ 115 w 178"/>
                <a:gd name="T9" fmla="*/ 26 h 177"/>
                <a:gd name="T10" fmla="*/ 115 w 178"/>
                <a:gd name="T11" fmla="*/ 26 h 177"/>
                <a:gd name="T12" fmla="*/ 89 w 178"/>
                <a:gd name="T13" fmla="*/ 0 h 177"/>
                <a:gd name="T14" fmla="*/ 62 w 178"/>
                <a:gd name="T15" fmla="*/ 26 h 177"/>
                <a:gd name="T16" fmla="*/ 62 w 178"/>
                <a:gd name="T17" fmla="*/ 26 h 177"/>
                <a:gd name="T18" fmla="*/ 79 w 178"/>
                <a:gd name="T19" fmla="*/ 51 h 177"/>
                <a:gd name="T20" fmla="*/ 79 w 178"/>
                <a:gd name="T21" fmla="*/ 78 h 177"/>
                <a:gd name="T22" fmla="*/ 51 w 178"/>
                <a:gd name="T23" fmla="*/ 78 h 177"/>
                <a:gd name="T24" fmla="*/ 26 w 178"/>
                <a:gd name="T25" fmla="*/ 62 h 177"/>
                <a:gd name="T26" fmla="*/ 0 w 178"/>
                <a:gd name="T27" fmla="*/ 89 h 177"/>
                <a:gd name="T28" fmla="*/ 26 w 178"/>
                <a:gd name="T29" fmla="*/ 115 h 177"/>
                <a:gd name="T30" fmla="*/ 51 w 178"/>
                <a:gd name="T31" fmla="*/ 99 h 177"/>
                <a:gd name="T32" fmla="*/ 79 w 178"/>
                <a:gd name="T33" fmla="*/ 99 h 177"/>
                <a:gd name="T34" fmla="*/ 79 w 178"/>
                <a:gd name="T35" fmla="*/ 126 h 177"/>
                <a:gd name="T36" fmla="*/ 62 w 178"/>
                <a:gd name="T37" fmla="*/ 151 h 177"/>
                <a:gd name="T38" fmla="*/ 62 w 178"/>
                <a:gd name="T39" fmla="*/ 151 h 177"/>
                <a:gd name="T40" fmla="*/ 89 w 178"/>
                <a:gd name="T41" fmla="*/ 177 h 177"/>
                <a:gd name="T42" fmla="*/ 115 w 178"/>
                <a:gd name="T43" fmla="*/ 151 h 177"/>
                <a:gd name="T44" fmla="*/ 115 w 178"/>
                <a:gd name="T45" fmla="*/ 151 h 177"/>
                <a:gd name="T46" fmla="*/ 99 w 178"/>
                <a:gd name="T47" fmla="*/ 126 h 177"/>
                <a:gd name="T48" fmla="*/ 99 w 178"/>
                <a:gd name="T49" fmla="*/ 99 h 177"/>
                <a:gd name="T50" fmla="*/ 127 w 178"/>
                <a:gd name="T51" fmla="*/ 99 h 177"/>
                <a:gd name="T52" fmla="*/ 151 w 178"/>
                <a:gd name="T53" fmla="*/ 115 h 177"/>
                <a:gd name="T54" fmla="*/ 178 w 178"/>
                <a:gd name="T55" fmla="*/ 89 h 177"/>
                <a:gd name="T56" fmla="*/ 151 w 178"/>
                <a:gd name="T57" fmla="*/ 6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8" h="177">
                  <a:moveTo>
                    <a:pt x="151" y="62"/>
                  </a:moveTo>
                  <a:cubicBezTo>
                    <a:pt x="140" y="62"/>
                    <a:pt x="131" y="69"/>
                    <a:pt x="127" y="78"/>
                  </a:cubicBezTo>
                  <a:cubicBezTo>
                    <a:pt x="99" y="78"/>
                    <a:pt x="99" y="78"/>
                    <a:pt x="99" y="78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9" y="47"/>
                    <a:pt x="115" y="37"/>
                    <a:pt x="115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12"/>
                    <a:pt x="103" y="0"/>
                    <a:pt x="89" y="0"/>
                  </a:cubicBezTo>
                  <a:cubicBezTo>
                    <a:pt x="74" y="0"/>
                    <a:pt x="62" y="12"/>
                    <a:pt x="62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2" y="37"/>
                    <a:pt x="69" y="47"/>
                    <a:pt x="79" y="51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47" y="69"/>
                    <a:pt x="37" y="62"/>
                    <a:pt x="26" y="62"/>
                  </a:cubicBezTo>
                  <a:cubicBezTo>
                    <a:pt x="12" y="62"/>
                    <a:pt x="0" y="74"/>
                    <a:pt x="0" y="89"/>
                  </a:cubicBezTo>
                  <a:cubicBezTo>
                    <a:pt x="0" y="103"/>
                    <a:pt x="12" y="115"/>
                    <a:pt x="26" y="115"/>
                  </a:cubicBezTo>
                  <a:cubicBezTo>
                    <a:pt x="37" y="115"/>
                    <a:pt x="47" y="108"/>
                    <a:pt x="51" y="99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69" y="130"/>
                    <a:pt x="62" y="140"/>
                    <a:pt x="62" y="151"/>
                  </a:cubicBezTo>
                  <a:cubicBezTo>
                    <a:pt x="62" y="151"/>
                    <a:pt x="62" y="151"/>
                    <a:pt x="62" y="151"/>
                  </a:cubicBezTo>
                  <a:cubicBezTo>
                    <a:pt x="62" y="166"/>
                    <a:pt x="74" y="177"/>
                    <a:pt x="89" y="177"/>
                  </a:cubicBezTo>
                  <a:cubicBezTo>
                    <a:pt x="103" y="177"/>
                    <a:pt x="115" y="166"/>
                    <a:pt x="115" y="151"/>
                  </a:cubicBezTo>
                  <a:cubicBezTo>
                    <a:pt x="115" y="151"/>
                    <a:pt x="115" y="151"/>
                    <a:pt x="115" y="151"/>
                  </a:cubicBezTo>
                  <a:cubicBezTo>
                    <a:pt x="115" y="140"/>
                    <a:pt x="109" y="130"/>
                    <a:pt x="99" y="126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31" y="108"/>
                    <a:pt x="140" y="115"/>
                    <a:pt x="151" y="115"/>
                  </a:cubicBezTo>
                  <a:cubicBezTo>
                    <a:pt x="166" y="115"/>
                    <a:pt x="178" y="103"/>
                    <a:pt x="178" y="89"/>
                  </a:cubicBezTo>
                  <a:cubicBezTo>
                    <a:pt x="178" y="74"/>
                    <a:pt x="166" y="62"/>
                    <a:pt x="15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13"/>
            <p:cNvSpPr>
              <a:spLocks/>
            </p:cNvSpPr>
            <p:nvPr/>
          </p:nvSpPr>
          <p:spPr bwMode="auto">
            <a:xfrm>
              <a:off x="8982075" y="5045075"/>
              <a:ext cx="142875" cy="142875"/>
            </a:xfrm>
            <a:custGeom>
              <a:avLst/>
              <a:gdLst>
                <a:gd name="T0" fmla="*/ 151 w 177"/>
                <a:gd name="T1" fmla="*/ 62 h 177"/>
                <a:gd name="T2" fmla="*/ 126 w 177"/>
                <a:gd name="T3" fmla="*/ 78 h 177"/>
                <a:gd name="T4" fmla="*/ 99 w 177"/>
                <a:gd name="T5" fmla="*/ 78 h 177"/>
                <a:gd name="T6" fmla="*/ 99 w 177"/>
                <a:gd name="T7" fmla="*/ 51 h 177"/>
                <a:gd name="T8" fmla="*/ 115 w 177"/>
                <a:gd name="T9" fmla="*/ 26 h 177"/>
                <a:gd name="T10" fmla="*/ 115 w 177"/>
                <a:gd name="T11" fmla="*/ 26 h 177"/>
                <a:gd name="T12" fmla="*/ 88 w 177"/>
                <a:gd name="T13" fmla="*/ 0 h 177"/>
                <a:gd name="T14" fmla="*/ 62 w 177"/>
                <a:gd name="T15" fmla="*/ 26 h 177"/>
                <a:gd name="T16" fmla="*/ 62 w 177"/>
                <a:gd name="T17" fmla="*/ 26 h 177"/>
                <a:gd name="T18" fmla="*/ 78 w 177"/>
                <a:gd name="T19" fmla="*/ 51 h 177"/>
                <a:gd name="T20" fmla="*/ 78 w 177"/>
                <a:gd name="T21" fmla="*/ 78 h 177"/>
                <a:gd name="T22" fmla="*/ 50 w 177"/>
                <a:gd name="T23" fmla="*/ 78 h 177"/>
                <a:gd name="T24" fmla="*/ 26 w 177"/>
                <a:gd name="T25" fmla="*/ 62 h 177"/>
                <a:gd name="T26" fmla="*/ 0 w 177"/>
                <a:gd name="T27" fmla="*/ 89 h 177"/>
                <a:gd name="T28" fmla="*/ 26 w 177"/>
                <a:gd name="T29" fmla="*/ 115 h 177"/>
                <a:gd name="T30" fmla="*/ 50 w 177"/>
                <a:gd name="T31" fmla="*/ 99 h 177"/>
                <a:gd name="T32" fmla="*/ 78 w 177"/>
                <a:gd name="T33" fmla="*/ 99 h 177"/>
                <a:gd name="T34" fmla="*/ 78 w 177"/>
                <a:gd name="T35" fmla="*/ 126 h 177"/>
                <a:gd name="T36" fmla="*/ 62 w 177"/>
                <a:gd name="T37" fmla="*/ 151 h 177"/>
                <a:gd name="T38" fmla="*/ 62 w 177"/>
                <a:gd name="T39" fmla="*/ 151 h 177"/>
                <a:gd name="T40" fmla="*/ 88 w 177"/>
                <a:gd name="T41" fmla="*/ 177 h 177"/>
                <a:gd name="T42" fmla="*/ 115 w 177"/>
                <a:gd name="T43" fmla="*/ 151 h 177"/>
                <a:gd name="T44" fmla="*/ 115 w 177"/>
                <a:gd name="T45" fmla="*/ 151 h 177"/>
                <a:gd name="T46" fmla="*/ 99 w 177"/>
                <a:gd name="T47" fmla="*/ 126 h 177"/>
                <a:gd name="T48" fmla="*/ 99 w 177"/>
                <a:gd name="T49" fmla="*/ 99 h 177"/>
                <a:gd name="T50" fmla="*/ 126 w 177"/>
                <a:gd name="T51" fmla="*/ 99 h 177"/>
                <a:gd name="T52" fmla="*/ 151 w 177"/>
                <a:gd name="T53" fmla="*/ 115 h 177"/>
                <a:gd name="T54" fmla="*/ 177 w 177"/>
                <a:gd name="T55" fmla="*/ 89 h 177"/>
                <a:gd name="T56" fmla="*/ 151 w 177"/>
                <a:gd name="T57" fmla="*/ 6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177">
                  <a:moveTo>
                    <a:pt x="151" y="62"/>
                  </a:moveTo>
                  <a:cubicBezTo>
                    <a:pt x="140" y="62"/>
                    <a:pt x="130" y="69"/>
                    <a:pt x="126" y="78"/>
                  </a:cubicBezTo>
                  <a:cubicBezTo>
                    <a:pt x="99" y="78"/>
                    <a:pt x="99" y="78"/>
                    <a:pt x="99" y="78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8" y="47"/>
                    <a:pt x="115" y="37"/>
                    <a:pt x="115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12"/>
                    <a:pt x="103" y="0"/>
                    <a:pt x="88" y="0"/>
                  </a:cubicBezTo>
                  <a:cubicBezTo>
                    <a:pt x="74" y="0"/>
                    <a:pt x="62" y="12"/>
                    <a:pt x="62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2" y="37"/>
                    <a:pt x="69" y="47"/>
                    <a:pt x="78" y="51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46" y="69"/>
                    <a:pt x="37" y="62"/>
                    <a:pt x="26" y="62"/>
                  </a:cubicBezTo>
                  <a:cubicBezTo>
                    <a:pt x="11" y="62"/>
                    <a:pt x="0" y="74"/>
                    <a:pt x="0" y="89"/>
                  </a:cubicBezTo>
                  <a:cubicBezTo>
                    <a:pt x="0" y="103"/>
                    <a:pt x="11" y="115"/>
                    <a:pt x="26" y="115"/>
                  </a:cubicBezTo>
                  <a:cubicBezTo>
                    <a:pt x="37" y="115"/>
                    <a:pt x="46" y="108"/>
                    <a:pt x="50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69" y="130"/>
                    <a:pt x="62" y="140"/>
                    <a:pt x="62" y="151"/>
                  </a:cubicBezTo>
                  <a:cubicBezTo>
                    <a:pt x="62" y="151"/>
                    <a:pt x="62" y="151"/>
                    <a:pt x="62" y="151"/>
                  </a:cubicBezTo>
                  <a:cubicBezTo>
                    <a:pt x="62" y="166"/>
                    <a:pt x="74" y="177"/>
                    <a:pt x="88" y="177"/>
                  </a:cubicBezTo>
                  <a:cubicBezTo>
                    <a:pt x="103" y="177"/>
                    <a:pt x="115" y="166"/>
                    <a:pt x="115" y="151"/>
                  </a:cubicBezTo>
                  <a:cubicBezTo>
                    <a:pt x="115" y="151"/>
                    <a:pt x="115" y="151"/>
                    <a:pt x="115" y="151"/>
                  </a:cubicBezTo>
                  <a:cubicBezTo>
                    <a:pt x="115" y="140"/>
                    <a:pt x="108" y="130"/>
                    <a:pt x="99" y="126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26" y="99"/>
                    <a:pt x="126" y="99"/>
                    <a:pt x="126" y="99"/>
                  </a:cubicBezTo>
                  <a:cubicBezTo>
                    <a:pt x="130" y="108"/>
                    <a:pt x="140" y="115"/>
                    <a:pt x="151" y="115"/>
                  </a:cubicBezTo>
                  <a:cubicBezTo>
                    <a:pt x="165" y="115"/>
                    <a:pt x="177" y="103"/>
                    <a:pt x="177" y="89"/>
                  </a:cubicBezTo>
                  <a:cubicBezTo>
                    <a:pt x="177" y="74"/>
                    <a:pt x="165" y="62"/>
                    <a:pt x="15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14"/>
            <p:cNvSpPr>
              <a:spLocks/>
            </p:cNvSpPr>
            <p:nvPr/>
          </p:nvSpPr>
          <p:spPr bwMode="auto">
            <a:xfrm>
              <a:off x="9263063" y="5045075"/>
              <a:ext cx="142875" cy="142875"/>
            </a:xfrm>
            <a:custGeom>
              <a:avLst/>
              <a:gdLst>
                <a:gd name="T0" fmla="*/ 151 w 178"/>
                <a:gd name="T1" fmla="*/ 62 h 177"/>
                <a:gd name="T2" fmla="*/ 127 w 178"/>
                <a:gd name="T3" fmla="*/ 78 h 177"/>
                <a:gd name="T4" fmla="*/ 99 w 178"/>
                <a:gd name="T5" fmla="*/ 78 h 177"/>
                <a:gd name="T6" fmla="*/ 99 w 178"/>
                <a:gd name="T7" fmla="*/ 51 h 177"/>
                <a:gd name="T8" fmla="*/ 115 w 178"/>
                <a:gd name="T9" fmla="*/ 26 h 177"/>
                <a:gd name="T10" fmla="*/ 115 w 178"/>
                <a:gd name="T11" fmla="*/ 26 h 177"/>
                <a:gd name="T12" fmla="*/ 89 w 178"/>
                <a:gd name="T13" fmla="*/ 0 h 177"/>
                <a:gd name="T14" fmla="*/ 63 w 178"/>
                <a:gd name="T15" fmla="*/ 26 h 177"/>
                <a:gd name="T16" fmla="*/ 63 w 178"/>
                <a:gd name="T17" fmla="*/ 26 h 177"/>
                <a:gd name="T18" fmla="*/ 79 w 178"/>
                <a:gd name="T19" fmla="*/ 51 h 177"/>
                <a:gd name="T20" fmla="*/ 79 w 178"/>
                <a:gd name="T21" fmla="*/ 78 h 177"/>
                <a:gd name="T22" fmla="*/ 51 w 178"/>
                <a:gd name="T23" fmla="*/ 78 h 177"/>
                <a:gd name="T24" fmla="*/ 27 w 178"/>
                <a:gd name="T25" fmla="*/ 62 h 177"/>
                <a:gd name="T26" fmla="*/ 0 w 178"/>
                <a:gd name="T27" fmla="*/ 89 h 177"/>
                <a:gd name="T28" fmla="*/ 27 w 178"/>
                <a:gd name="T29" fmla="*/ 115 h 177"/>
                <a:gd name="T30" fmla="*/ 51 w 178"/>
                <a:gd name="T31" fmla="*/ 99 h 177"/>
                <a:gd name="T32" fmla="*/ 79 w 178"/>
                <a:gd name="T33" fmla="*/ 99 h 177"/>
                <a:gd name="T34" fmla="*/ 79 w 178"/>
                <a:gd name="T35" fmla="*/ 126 h 177"/>
                <a:gd name="T36" fmla="*/ 63 w 178"/>
                <a:gd name="T37" fmla="*/ 151 h 177"/>
                <a:gd name="T38" fmla="*/ 63 w 178"/>
                <a:gd name="T39" fmla="*/ 151 h 177"/>
                <a:gd name="T40" fmla="*/ 89 w 178"/>
                <a:gd name="T41" fmla="*/ 177 h 177"/>
                <a:gd name="T42" fmla="*/ 115 w 178"/>
                <a:gd name="T43" fmla="*/ 151 h 177"/>
                <a:gd name="T44" fmla="*/ 115 w 178"/>
                <a:gd name="T45" fmla="*/ 151 h 177"/>
                <a:gd name="T46" fmla="*/ 99 w 178"/>
                <a:gd name="T47" fmla="*/ 126 h 177"/>
                <a:gd name="T48" fmla="*/ 99 w 178"/>
                <a:gd name="T49" fmla="*/ 99 h 177"/>
                <a:gd name="T50" fmla="*/ 127 w 178"/>
                <a:gd name="T51" fmla="*/ 99 h 177"/>
                <a:gd name="T52" fmla="*/ 151 w 178"/>
                <a:gd name="T53" fmla="*/ 115 h 177"/>
                <a:gd name="T54" fmla="*/ 178 w 178"/>
                <a:gd name="T55" fmla="*/ 89 h 177"/>
                <a:gd name="T56" fmla="*/ 151 w 178"/>
                <a:gd name="T57" fmla="*/ 6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8" h="177">
                  <a:moveTo>
                    <a:pt x="151" y="62"/>
                  </a:moveTo>
                  <a:cubicBezTo>
                    <a:pt x="140" y="62"/>
                    <a:pt x="131" y="69"/>
                    <a:pt x="127" y="78"/>
                  </a:cubicBezTo>
                  <a:cubicBezTo>
                    <a:pt x="99" y="78"/>
                    <a:pt x="99" y="78"/>
                    <a:pt x="99" y="78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9" y="47"/>
                    <a:pt x="115" y="37"/>
                    <a:pt x="115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12"/>
                    <a:pt x="104" y="0"/>
                    <a:pt x="89" y="0"/>
                  </a:cubicBezTo>
                  <a:cubicBezTo>
                    <a:pt x="74" y="0"/>
                    <a:pt x="63" y="12"/>
                    <a:pt x="63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3" y="37"/>
                    <a:pt x="69" y="47"/>
                    <a:pt x="79" y="51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47" y="69"/>
                    <a:pt x="38" y="62"/>
                    <a:pt x="27" y="62"/>
                  </a:cubicBezTo>
                  <a:cubicBezTo>
                    <a:pt x="12" y="62"/>
                    <a:pt x="0" y="74"/>
                    <a:pt x="0" y="89"/>
                  </a:cubicBezTo>
                  <a:cubicBezTo>
                    <a:pt x="0" y="103"/>
                    <a:pt x="12" y="115"/>
                    <a:pt x="27" y="115"/>
                  </a:cubicBezTo>
                  <a:cubicBezTo>
                    <a:pt x="38" y="115"/>
                    <a:pt x="47" y="108"/>
                    <a:pt x="51" y="99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69" y="130"/>
                    <a:pt x="63" y="140"/>
                    <a:pt x="63" y="151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63" y="166"/>
                    <a:pt x="74" y="177"/>
                    <a:pt x="89" y="177"/>
                  </a:cubicBezTo>
                  <a:cubicBezTo>
                    <a:pt x="104" y="177"/>
                    <a:pt x="115" y="166"/>
                    <a:pt x="115" y="151"/>
                  </a:cubicBezTo>
                  <a:cubicBezTo>
                    <a:pt x="115" y="151"/>
                    <a:pt x="115" y="151"/>
                    <a:pt x="115" y="151"/>
                  </a:cubicBezTo>
                  <a:cubicBezTo>
                    <a:pt x="115" y="140"/>
                    <a:pt x="109" y="130"/>
                    <a:pt x="99" y="126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31" y="108"/>
                    <a:pt x="140" y="115"/>
                    <a:pt x="151" y="115"/>
                  </a:cubicBezTo>
                  <a:cubicBezTo>
                    <a:pt x="166" y="115"/>
                    <a:pt x="178" y="103"/>
                    <a:pt x="178" y="89"/>
                  </a:cubicBezTo>
                  <a:cubicBezTo>
                    <a:pt x="178" y="74"/>
                    <a:pt x="166" y="62"/>
                    <a:pt x="15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415"/>
            <p:cNvSpPr>
              <a:spLocks/>
            </p:cNvSpPr>
            <p:nvPr/>
          </p:nvSpPr>
          <p:spPr bwMode="auto">
            <a:xfrm>
              <a:off x="9544050" y="5045075"/>
              <a:ext cx="142875" cy="142875"/>
            </a:xfrm>
            <a:custGeom>
              <a:avLst/>
              <a:gdLst>
                <a:gd name="T0" fmla="*/ 151 w 177"/>
                <a:gd name="T1" fmla="*/ 62 h 177"/>
                <a:gd name="T2" fmla="*/ 127 w 177"/>
                <a:gd name="T3" fmla="*/ 78 h 177"/>
                <a:gd name="T4" fmla="*/ 99 w 177"/>
                <a:gd name="T5" fmla="*/ 78 h 177"/>
                <a:gd name="T6" fmla="*/ 99 w 177"/>
                <a:gd name="T7" fmla="*/ 51 h 177"/>
                <a:gd name="T8" fmla="*/ 115 w 177"/>
                <a:gd name="T9" fmla="*/ 26 h 177"/>
                <a:gd name="T10" fmla="*/ 115 w 177"/>
                <a:gd name="T11" fmla="*/ 26 h 177"/>
                <a:gd name="T12" fmla="*/ 89 w 177"/>
                <a:gd name="T13" fmla="*/ 0 h 177"/>
                <a:gd name="T14" fmla="*/ 62 w 177"/>
                <a:gd name="T15" fmla="*/ 26 h 177"/>
                <a:gd name="T16" fmla="*/ 62 w 177"/>
                <a:gd name="T17" fmla="*/ 26 h 177"/>
                <a:gd name="T18" fmla="*/ 78 w 177"/>
                <a:gd name="T19" fmla="*/ 51 h 177"/>
                <a:gd name="T20" fmla="*/ 78 w 177"/>
                <a:gd name="T21" fmla="*/ 78 h 177"/>
                <a:gd name="T22" fmla="*/ 51 w 177"/>
                <a:gd name="T23" fmla="*/ 78 h 177"/>
                <a:gd name="T24" fmla="*/ 26 w 177"/>
                <a:gd name="T25" fmla="*/ 62 h 177"/>
                <a:gd name="T26" fmla="*/ 0 w 177"/>
                <a:gd name="T27" fmla="*/ 89 h 177"/>
                <a:gd name="T28" fmla="*/ 26 w 177"/>
                <a:gd name="T29" fmla="*/ 115 h 177"/>
                <a:gd name="T30" fmla="*/ 51 w 177"/>
                <a:gd name="T31" fmla="*/ 99 h 177"/>
                <a:gd name="T32" fmla="*/ 78 w 177"/>
                <a:gd name="T33" fmla="*/ 99 h 177"/>
                <a:gd name="T34" fmla="*/ 78 w 177"/>
                <a:gd name="T35" fmla="*/ 126 h 177"/>
                <a:gd name="T36" fmla="*/ 62 w 177"/>
                <a:gd name="T37" fmla="*/ 151 h 177"/>
                <a:gd name="T38" fmla="*/ 62 w 177"/>
                <a:gd name="T39" fmla="*/ 151 h 177"/>
                <a:gd name="T40" fmla="*/ 89 w 177"/>
                <a:gd name="T41" fmla="*/ 177 h 177"/>
                <a:gd name="T42" fmla="*/ 115 w 177"/>
                <a:gd name="T43" fmla="*/ 151 h 177"/>
                <a:gd name="T44" fmla="*/ 115 w 177"/>
                <a:gd name="T45" fmla="*/ 151 h 177"/>
                <a:gd name="T46" fmla="*/ 99 w 177"/>
                <a:gd name="T47" fmla="*/ 126 h 177"/>
                <a:gd name="T48" fmla="*/ 99 w 177"/>
                <a:gd name="T49" fmla="*/ 99 h 177"/>
                <a:gd name="T50" fmla="*/ 127 w 177"/>
                <a:gd name="T51" fmla="*/ 99 h 177"/>
                <a:gd name="T52" fmla="*/ 151 w 177"/>
                <a:gd name="T53" fmla="*/ 115 h 177"/>
                <a:gd name="T54" fmla="*/ 177 w 177"/>
                <a:gd name="T55" fmla="*/ 89 h 177"/>
                <a:gd name="T56" fmla="*/ 151 w 177"/>
                <a:gd name="T57" fmla="*/ 6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177">
                  <a:moveTo>
                    <a:pt x="151" y="62"/>
                  </a:moveTo>
                  <a:cubicBezTo>
                    <a:pt x="140" y="62"/>
                    <a:pt x="131" y="69"/>
                    <a:pt x="127" y="78"/>
                  </a:cubicBezTo>
                  <a:cubicBezTo>
                    <a:pt x="99" y="78"/>
                    <a:pt x="99" y="78"/>
                    <a:pt x="99" y="78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8" y="47"/>
                    <a:pt x="115" y="37"/>
                    <a:pt x="115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12"/>
                    <a:pt x="103" y="0"/>
                    <a:pt x="89" y="0"/>
                  </a:cubicBezTo>
                  <a:cubicBezTo>
                    <a:pt x="74" y="0"/>
                    <a:pt x="62" y="12"/>
                    <a:pt x="62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2" y="37"/>
                    <a:pt x="69" y="47"/>
                    <a:pt x="78" y="51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47" y="69"/>
                    <a:pt x="37" y="62"/>
                    <a:pt x="26" y="62"/>
                  </a:cubicBezTo>
                  <a:cubicBezTo>
                    <a:pt x="12" y="62"/>
                    <a:pt x="0" y="74"/>
                    <a:pt x="0" y="89"/>
                  </a:cubicBezTo>
                  <a:cubicBezTo>
                    <a:pt x="0" y="103"/>
                    <a:pt x="12" y="115"/>
                    <a:pt x="26" y="115"/>
                  </a:cubicBezTo>
                  <a:cubicBezTo>
                    <a:pt x="37" y="115"/>
                    <a:pt x="47" y="108"/>
                    <a:pt x="51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69" y="130"/>
                    <a:pt x="62" y="140"/>
                    <a:pt x="62" y="151"/>
                  </a:cubicBezTo>
                  <a:cubicBezTo>
                    <a:pt x="62" y="151"/>
                    <a:pt x="62" y="151"/>
                    <a:pt x="62" y="151"/>
                  </a:cubicBezTo>
                  <a:cubicBezTo>
                    <a:pt x="62" y="166"/>
                    <a:pt x="74" y="177"/>
                    <a:pt x="89" y="177"/>
                  </a:cubicBezTo>
                  <a:cubicBezTo>
                    <a:pt x="103" y="177"/>
                    <a:pt x="115" y="166"/>
                    <a:pt x="115" y="151"/>
                  </a:cubicBezTo>
                  <a:cubicBezTo>
                    <a:pt x="115" y="151"/>
                    <a:pt x="115" y="151"/>
                    <a:pt x="115" y="151"/>
                  </a:cubicBezTo>
                  <a:cubicBezTo>
                    <a:pt x="115" y="140"/>
                    <a:pt x="108" y="130"/>
                    <a:pt x="99" y="126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31" y="108"/>
                    <a:pt x="140" y="115"/>
                    <a:pt x="151" y="115"/>
                  </a:cubicBezTo>
                  <a:cubicBezTo>
                    <a:pt x="166" y="115"/>
                    <a:pt x="177" y="103"/>
                    <a:pt x="177" y="89"/>
                  </a:cubicBezTo>
                  <a:cubicBezTo>
                    <a:pt x="177" y="74"/>
                    <a:pt x="166" y="62"/>
                    <a:pt x="15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416"/>
            <p:cNvSpPr>
              <a:spLocks/>
            </p:cNvSpPr>
            <p:nvPr/>
          </p:nvSpPr>
          <p:spPr bwMode="auto">
            <a:xfrm>
              <a:off x="8489950" y="5326063"/>
              <a:ext cx="73025" cy="142875"/>
            </a:xfrm>
            <a:custGeom>
              <a:avLst/>
              <a:gdLst>
                <a:gd name="T0" fmla="*/ 28 w 90"/>
                <a:gd name="T1" fmla="*/ 151 h 178"/>
                <a:gd name="T2" fmla="*/ 11 w 90"/>
                <a:gd name="T3" fmla="*/ 127 h 178"/>
                <a:gd name="T4" fmla="*/ 11 w 90"/>
                <a:gd name="T5" fmla="*/ 99 h 178"/>
                <a:gd name="T6" fmla="*/ 39 w 90"/>
                <a:gd name="T7" fmla="*/ 99 h 178"/>
                <a:gd name="T8" fmla="*/ 64 w 90"/>
                <a:gd name="T9" fmla="*/ 116 h 178"/>
                <a:gd name="T10" fmla="*/ 90 w 90"/>
                <a:gd name="T11" fmla="*/ 89 h 178"/>
                <a:gd name="T12" fmla="*/ 64 w 90"/>
                <a:gd name="T13" fmla="*/ 63 h 178"/>
                <a:gd name="T14" fmla="*/ 39 w 90"/>
                <a:gd name="T15" fmla="*/ 79 h 178"/>
                <a:gd name="T16" fmla="*/ 11 w 90"/>
                <a:gd name="T17" fmla="*/ 79 h 178"/>
                <a:gd name="T18" fmla="*/ 11 w 90"/>
                <a:gd name="T19" fmla="*/ 51 h 178"/>
                <a:gd name="T20" fmla="*/ 28 w 90"/>
                <a:gd name="T21" fmla="*/ 27 h 178"/>
                <a:gd name="T22" fmla="*/ 28 w 90"/>
                <a:gd name="T23" fmla="*/ 27 h 178"/>
                <a:gd name="T24" fmla="*/ 1 w 90"/>
                <a:gd name="T25" fmla="*/ 0 h 178"/>
                <a:gd name="T26" fmla="*/ 0 w 90"/>
                <a:gd name="T27" fmla="*/ 0 h 178"/>
                <a:gd name="T28" fmla="*/ 0 w 90"/>
                <a:gd name="T29" fmla="*/ 178 h 178"/>
                <a:gd name="T30" fmla="*/ 1 w 90"/>
                <a:gd name="T31" fmla="*/ 178 h 178"/>
                <a:gd name="T32" fmla="*/ 28 w 90"/>
                <a:gd name="T33" fmla="*/ 15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178">
                  <a:moveTo>
                    <a:pt x="28" y="151"/>
                  </a:moveTo>
                  <a:cubicBezTo>
                    <a:pt x="28" y="140"/>
                    <a:pt x="21" y="131"/>
                    <a:pt x="11" y="127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43" y="109"/>
                    <a:pt x="53" y="116"/>
                    <a:pt x="64" y="116"/>
                  </a:cubicBezTo>
                  <a:cubicBezTo>
                    <a:pt x="78" y="116"/>
                    <a:pt x="90" y="104"/>
                    <a:pt x="90" y="89"/>
                  </a:cubicBezTo>
                  <a:cubicBezTo>
                    <a:pt x="90" y="74"/>
                    <a:pt x="78" y="63"/>
                    <a:pt x="64" y="63"/>
                  </a:cubicBezTo>
                  <a:cubicBezTo>
                    <a:pt x="53" y="63"/>
                    <a:pt x="43" y="69"/>
                    <a:pt x="39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21" y="47"/>
                    <a:pt x="28" y="38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12"/>
                    <a:pt x="16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78"/>
                    <a:pt x="1" y="178"/>
                    <a:pt x="1" y="178"/>
                  </a:cubicBezTo>
                  <a:cubicBezTo>
                    <a:pt x="16" y="178"/>
                    <a:pt x="28" y="166"/>
                    <a:pt x="28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417"/>
            <p:cNvSpPr>
              <a:spLocks/>
            </p:cNvSpPr>
            <p:nvPr/>
          </p:nvSpPr>
          <p:spPr bwMode="auto">
            <a:xfrm>
              <a:off x="8701088" y="5326063"/>
              <a:ext cx="142875" cy="142875"/>
            </a:xfrm>
            <a:custGeom>
              <a:avLst/>
              <a:gdLst>
                <a:gd name="T0" fmla="*/ 151 w 178"/>
                <a:gd name="T1" fmla="*/ 63 h 178"/>
                <a:gd name="T2" fmla="*/ 127 w 178"/>
                <a:gd name="T3" fmla="*/ 79 h 178"/>
                <a:gd name="T4" fmla="*/ 99 w 178"/>
                <a:gd name="T5" fmla="*/ 79 h 178"/>
                <a:gd name="T6" fmla="*/ 99 w 178"/>
                <a:gd name="T7" fmla="*/ 51 h 178"/>
                <a:gd name="T8" fmla="*/ 115 w 178"/>
                <a:gd name="T9" fmla="*/ 27 h 178"/>
                <a:gd name="T10" fmla="*/ 115 w 178"/>
                <a:gd name="T11" fmla="*/ 27 h 178"/>
                <a:gd name="T12" fmla="*/ 89 w 178"/>
                <a:gd name="T13" fmla="*/ 0 h 178"/>
                <a:gd name="T14" fmla="*/ 62 w 178"/>
                <a:gd name="T15" fmla="*/ 27 h 178"/>
                <a:gd name="T16" fmla="*/ 62 w 178"/>
                <a:gd name="T17" fmla="*/ 27 h 178"/>
                <a:gd name="T18" fmla="*/ 79 w 178"/>
                <a:gd name="T19" fmla="*/ 51 h 178"/>
                <a:gd name="T20" fmla="*/ 79 w 178"/>
                <a:gd name="T21" fmla="*/ 79 h 178"/>
                <a:gd name="T22" fmla="*/ 51 w 178"/>
                <a:gd name="T23" fmla="*/ 79 h 178"/>
                <a:gd name="T24" fmla="*/ 26 w 178"/>
                <a:gd name="T25" fmla="*/ 63 h 178"/>
                <a:gd name="T26" fmla="*/ 0 w 178"/>
                <a:gd name="T27" fmla="*/ 89 h 178"/>
                <a:gd name="T28" fmla="*/ 26 w 178"/>
                <a:gd name="T29" fmla="*/ 116 h 178"/>
                <a:gd name="T30" fmla="*/ 51 w 178"/>
                <a:gd name="T31" fmla="*/ 99 h 178"/>
                <a:gd name="T32" fmla="*/ 79 w 178"/>
                <a:gd name="T33" fmla="*/ 99 h 178"/>
                <a:gd name="T34" fmla="*/ 79 w 178"/>
                <a:gd name="T35" fmla="*/ 127 h 178"/>
                <a:gd name="T36" fmla="*/ 62 w 178"/>
                <a:gd name="T37" fmla="*/ 151 h 178"/>
                <a:gd name="T38" fmla="*/ 89 w 178"/>
                <a:gd name="T39" fmla="*/ 178 h 178"/>
                <a:gd name="T40" fmla="*/ 115 w 178"/>
                <a:gd name="T41" fmla="*/ 151 h 178"/>
                <a:gd name="T42" fmla="*/ 99 w 178"/>
                <a:gd name="T43" fmla="*/ 127 h 178"/>
                <a:gd name="T44" fmla="*/ 99 w 178"/>
                <a:gd name="T45" fmla="*/ 99 h 178"/>
                <a:gd name="T46" fmla="*/ 127 w 178"/>
                <a:gd name="T47" fmla="*/ 99 h 178"/>
                <a:gd name="T48" fmla="*/ 151 w 178"/>
                <a:gd name="T49" fmla="*/ 116 h 178"/>
                <a:gd name="T50" fmla="*/ 178 w 178"/>
                <a:gd name="T51" fmla="*/ 89 h 178"/>
                <a:gd name="T52" fmla="*/ 151 w 178"/>
                <a:gd name="T53" fmla="*/ 6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8" h="178">
                  <a:moveTo>
                    <a:pt x="151" y="63"/>
                  </a:moveTo>
                  <a:cubicBezTo>
                    <a:pt x="140" y="63"/>
                    <a:pt x="131" y="69"/>
                    <a:pt x="127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9" y="47"/>
                    <a:pt x="115" y="38"/>
                    <a:pt x="115" y="27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5" y="12"/>
                    <a:pt x="103" y="0"/>
                    <a:pt x="89" y="0"/>
                  </a:cubicBezTo>
                  <a:cubicBezTo>
                    <a:pt x="74" y="0"/>
                    <a:pt x="62" y="12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38"/>
                    <a:pt x="69" y="47"/>
                    <a:pt x="79" y="51"/>
                  </a:cubicBezTo>
                  <a:cubicBezTo>
                    <a:pt x="79" y="79"/>
                    <a:pt x="79" y="79"/>
                    <a:pt x="79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47" y="69"/>
                    <a:pt x="37" y="63"/>
                    <a:pt x="26" y="63"/>
                  </a:cubicBezTo>
                  <a:cubicBezTo>
                    <a:pt x="12" y="63"/>
                    <a:pt x="0" y="74"/>
                    <a:pt x="0" y="89"/>
                  </a:cubicBezTo>
                  <a:cubicBezTo>
                    <a:pt x="0" y="104"/>
                    <a:pt x="12" y="116"/>
                    <a:pt x="26" y="116"/>
                  </a:cubicBezTo>
                  <a:cubicBezTo>
                    <a:pt x="37" y="116"/>
                    <a:pt x="47" y="109"/>
                    <a:pt x="51" y="99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69" y="131"/>
                    <a:pt x="62" y="140"/>
                    <a:pt x="62" y="151"/>
                  </a:cubicBezTo>
                  <a:cubicBezTo>
                    <a:pt x="62" y="166"/>
                    <a:pt x="74" y="178"/>
                    <a:pt x="89" y="178"/>
                  </a:cubicBezTo>
                  <a:cubicBezTo>
                    <a:pt x="103" y="178"/>
                    <a:pt x="115" y="166"/>
                    <a:pt x="115" y="151"/>
                  </a:cubicBezTo>
                  <a:cubicBezTo>
                    <a:pt x="115" y="140"/>
                    <a:pt x="109" y="131"/>
                    <a:pt x="99" y="127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31" y="109"/>
                    <a:pt x="140" y="116"/>
                    <a:pt x="151" y="116"/>
                  </a:cubicBezTo>
                  <a:cubicBezTo>
                    <a:pt x="166" y="116"/>
                    <a:pt x="178" y="104"/>
                    <a:pt x="178" y="89"/>
                  </a:cubicBezTo>
                  <a:cubicBezTo>
                    <a:pt x="178" y="74"/>
                    <a:pt x="166" y="63"/>
                    <a:pt x="151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418"/>
            <p:cNvSpPr>
              <a:spLocks/>
            </p:cNvSpPr>
            <p:nvPr/>
          </p:nvSpPr>
          <p:spPr bwMode="auto">
            <a:xfrm>
              <a:off x="8982075" y="5326063"/>
              <a:ext cx="142875" cy="142875"/>
            </a:xfrm>
            <a:custGeom>
              <a:avLst/>
              <a:gdLst>
                <a:gd name="T0" fmla="*/ 151 w 177"/>
                <a:gd name="T1" fmla="*/ 63 h 178"/>
                <a:gd name="T2" fmla="*/ 126 w 177"/>
                <a:gd name="T3" fmla="*/ 79 h 178"/>
                <a:gd name="T4" fmla="*/ 99 w 177"/>
                <a:gd name="T5" fmla="*/ 79 h 178"/>
                <a:gd name="T6" fmla="*/ 99 w 177"/>
                <a:gd name="T7" fmla="*/ 51 h 178"/>
                <a:gd name="T8" fmla="*/ 115 w 177"/>
                <a:gd name="T9" fmla="*/ 27 h 178"/>
                <a:gd name="T10" fmla="*/ 115 w 177"/>
                <a:gd name="T11" fmla="*/ 27 h 178"/>
                <a:gd name="T12" fmla="*/ 88 w 177"/>
                <a:gd name="T13" fmla="*/ 0 h 178"/>
                <a:gd name="T14" fmla="*/ 62 w 177"/>
                <a:gd name="T15" fmla="*/ 27 h 178"/>
                <a:gd name="T16" fmla="*/ 62 w 177"/>
                <a:gd name="T17" fmla="*/ 27 h 178"/>
                <a:gd name="T18" fmla="*/ 78 w 177"/>
                <a:gd name="T19" fmla="*/ 51 h 178"/>
                <a:gd name="T20" fmla="*/ 78 w 177"/>
                <a:gd name="T21" fmla="*/ 79 h 178"/>
                <a:gd name="T22" fmla="*/ 50 w 177"/>
                <a:gd name="T23" fmla="*/ 79 h 178"/>
                <a:gd name="T24" fmla="*/ 26 w 177"/>
                <a:gd name="T25" fmla="*/ 63 h 178"/>
                <a:gd name="T26" fmla="*/ 0 w 177"/>
                <a:gd name="T27" fmla="*/ 89 h 178"/>
                <a:gd name="T28" fmla="*/ 26 w 177"/>
                <a:gd name="T29" fmla="*/ 116 h 178"/>
                <a:gd name="T30" fmla="*/ 50 w 177"/>
                <a:gd name="T31" fmla="*/ 99 h 178"/>
                <a:gd name="T32" fmla="*/ 78 w 177"/>
                <a:gd name="T33" fmla="*/ 99 h 178"/>
                <a:gd name="T34" fmla="*/ 78 w 177"/>
                <a:gd name="T35" fmla="*/ 127 h 178"/>
                <a:gd name="T36" fmla="*/ 62 w 177"/>
                <a:gd name="T37" fmla="*/ 151 h 178"/>
                <a:gd name="T38" fmla="*/ 88 w 177"/>
                <a:gd name="T39" fmla="*/ 178 h 178"/>
                <a:gd name="T40" fmla="*/ 115 w 177"/>
                <a:gd name="T41" fmla="*/ 151 h 178"/>
                <a:gd name="T42" fmla="*/ 99 w 177"/>
                <a:gd name="T43" fmla="*/ 127 h 178"/>
                <a:gd name="T44" fmla="*/ 99 w 177"/>
                <a:gd name="T45" fmla="*/ 99 h 178"/>
                <a:gd name="T46" fmla="*/ 126 w 177"/>
                <a:gd name="T47" fmla="*/ 99 h 178"/>
                <a:gd name="T48" fmla="*/ 151 w 177"/>
                <a:gd name="T49" fmla="*/ 116 h 178"/>
                <a:gd name="T50" fmla="*/ 177 w 177"/>
                <a:gd name="T51" fmla="*/ 89 h 178"/>
                <a:gd name="T52" fmla="*/ 151 w 177"/>
                <a:gd name="T53" fmla="*/ 6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7" h="178">
                  <a:moveTo>
                    <a:pt x="151" y="63"/>
                  </a:moveTo>
                  <a:cubicBezTo>
                    <a:pt x="140" y="63"/>
                    <a:pt x="130" y="69"/>
                    <a:pt x="126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8" y="47"/>
                    <a:pt x="115" y="38"/>
                    <a:pt x="115" y="27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5" y="12"/>
                    <a:pt x="103" y="0"/>
                    <a:pt x="88" y="0"/>
                  </a:cubicBezTo>
                  <a:cubicBezTo>
                    <a:pt x="74" y="0"/>
                    <a:pt x="62" y="12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38"/>
                    <a:pt x="69" y="47"/>
                    <a:pt x="78" y="51"/>
                  </a:cubicBezTo>
                  <a:cubicBezTo>
                    <a:pt x="78" y="79"/>
                    <a:pt x="78" y="79"/>
                    <a:pt x="78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46" y="69"/>
                    <a:pt x="37" y="63"/>
                    <a:pt x="26" y="63"/>
                  </a:cubicBezTo>
                  <a:cubicBezTo>
                    <a:pt x="11" y="63"/>
                    <a:pt x="0" y="74"/>
                    <a:pt x="0" y="89"/>
                  </a:cubicBezTo>
                  <a:cubicBezTo>
                    <a:pt x="0" y="104"/>
                    <a:pt x="11" y="116"/>
                    <a:pt x="26" y="116"/>
                  </a:cubicBezTo>
                  <a:cubicBezTo>
                    <a:pt x="37" y="116"/>
                    <a:pt x="46" y="109"/>
                    <a:pt x="50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69" y="131"/>
                    <a:pt x="62" y="140"/>
                    <a:pt x="62" y="151"/>
                  </a:cubicBezTo>
                  <a:cubicBezTo>
                    <a:pt x="62" y="166"/>
                    <a:pt x="74" y="178"/>
                    <a:pt x="88" y="178"/>
                  </a:cubicBezTo>
                  <a:cubicBezTo>
                    <a:pt x="103" y="178"/>
                    <a:pt x="115" y="166"/>
                    <a:pt x="115" y="151"/>
                  </a:cubicBezTo>
                  <a:cubicBezTo>
                    <a:pt x="115" y="140"/>
                    <a:pt x="108" y="131"/>
                    <a:pt x="99" y="127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26" y="99"/>
                    <a:pt x="126" y="99"/>
                    <a:pt x="126" y="99"/>
                  </a:cubicBezTo>
                  <a:cubicBezTo>
                    <a:pt x="130" y="109"/>
                    <a:pt x="140" y="116"/>
                    <a:pt x="151" y="116"/>
                  </a:cubicBezTo>
                  <a:cubicBezTo>
                    <a:pt x="165" y="116"/>
                    <a:pt x="177" y="104"/>
                    <a:pt x="177" y="89"/>
                  </a:cubicBezTo>
                  <a:cubicBezTo>
                    <a:pt x="177" y="74"/>
                    <a:pt x="165" y="63"/>
                    <a:pt x="151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419"/>
            <p:cNvSpPr>
              <a:spLocks/>
            </p:cNvSpPr>
            <p:nvPr/>
          </p:nvSpPr>
          <p:spPr bwMode="auto">
            <a:xfrm>
              <a:off x="9263063" y="5326063"/>
              <a:ext cx="142875" cy="142875"/>
            </a:xfrm>
            <a:custGeom>
              <a:avLst/>
              <a:gdLst>
                <a:gd name="T0" fmla="*/ 151 w 178"/>
                <a:gd name="T1" fmla="*/ 63 h 178"/>
                <a:gd name="T2" fmla="*/ 127 w 178"/>
                <a:gd name="T3" fmla="*/ 79 h 178"/>
                <a:gd name="T4" fmla="*/ 99 w 178"/>
                <a:gd name="T5" fmla="*/ 79 h 178"/>
                <a:gd name="T6" fmla="*/ 99 w 178"/>
                <a:gd name="T7" fmla="*/ 51 h 178"/>
                <a:gd name="T8" fmla="*/ 115 w 178"/>
                <a:gd name="T9" fmla="*/ 27 h 178"/>
                <a:gd name="T10" fmla="*/ 115 w 178"/>
                <a:gd name="T11" fmla="*/ 27 h 178"/>
                <a:gd name="T12" fmla="*/ 89 w 178"/>
                <a:gd name="T13" fmla="*/ 0 h 178"/>
                <a:gd name="T14" fmla="*/ 63 w 178"/>
                <a:gd name="T15" fmla="*/ 27 h 178"/>
                <a:gd name="T16" fmla="*/ 63 w 178"/>
                <a:gd name="T17" fmla="*/ 27 h 178"/>
                <a:gd name="T18" fmla="*/ 79 w 178"/>
                <a:gd name="T19" fmla="*/ 51 h 178"/>
                <a:gd name="T20" fmla="*/ 79 w 178"/>
                <a:gd name="T21" fmla="*/ 79 h 178"/>
                <a:gd name="T22" fmla="*/ 51 w 178"/>
                <a:gd name="T23" fmla="*/ 79 h 178"/>
                <a:gd name="T24" fmla="*/ 27 w 178"/>
                <a:gd name="T25" fmla="*/ 63 h 178"/>
                <a:gd name="T26" fmla="*/ 0 w 178"/>
                <a:gd name="T27" fmla="*/ 89 h 178"/>
                <a:gd name="T28" fmla="*/ 27 w 178"/>
                <a:gd name="T29" fmla="*/ 116 h 178"/>
                <a:gd name="T30" fmla="*/ 51 w 178"/>
                <a:gd name="T31" fmla="*/ 99 h 178"/>
                <a:gd name="T32" fmla="*/ 79 w 178"/>
                <a:gd name="T33" fmla="*/ 99 h 178"/>
                <a:gd name="T34" fmla="*/ 79 w 178"/>
                <a:gd name="T35" fmla="*/ 127 h 178"/>
                <a:gd name="T36" fmla="*/ 63 w 178"/>
                <a:gd name="T37" fmla="*/ 151 h 178"/>
                <a:gd name="T38" fmla="*/ 89 w 178"/>
                <a:gd name="T39" fmla="*/ 178 h 178"/>
                <a:gd name="T40" fmla="*/ 115 w 178"/>
                <a:gd name="T41" fmla="*/ 151 h 178"/>
                <a:gd name="T42" fmla="*/ 99 w 178"/>
                <a:gd name="T43" fmla="*/ 127 h 178"/>
                <a:gd name="T44" fmla="*/ 99 w 178"/>
                <a:gd name="T45" fmla="*/ 99 h 178"/>
                <a:gd name="T46" fmla="*/ 127 w 178"/>
                <a:gd name="T47" fmla="*/ 99 h 178"/>
                <a:gd name="T48" fmla="*/ 151 w 178"/>
                <a:gd name="T49" fmla="*/ 116 h 178"/>
                <a:gd name="T50" fmla="*/ 178 w 178"/>
                <a:gd name="T51" fmla="*/ 89 h 178"/>
                <a:gd name="T52" fmla="*/ 151 w 178"/>
                <a:gd name="T53" fmla="*/ 6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8" h="178">
                  <a:moveTo>
                    <a:pt x="151" y="63"/>
                  </a:moveTo>
                  <a:cubicBezTo>
                    <a:pt x="140" y="63"/>
                    <a:pt x="131" y="69"/>
                    <a:pt x="127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9" y="47"/>
                    <a:pt x="115" y="38"/>
                    <a:pt x="115" y="27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5" y="12"/>
                    <a:pt x="104" y="0"/>
                    <a:pt x="89" y="0"/>
                  </a:cubicBezTo>
                  <a:cubicBezTo>
                    <a:pt x="74" y="0"/>
                    <a:pt x="63" y="12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38"/>
                    <a:pt x="69" y="47"/>
                    <a:pt x="79" y="51"/>
                  </a:cubicBezTo>
                  <a:cubicBezTo>
                    <a:pt x="79" y="79"/>
                    <a:pt x="79" y="79"/>
                    <a:pt x="79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47" y="69"/>
                    <a:pt x="38" y="63"/>
                    <a:pt x="27" y="63"/>
                  </a:cubicBezTo>
                  <a:cubicBezTo>
                    <a:pt x="12" y="63"/>
                    <a:pt x="0" y="74"/>
                    <a:pt x="0" y="89"/>
                  </a:cubicBezTo>
                  <a:cubicBezTo>
                    <a:pt x="0" y="104"/>
                    <a:pt x="12" y="116"/>
                    <a:pt x="27" y="116"/>
                  </a:cubicBezTo>
                  <a:cubicBezTo>
                    <a:pt x="38" y="116"/>
                    <a:pt x="47" y="109"/>
                    <a:pt x="51" y="99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69" y="131"/>
                    <a:pt x="63" y="140"/>
                    <a:pt x="63" y="151"/>
                  </a:cubicBezTo>
                  <a:cubicBezTo>
                    <a:pt x="63" y="166"/>
                    <a:pt x="74" y="178"/>
                    <a:pt x="89" y="178"/>
                  </a:cubicBezTo>
                  <a:cubicBezTo>
                    <a:pt x="104" y="178"/>
                    <a:pt x="115" y="166"/>
                    <a:pt x="115" y="151"/>
                  </a:cubicBezTo>
                  <a:cubicBezTo>
                    <a:pt x="115" y="140"/>
                    <a:pt x="109" y="131"/>
                    <a:pt x="99" y="127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31" y="109"/>
                    <a:pt x="140" y="116"/>
                    <a:pt x="151" y="116"/>
                  </a:cubicBezTo>
                  <a:cubicBezTo>
                    <a:pt x="166" y="116"/>
                    <a:pt x="178" y="104"/>
                    <a:pt x="178" y="89"/>
                  </a:cubicBezTo>
                  <a:cubicBezTo>
                    <a:pt x="178" y="74"/>
                    <a:pt x="166" y="63"/>
                    <a:pt x="151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420"/>
            <p:cNvSpPr>
              <a:spLocks/>
            </p:cNvSpPr>
            <p:nvPr/>
          </p:nvSpPr>
          <p:spPr bwMode="auto">
            <a:xfrm>
              <a:off x="9544050" y="5326063"/>
              <a:ext cx="142875" cy="142875"/>
            </a:xfrm>
            <a:custGeom>
              <a:avLst/>
              <a:gdLst>
                <a:gd name="T0" fmla="*/ 151 w 177"/>
                <a:gd name="T1" fmla="*/ 63 h 178"/>
                <a:gd name="T2" fmla="*/ 127 w 177"/>
                <a:gd name="T3" fmla="*/ 79 h 178"/>
                <a:gd name="T4" fmla="*/ 99 w 177"/>
                <a:gd name="T5" fmla="*/ 79 h 178"/>
                <a:gd name="T6" fmla="*/ 99 w 177"/>
                <a:gd name="T7" fmla="*/ 51 h 178"/>
                <a:gd name="T8" fmla="*/ 115 w 177"/>
                <a:gd name="T9" fmla="*/ 27 h 178"/>
                <a:gd name="T10" fmla="*/ 115 w 177"/>
                <a:gd name="T11" fmla="*/ 27 h 178"/>
                <a:gd name="T12" fmla="*/ 89 w 177"/>
                <a:gd name="T13" fmla="*/ 0 h 178"/>
                <a:gd name="T14" fmla="*/ 62 w 177"/>
                <a:gd name="T15" fmla="*/ 27 h 178"/>
                <a:gd name="T16" fmla="*/ 62 w 177"/>
                <a:gd name="T17" fmla="*/ 27 h 178"/>
                <a:gd name="T18" fmla="*/ 78 w 177"/>
                <a:gd name="T19" fmla="*/ 51 h 178"/>
                <a:gd name="T20" fmla="*/ 78 w 177"/>
                <a:gd name="T21" fmla="*/ 79 h 178"/>
                <a:gd name="T22" fmla="*/ 51 w 177"/>
                <a:gd name="T23" fmla="*/ 79 h 178"/>
                <a:gd name="T24" fmla="*/ 26 w 177"/>
                <a:gd name="T25" fmla="*/ 63 h 178"/>
                <a:gd name="T26" fmla="*/ 0 w 177"/>
                <a:gd name="T27" fmla="*/ 89 h 178"/>
                <a:gd name="T28" fmla="*/ 26 w 177"/>
                <a:gd name="T29" fmla="*/ 116 h 178"/>
                <a:gd name="T30" fmla="*/ 51 w 177"/>
                <a:gd name="T31" fmla="*/ 99 h 178"/>
                <a:gd name="T32" fmla="*/ 78 w 177"/>
                <a:gd name="T33" fmla="*/ 99 h 178"/>
                <a:gd name="T34" fmla="*/ 78 w 177"/>
                <a:gd name="T35" fmla="*/ 127 h 178"/>
                <a:gd name="T36" fmla="*/ 62 w 177"/>
                <a:gd name="T37" fmla="*/ 151 h 178"/>
                <a:gd name="T38" fmla="*/ 89 w 177"/>
                <a:gd name="T39" fmla="*/ 178 h 178"/>
                <a:gd name="T40" fmla="*/ 115 w 177"/>
                <a:gd name="T41" fmla="*/ 151 h 178"/>
                <a:gd name="T42" fmla="*/ 99 w 177"/>
                <a:gd name="T43" fmla="*/ 127 h 178"/>
                <a:gd name="T44" fmla="*/ 99 w 177"/>
                <a:gd name="T45" fmla="*/ 99 h 178"/>
                <a:gd name="T46" fmla="*/ 127 w 177"/>
                <a:gd name="T47" fmla="*/ 99 h 178"/>
                <a:gd name="T48" fmla="*/ 151 w 177"/>
                <a:gd name="T49" fmla="*/ 116 h 178"/>
                <a:gd name="T50" fmla="*/ 177 w 177"/>
                <a:gd name="T51" fmla="*/ 89 h 178"/>
                <a:gd name="T52" fmla="*/ 151 w 177"/>
                <a:gd name="T53" fmla="*/ 6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7" h="178">
                  <a:moveTo>
                    <a:pt x="151" y="63"/>
                  </a:moveTo>
                  <a:cubicBezTo>
                    <a:pt x="140" y="63"/>
                    <a:pt x="131" y="69"/>
                    <a:pt x="127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8" y="47"/>
                    <a:pt x="115" y="38"/>
                    <a:pt x="115" y="27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5" y="12"/>
                    <a:pt x="103" y="0"/>
                    <a:pt x="89" y="0"/>
                  </a:cubicBezTo>
                  <a:cubicBezTo>
                    <a:pt x="74" y="0"/>
                    <a:pt x="62" y="12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38"/>
                    <a:pt x="69" y="47"/>
                    <a:pt x="78" y="51"/>
                  </a:cubicBezTo>
                  <a:cubicBezTo>
                    <a:pt x="78" y="79"/>
                    <a:pt x="78" y="79"/>
                    <a:pt x="78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47" y="69"/>
                    <a:pt x="37" y="63"/>
                    <a:pt x="26" y="63"/>
                  </a:cubicBezTo>
                  <a:cubicBezTo>
                    <a:pt x="12" y="63"/>
                    <a:pt x="0" y="74"/>
                    <a:pt x="0" y="89"/>
                  </a:cubicBezTo>
                  <a:cubicBezTo>
                    <a:pt x="0" y="104"/>
                    <a:pt x="12" y="116"/>
                    <a:pt x="26" y="116"/>
                  </a:cubicBezTo>
                  <a:cubicBezTo>
                    <a:pt x="37" y="116"/>
                    <a:pt x="47" y="109"/>
                    <a:pt x="51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69" y="131"/>
                    <a:pt x="62" y="140"/>
                    <a:pt x="62" y="151"/>
                  </a:cubicBezTo>
                  <a:cubicBezTo>
                    <a:pt x="62" y="166"/>
                    <a:pt x="74" y="178"/>
                    <a:pt x="89" y="178"/>
                  </a:cubicBezTo>
                  <a:cubicBezTo>
                    <a:pt x="103" y="178"/>
                    <a:pt x="115" y="166"/>
                    <a:pt x="115" y="151"/>
                  </a:cubicBezTo>
                  <a:cubicBezTo>
                    <a:pt x="115" y="140"/>
                    <a:pt x="108" y="131"/>
                    <a:pt x="99" y="127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31" y="109"/>
                    <a:pt x="140" y="116"/>
                    <a:pt x="151" y="116"/>
                  </a:cubicBezTo>
                  <a:cubicBezTo>
                    <a:pt x="166" y="116"/>
                    <a:pt x="177" y="104"/>
                    <a:pt x="177" y="89"/>
                  </a:cubicBezTo>
                  <a:cubicBezTo>
                    <a:pt x="177" y="74"/>
                    <a:pt x="166" y="63"/>
                    <a:pt x="151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21"/>
            <p:cNvSpPr>
              <a:spLocks/>
            </p:cNvSpPr>
            <p:nvPr/>
          </p:nvSpPr>
          <p:spPr bwMode="auto">
            <a:xfrm>
              <a:off x="8489950" y="5607050"/>
              <a:ext cx="73025" cy="142875"/>
            </a:xfrm>
            <a:custGeom>
              <a:avLst/>
              <a:gdLst>
                <a:gd name="T0" fmla="*/ 28 w 90"/>
                <a:gd name="T1" fmla="*/ 151 h 177"/>
                <a:gd name="T2" fmla="*/ 11 w 90"/>
                <a:gd name="T3" fmla="*/ 127 h 177"/>
                <a:gd name="T4" fmla="*/ 11 w 90"/>
                <a:gd name="T5" fmla="*/ 99 h 177"/>
                <a:gd name="T6" fmla="*/ 39 w 90"/>
                <a:gd name="T7" fmla="*/ 99 h 177"/>
                <a:gd name="T8" fmla="*/ 64 w 90"/>
                <a:gd name="T9" fmla="*/ 115 h 177"/>
                <a:gd name="T10" fmla="*/ 90 w 90"/>
                <a:gd name="T11" fmla="*/ 89 h 177"/>
                <a:gd name="T12" fmla="*/ 64 w 90"/>
                <a:gd name="T13" fmla="*/ 62 h 177"/>
                <a:gd name="T14" fmla="*/ 39 w 90"/>
                <a:gd name="T15" fmla="*/ 78 h 177"/>
                <a:gd name="T16" fmla="*/ 11 w 90"/>
                <a:gd name="T17" fmla="*/ 78 h 177"/>
                <a:gd name="T18" fmla="*/ 11 w 90"/>
                <a:gd name="T19" fmla="*/ 51 h 177"/>
                <a:gd name="T20" fmla="*/ 28 w 90"/>
                <a:gd name="T21" fmla="*/ 26 h 177"/>
                <a:gd name="T22" fmla="*/ 1 w 90"/>
                <a:gd name="T23" fmla="*/ 0 h 177"/>
                <a:gd name="T24" fmla="*/ 0 w 90"/>
                <a:gd name="T25" fmla="*/ 0 h 177"/>
                <a:gd name="T26" fmla="*/ 0 w 90"/>
                <a:gd name="T27" fmla="*/ 177 h 177"/>
                <a:gd name="T28" fmla="*/ 1 w 90"/>
                <a:gd name="T29" fmla="*/ 177 h 177"/>
                <a:gd name="T30" fmla="*/ 28 w 90"/>
                <a:gd name="T31" fmla="*/ 15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177">
                  <a:moveTo>
                    <a:pt x="28" y="151"/>
                  </a:moveTo>
                  <a:cubicBezTo>
                    <a:pt x="28" y="140"/>
                    <a:pt x="21" y="131"/>
                    <a:pt x="11" y="127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43" y="108"/>
                    <a:pt x="53" y="115"/>
                    <a:pt x="64" y="115"/>
                  </a:cubicBezTo>
                  <a:cubicBezTo>
                    <a:pt x="78" y="115"/>
                    <a:pt x="90" y="103"/>
                    <a:pt x="90" y="89"/>
                  </a:cubicBezTo>
                  <a:cubicBezTo>
                    <a:pt x="90" y="74"/>
                    <a:pt x="78" y="62"/>
                    <a:pt x="64" y="62"/>
                  </a:cubicBezTo>
                  <a:cubicBezTo>
                    <a:pt x="53" y="62"/>
                    <a:pt x="43" y="69"/>
                    <a:pt x="39" y="78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21" y="47"/>
                    <a:pt x="28" y="37"/>
                    <a:pt x="28" y="26"/>
                  </a:cubicBezTo>
                  <a:cubicBezTo>
                    <a:pt x="28" y="12"/>
                    <a:pt x="16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77"/>
                    <a:pt x="1" y="177"/>
                    <a:pt x="1" y="177"/>
                  </a:cubicBezTo>
                  <a:cubicBezTo>
                    <a:pt x="16" y="177"/>
                    <a:pt x="28" y="166"/>
                    <a:pt x="28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22"/>
            <p:cNvSpPr>
              <a:spLocks/>
            </p:cNvSpPr>
            <p:nvPr/>
          </p:nvSpPr>
          <p:spPr bwMode="auto">
            <a:xfrm>
              <a:off x="8701088" y="5607050"/>
              <a:ext cx="142875" cy="142875"/>
            </a:xfrm>
            <a:custGeom>
              <a:avLst/>
              <a:gdLst>
                <a:gd name="T0" fmla="*/ 151 w 178"/>
                <a:gd name="T1" fmla="*/ 62 h 177"/>
                <a:gd name="T2" fmla="*/ 127 w 178"/>
                <a:gd name="T3" fmla="*/ 78 h 177"/>
                <a:gd name="T4" fmla="*/ 99 w 178"/>
                <a:gd name="T5" fmla="*/ 78 h 177"/>
                <a:gd name="T6" fmla="*/ 99 w 178"/>
                <a:gd name="T7" fmla="*/ 51 h 177"/>
                <a:gd name="T8" fmla="*/ 115 w 178"/>
                <a:gd name="T9" fmla="*/ 26 h 177"/>
                <a:gd name="T10" fmla="*/ 89 w 178"/>
                <a:gd name="T11" fmla="*/ 0 h 177"/>
                <a:gd name="T12" fmla="*/ 62 w 178"/>
                <a:gd name="T13" fmla="*/ 26 h 177"/>
                <a:gd name="T14" fmla="*/ 79 w 178"/>
                <a:gd name="T15" fmla="*/ 51 h 177"/>
                <a:gd name="T16" fmla="*/ 79 w 178"/>
                <a:gd name="T17" fmla="*/ 78 h 177"/>
                <a:gd name="T18" fmla="*/ 51 w 178"/>
                <a:gd name="T19" fmla="*/ 78 h 177"/>
                <a:gd name="T20" fmla="*/ 26 w 178"/>
                <a:gd name="T21" fmla="*/ 62 h 177"/>
                <a:gd name="T22" fmla="*/ 0 w 178"/>
                <a:gd name="T23" fmla="*/ 89 h 177"/>
                <a:gd name="T24" fmla="*/ 26 w 178"/>
                <a:gd name="T25" fmla="*/ 115 h 177"/>
                <a:gd name="T26" fmla="*/ 51 w 178"/>
                <a:gd name="T27" fmla="*/ 99 h 177"/>
                <a:gd name="T28" fmla="*/ 79 w 178"/>
                <a:gd name="T29" fmla="*/ 99 h 177"/>
                <a:gd name="T30" fmla="*/ 79 w 178"/>
                <a:gd name="T31" fmla="*/ 127 h 177"/>
                <a:gd name="T32" fmla="*/ 62 w 178"/>
                <a:gd name="T33" fmla="*/ 151 h 177"/>
                <a:gd name="T34" fmla="*/ 89 w 178"/>
                <a:gd name="T35" fmla="*/ 177 h 177"/>
                <a:gd name="T36" fmla="*/ 115 w 178"/>
                <a:gd name="T37" fmla="*/ 151 h 177"/>
                <a:gd name="T38" fmla="*/ 99 w 178"/>
                <a:gd name="T39" fmla="*/ 127 h 177"/>
                <a:gd name="T40" fmla="*/ 99 w 178"/>
                <a:gd name="T41" fmla="*/ 99 h 177"/>
                <a:gd name="T42" fmla="*/ 127 w 178"/>
                <a:gd name="T43" fmla="*/ 99 h 177"/>
                <a:gd name="T44" fmla="*/ 151 w 178"/>
                <a:gd name="T45" fmla="*/ 115 h 177"/>
                <a:gd name="T46" fmla="*/ 178 w 178"/>
                <a:gd name="T47" fmla="*/ 89 h 177"/>
                <a:gd name="T48" fmla="*/ 151 w 178"/>
                <a:gd name="T49" fmla="*/ 6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177">
                  <a:moveTo>
                    <a:pt x="151" y="62"/>
                  </a:moveTo>
                  <a:cubicBezTo>
                    <a:pt x="140" y="62"/>
                    <a:pt x="131" y="69"/>
                    <a:pt x="127" y="78"/>
                  </a:cubicBezTo>
                  <a:cubicBezTo>
                    <a:pt x="99" y="78"/>
                    <a:pt x="99" y="78"/>
                    <a:pt x="99" y="78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9" y="47"/>
                    <a:pt x="115" y="37"/>
                    <a:pt x="115" y="26"/>
                  </a:cubicBezTo>
                  <a:cubicBezTo>
                    <a:pt x="115" y="12"/>
                    <a:pt x="103" y="0"/>
                    <a:pt x="89" y="0"/>
                  </a:cubicBezTo>
                  <a:cubicBezTo>
                    <a:pt x="74" y="0"/>
                    <a:pt x="62" y="12"/>
                    <a:pt x="62" y="26"/>
                  </a:cubicBezTo>
                  <a:cubicBezTo>
                    <a:pt x="62" y="37"/>
                    <a:pt x="69" y="47"/>
                    <a:pt x="79" y="51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47" y="69"/>
                    <a:pt x="37" y="62"/>
                    <a:pt x="26" y="62"/>
                  </a:cubicBezTo>
                  <a:cubicBezTo>
                    <a:pt x="12" y="62"/>
                    <a:pt x="0" y="74"/>
                    <a:pt x="0" y="89"/>
                  </a:cubicBezTo>
                  <a:cubicBezTo>
                    <a:pt x="0" y="103"/>
                    <a:pt x="12" y="115"/>
                    <a:pt x="26" y="115"/>
                  </a:cubicBezTo>
                  <a:cubicBezTo>
                    <a:pt x="37" y="115"/>
                    <a:pt x="47" y="108"/>
                    <a:pt x="51" y="99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69" y="131"/>
                    <a:pt x="62" y="140"/>
                    <a:pt x="62" y="151"/>
                  </a:cubicBezTo>
                  <a:cubicBezTo>
                    <a:pt x="62" y="166"/>
                    <a:pt x="74" y="177"/>
                    <a:pt x="89" y="177"/>
                  </a:cubicBezTo>
                  <a:cubicBezTo>
                    <a:pt x="103" y="177"/>
                    <a:pt x="115" y="166"/>
                    <a:pt x="115" y="151"/>
                  </a:cubicBezTo>
                  <a:cubicBezTo>
                    <a:pt x="115" y="140"/>
                    <a:pt x="109" y="131"/>
                    <a:pt x="99" y="127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31" y="108"/>
                    <a:pt x="140" y="115"/>
                    <a:pt x="151" y="115"/>
                  </a:cubicBezTo>
                  <a:cubicBezTo>
                    <a:pt x="166" y="115"/>
                    <a:pt x="178" y="103"/>
                    <a:pt x="178" y="89"/>
                  </a:cubicBezTo>
                  <a:cubicBezTo>
                    <a:pt x="178" y="74"/>
                    <a:pt x="166" y="62"/>
                    <a:pt x="15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423"/>
            <p:cNvSpPr>
              <a:spLocks/>
            </p:cNvSpPr>
            <p:nvPr/>
          </p:nvSpPr>
          <p:spPr bwMode="auto">
            <a:xfrm>
              <a:off x="8982075" y="5607050"/>
              <a:ext cx="142875" cy="142875"/>
            </a:xfrm>
            <a:custGeom>
              <a:avLst/>
              <a:gdLst>
                <a:gd name="T0" fmla="*/ 151 w 177"/>
                <a:gd name="T1" fmla="*/ 62 h 177"/>
                <a:gd name="T2" fmla="*/ 126 w 177"/>
                <a:gd name="T3" fmla="*/ 78 h 177"/>
                <a:gd name="T4" fmla="*/ 99 w 177"/>
                <a:gd name="T5" fmla="*/ 78 h 177"/>
                <a:gd name="T6" fmla="*/ 99 w 177"/>
                <a:gd name="T7" fmla="*/ 51 h 177"/>
                <a:gd name="T8" fmla="*/ 115 w 177"/>
                <a:gd name="T9" fmla="*/ 26 h 177"/>
                <a:gd name="T10" fmla="*/ 88 w 177"/>
                <a:gd name="T11" fmla="*/ 0 h 177"/>
                <a:gd name="T12" fmla="*/ 62 w 177"/>
                <a:gd name="T13" fmla="*/ 26 h 177"/>
                <a:gd name="T14" fmla="*/ 78 w 177"/>
                <a:gd name="T15" fmla="*/ 51 h 177"/>
                <a:gd name="T16" fmla="*/ 78 w 177"/>
                <a:gd name="T17" fmla="*/ 78 h 177"/>
                <a:gd name="T18" fmla="*/ 50 w 177"/>
                <a:gd name="T19" fmla="*/ 78 h 177"/>
                <a:gd name="T20" fmla="*/ 26 w 177"/>
                <a:gd name="T21" fmla="*/ 62 h 177"/>
                <a:gd name="T22" fmla="*/ 0 w 177"/>
                <a:gd name="T23" fmla="*/ 89 h 177"/>
                <a:gd name="T24" fmla="*/ 26 w 177"/>
                <a:gd name="T25" fmla="*/ 115 h 177"/>
                <a:gd name="T26" fmla="*/ 50 w 177"/>
                <a:gd name="T27" fmla="*/ 99 h 177"/>
                <a:gd name="T28" fmla="*/ 78 w 177"/>
                <a:gd name="T29" fmla="*/ 99 h 177"/>
                <a:gd name="T30" fmla="*/ 78 w 177"/>
                <a:gd name="T31" fmla="*/ 127 h 177"/>
                <a:gd name="T32" fmla="*/ 62 w 177"/>
                <a:gd name="T33" fmla="*/ 151 h 177"/>
                <a:gd name="T34" fmla="*/ 88 w 177"/>
                <a:gd name="T35" fmla="*/ 177 h 177"/>
                <a:gd name="T36" fmla="*/ 115 w 177"/>
                <a:gd name="T37" fmla="*/ 151 h 177"/>
                <a:gd name="T38" fmla="*/ 99 w 177"/>
                <a:gd name="T39" fmla="*/ 127 h 177"/>
                <a:gd name="T40" fmla="*/ 99 w 177"/>
                <a:gd name="T41" fmla="*/ 99 h 177"/>
                <a:gd name="T42" fmla="*/ 126 w 177"/>
                <a:gd name="T43" fmla="*/ 99 h 177"/>
                <a:gd name="T44" fmla="*/ 151 w 177"/>
                <a:gd name="T45" fmla="*/ 115 h 177"/>
                <a:gd name="T46" fmla="*/ 177 w 177"/>
                <a:gd name="T47" fmla="*/ 89 h 177"/>
                <a:gd name="T48" fmla="*/ 151 w 177"/>
                <a:gd name="T49" fmla="*/ 6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177">
                  <a:moveTo>
                    <a:pt x="151" y="62"/>
                  </a:moveTo>
                  <a:cubicBezTo>
                    <a:pt x="140" y="62"/>
                    <a:pt x="130" y="69"/>
                    <a:pt x="126" y="78"/>
                  </a:cubicBezTo>
                  <a:cubicBezTo>
                    <a:pt x="99" y="78"/>
                    <a:pt x="99" y="78"/>
                    <a:pt x="99" y="78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8" y="47"/>
                    <a:pt x="115" y="37"/>
                    <a:pt x="115" y="26"/>
                  </a:cubicBezTo>
                  <a:cubicBezTo>
                    <a:pt x="115" y="12"/>
                    <a:pt x="103" y="0"/>
                    <a:pt x="88" y="0"/>
                  </a:cubicBezTo>
                  <a:cubicBezTo>
                    <a:pt x="74" y="0"/>
                    <a:pt x="62" y="12"/>
                    <a:pt x="62" y="26"/>
                  </a:cubicBezTo>
                  <a:cubicBezTo>
                    <a:pt x="62" y="37"/>
                    <a:pt x="69" y="47"/>
                    <a:pt x="78" y="51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46" y="69"/>
                    <a:pt x="37" y="62"/>
                    <a:pt x="26" y="62"/>
                  </a:cubicBezTo>
                  <a:cubicBezTo>
                    <a:pt x="11" y="62"/>
                    <a:pt x="0" y="74"/>
                    <a:pt x="0" y="89"/>
                  </a:cubicBezTo>
                  <a:cubicBezTo>
                    <a:pt x="0" y="103"/>
                    <a:pt x="11" y="115"/>
                    <a:pt x="26" y="115"/>
                  </a:cubicBezTo>
                  <a:cubicBezTo>
                    <a:pt x="37" y="115"/>
                    <a:pt x="46" y="108"/>
                    <a:pt x="50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69" y="131"/>
                    <a:pt x="62" y="140"/>
                    <a:pt x="62" y="151"/>
                  </a:cubicBezTo>
                  <a:cubicBezTo>
                    <a:pt x="62" y="166"/>
                    <a:pt x="74" y="177"/>
                    <a:pt x="88" y="177"/>
                  </a:cubicBezTo>
                  <a:cubicBezTo>
                    <a:pt x="103" y="177"/>
                    <a:pt x="115" y="166"/>
                    <a:pt x="115" y="151"/>
                  </a:cubicBezTo>
                  <a:cubicBezTo>
                    <a:pt x="115" y="140"/>
                    <a:pt x="108" y="131"/>
                    <a:pt x="99" y="127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26" y="99"/>
                    <a:pt x="126" y="99"/>
                    <a:pt x="126" y="99"/>
                  </a:cubicBezTo>
                  <a:cubicBezTo>
                    <a:pt x="130" y="108"/>
                    <a:pt x="140" y="115"/>
                    <a:pt x="151" y="115"/>
                  </a:cubicBezTo>
                  <a:cubicBezTo>
                    <a:pt x="165" y="115"/>
                    <a:pt x="177" y="103"/>
                    <a:pt x="177" y="89"/>
                  </a:cubicBezTo>
                  <a:cubicBezTo>
                    <a:pt x="177" y="74"/>
                    <a:pt x="165" y="62"/>
                    <a:pt x="15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424"/>
            <p:cNvSpPr>
              <a:spLocks/>
            </p:cNvSpPr>
            <p:nvPr/>
          </p:nvSpPr>
          <p:spPr bwMode="auto">
            <a:xfrm>
              <a:off x="9263063" y="5607050"/>
              <a:ext cx="142875" cy="142875"/>
            </a:xfrm>
            <a:custGeom>
              <a:avLst/>
              <a:gdLst>
                <a:gd name="T0" fmla="*/ 151 w 178"/>
                <a:gd name="T1" fmla="*/ 62 h 177"/>
                <a:gd name="T2" fmla="*/ 127 w 178"/>
                <a:gd name="T3" fmla="*/ 78 h 177"/>
                <a:gd name="T4" fmla="*/ 99 w 178"/>
                <a:gd name="T5" fmla="*/ 78 h 177"/>
                <a:gd name="T6" fmla="*/ 99 w 178"/>
                <a:gd name="T7" fmla="*/ 51 h 177"/>
                <a:gd name="T8" fmla="*/ 115 w 178"/>
                <a:gd name="T9" fmla="*/ 26 h 177"/>
                <a:gd name="T10" fmla="*/ 89 w 178"/>
                <a:gd name="T11" fmla="*/ 0 h 177"/>
                <a:gd name="T12" fmla="*/ 63 w 178"/>
                <a:gd name="T13" fmla="*/ 26 h 177"/>
                <a:gd name="T14" fmla="*/ 79 w 178"/>
                <a:gd name="T15" fmla="*/ 51 h 177"/>
                <a:gd name="T16" fmla="*/ 79 w 178"/>
                <a:gd name="T17" fmla="*/ 78 h 177"/>
                <a:gd name="T18" fmla="*/ 51 w 178"/>
                <a:gd name="T19" fmla="*/ 78 h 177"/>
                <a:gd name="T20" fmla="*/ 27 w 178"/>
                <a:gd name="T21" fmla="*/ 62 h 177"/>
                <a:gd name="T22" fmla="*/ 0 w 178"/>
                <a:gd name="T23" fmla="*/ 89 h 177"/>
                <a:gd name="T24" fmla="*/ 27 w 178"/>
                <a:gd name="T25" fmla="*/ 115 h 177"/>
                <a:gd name="T26" fmla="*/ 51 w 178"/>
                <a:gd name="T27" fmla="*/ 99 h 177"/>
                <a:gd name="T28" fmla="*/ 79 w 178"/>
                <a:gd name="T29" fmla="*/ 99 h 177"/>
                <a:gd name="T30" fmla="*/ 79 w 178"/>
                <a:gd name="T31" fmla="*/ 127 h 177"/>
                <a:gd name="T32" fmla="*/ 63 w 178"/>
                <a:gd name="T33" fmla="*/ 151 h 177"/>
                <a:gd name="T34" fmla="*/ 89 w 178"/>
                <a:gd name="T35" fmla="*/ 177 h 177"/>
                <a:gd name="T36" fmla="*/ 115 w 178"/>
                <a:gd name="T37" fmla="*/ 151 h 177"/>
                <a:gd name="T38" fmla="*/ 99 w 178"/>
                <a:gd name="T39" fmla="*/ 127 h 177"/>
                <a:gd name="T40" fmla="*/ 99 w 178"/>
                <a:gd name="T41" fmla="*/ 99 h 177"/>
                <a:gd name="T42" fmla="*/ 127 w 178"/>
                <a:gd name="T43" fmla="*/ 99 h 177"/>
                <a:gd name="T44" fmla="*/ 151 w 178"/>
                <a:gd name="T45" fmla="*/ 115 h 177"/>
                <a:gd name="T46" fmla="*/ 178 w 178"/>
                <a:gd name="T47" fmla="*/ 89 h 177"/>
                <a:gd name="T48" fmla="*/ 151 w 178"/>
                <a:gd name="T49" fmla="*/ 6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177">
                  <a:moveTo>
                    <a:pt x="151" y="62"/>
                  </a:moveTo>
                  <a:cubicBezTo>
                    <a:pt x="140" y="62"/>
                    <a:pt x="131" y="69"/>
                    <a:pt x="127" y="78"/>
                  </a:cubicBezTo>
                  <a:cubicBezTo>
                    <a:pt x="99" y="78"/>
                    <a:pt x="99" y="78"/>
                    <a:pt x="99" y="78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9" y="47"/>
                    <a:pt x="115" y="37"/>
                    <a:pt x="115" y="26"/>
                  </a:cubicBezTo>
                  <a:cubicBezTo>
                    <a:pt x="115" y="12"/>
                    <a:pt x="104" y="0"/>
                    <a:pt x="89" y="0"/>
                  </a:cubicBezTo>
                  <a:cubicBezTo>
                    <a:pt x="74" y="0"/>
                    <a:pt x="63" y="12"/>
                    <a:pt x="63" y="26"/>
                  </a:cubicBezTo>
                  <a:cubicBezTo>
                    <a:pt x="63" y="37"/>
                    <a:pt x="69" y="47"/>
                    <a:pt x="79" y="51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47" y="69"/>
                    <a:pt x="38" y="62"/>
                    <a:pt x="27" y="62"/>
                  </a:cubicBezTo>
                  <a:cubicBezTo>
                    <a:pt x="12" y="62"/>
                    <a:pt x="0" y="74"/>
                    <a:pt x="0" y="89"/>
                  </a:cubicBezTo>
                  <a:cubicBezTo>
                    <a:pt x="0" y="103"/>
                    <a:pt x="12" y="115"/>
                    <a:pt x="27" y="115"/>
                  </a:cubicBezTo>
                  <a:cubicBezTo>
                    <a:pt x="38" y="115"/>
                    <a:pt x="47" y="108"/>
                    <a:pt x="51" y="99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69" y="131"/>
                    <a:pt x="63" y="140"/>
                    <a:pt x="63" y="151"/>
                  </a:cubicBezTo>
                  <a:cubicBezTo>
                    <a:pt x="63" y="166"/>
                    <a:pt x="74" y="177"/>
                    <a:pt x="89" y="177"/>
                  </a:cubicBezTo>
                  <a:cubicBezTo>
                    <a:pt x="104" y="177"/>
                    <a:pt x="115" y="166"/>
                    <a:pt x="115" y="151"/>
                  </a:cubicBezTo>
                  <a:cubicBezTo>
                    <a:pt x="115" y="140"/>
                    <a:pt x="109" y="131"/>
                    <a:pt x="99" y="127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31" y="108"/>
                    <a:pt x="140" y="115"/>
                    <a:pt x="151" y="115"/>
                  </a:cubicBezTo>
                  <a:cubicBezTo>
                    <a:pt x="166" y="115"/>
                    <a:pt x="178" y="103"/>
                    <a:pt x="178" y="89"/>
                  </a:cubicBezTo>
                  <a:cubicBezTo>
                    <a:pt x="178" y="74"/>
                    <a:pt x="166" y="62"/>
                    <a:pt x="15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425"/>
            <p:cNvSpPr>
              <a:spLocks/>
            </p:cNvSpPr>
            <p:nvPr/>
          </p:nvSpPr>
          <p:spPr bwMode="auto">
            <a:xfrm>
              <a:off x="9544050" y="5607050"/>
              <a:ext cx="142875" cy="142875"/>
            </a:xfrm>
            <a:custGeom>
              <a:avLst/>
              <a:gdLst>
                <a:gd name="T0" fmla="*/ 151 w 177"/>
                <a:gd name="T1" fmla="*/ 62 h 177"/>
                <a:gd name="T2" fmla="*/ 127 w 177"/>
                <a:gd name="T3" fmla="*/ 78 h 177"/>
                <a:gd name="T4" fmla="*/ 99 w 177"/>
                <a:gd name="T5" fmla="*/ 78 h 177"/>
                <a:gd name="T6" fmla="*/ 99 w 177"/>
                <a:gd name="T7" fmla="*/ 51 h 177"/>
                <a:gd name="T8" fmla="*/ 115 w 177"/>
                <a:gd name="T9" fmla="*/ 26 h 177"/>
                <a:gd name="T10" fmla="*/ 89 w 177"/>
                <a:gd name="T11" fmla="*/ 0 h 177"/>
                <a:gd name="T12" fmla="*/ 62 w 177"/>
                <a:gd name="T13" fmla="*/ 26 h 177"/>
                <a:gd name="T14" fmla="*/ 78 w 177"/>
                <a:gd name="T15" fmla="*/ 51 h 177"/>
                <a:gd name="T16" fmla="*/ 78 w 177"/>
                <a:gd name="T17" fmla="*/ 78 h 177"/>
                <a:gd name="T18" fmla="*/ 51 w 177"/>
                <a:gd name="T19" fmla="*/ 78 h 177"/>
                <a:gd name="T20" fmla="*/ 26 w 177"/>
                <a:gd name="T21" fmla="*/ 62 h 177"/>
                <a:gd name="T22" fmla="*/ 0 w 177"/>
                <a:gd name="T23" fmla="*/ 89 h 177"/>
                <a:gd name="T24" fmla="*/ 26 w 177"/>
                <a:gd name="T25" fmla="*/ 115 h 177"/>
                <a:gd name="T26" fmla="*/ 51 w 177"/>
                <a:gd name="T27" fmla="*/ 99 h 177"/>
                <a:gd name="T28" fmla="*/ 78 w 177"/>
                <a:gd name="T29" fmla="*/ 99 h 177"/>
                <a:gd name="T30" fmla="*/ 78 w 177"/>
                <a:gd name="T31" fmla="*/ 127 h 177"/>
                <a:gd name="T32" fmla="*/ 62 w 177"/>
                <a:gd name="T33" fmla="*/ 151 h 177"/>
                <a:gd name="T34" fmla="*/ 89 w 177"/>
                <a:gd name="T35" fmla="*/ 177 h 177"/>
                <a:gd name="T36" fmla="*/ 115 w 177"/>
                <a:gd name="T37" fmla="*/ 151 h 177"/>
                <a:gd name="T38" fmla="*/ 99 w 177"/>
                <a:gd name="T39" fmla="*/ 127 h 177"/>
                <a:gd name="T40" fmla="*/ 99 w 177"/>
                <a:gd name="T41" fmla="*/ 99 h 177"/>
                <a:gd name="T42" fmla="*/ 127 w 177"/>
                <a:gd name="T43" fmla="*/ 99 h 177"/>
                <a:gd name="T44" fmla="*/ 151 w 177"/>
                <a:gd name="T45" fmla="*/ 115 h 177"/>
                <a:gd name="T46" fmla="*/ 177 w 177"/>
                <a:gd name="T47" fmla="*/ 89 h 177"/>
                <a:gd name="T48" fmla="*/ 151 w 177"/>
                <a:gd name="T49" fmla="*/ 6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177">
                  <a:moveTo>
                    <a:pt x="151" y="62"/>
                  </a:moveTo>
                  <a:cubicBezTo>
                    <a:pt x="140" y="62"/>
                    <a:pt x="131" y="69"/>
                    <a:pt x="127" y="78"/>
                  </a:cubicBezTo>
                  <a:cubicBezTo>
                    <a:pt x="99" y="78"/>
                    <a:pt x="99" y="78"/>
                    <a:pt x="99" y="78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8" y="47"/>
                    <a:pt x="115" y="37"/>
                    <a:pt x="115" y="26"/>
                  </a:cubicBezTo>
                  <a:cubicBezTo>
                    <a:pt x="115" y="12"/>
                    <a:pt x="103" y="0"/>
                    <a:pt x="89" y="0"/>
                  </a:cubicBezTo>
                  <a:cubicBezTo>
                    <a:pt x="74" y="0"/>
                    <a:pt x="62" y="12"/>
                    <a:pt x="62" y="26"/>
                  </a:cubicBezTo>
                  <a:cubicBezTo>
                    <a:pt x="62" y="37"/>
                    <a:pt x="69" y="47"/>
                    <a:pt x="78" y="51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47" y="69"/>
                    <a:pt x="37" y="62"/>
                    <a:pt x="26" y="62"/>
                  </a:cubicBezTo>
                  <a:cubicBezTo>
                    <a:pt x="12" y="62"/>
                    <a:pt x="0" y="74"/>
                    <a:pt x="0" y="89"/>
                  </a:cubicBezTo>
                  <a:cubicBezTo>
                    <a:pt x="0" y="103"/>
                    <a:pt x="12" y="115"/>
                    <a:pt x="26" y="115"/>
                  </a:cubicBezTo>
                  <a:cubicBezTo>
                    <a:pt x="37" y="115"/>
                    <a:pt x="47" y="108"/>
                    <a:pt x="51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69" y="131"/>
                    <a:pt x="62" y="140"/>
                    <a:pt x="62" y="151"/>
                  </a:cubicBezTo>
                  <a:cubicBezTo>
                    <a:pt x="62" y="166"/>
                    <a:pt x="74" y="177"/>
                    <a:pt x="89" y="177"/>
                  </a:cubicBezTo>
                  <a:cubicBezTo>
                    <a:pt x="103" y="177"/>
                    <a:pt x="115" y="166"/>
                    <a:pt x="115" y="151"/>
                  </a:cubicBezTo>
                  <a:cubicBezTo>
                    <a:pt x="115" y="140"/>
                    <a:pt x="108" y="131"/>
                    <a:pt x="99" y="127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31" y="108"/>
                    <a:pt x="140" y="115"/>
                    <a:pt x="151" y="115"/>
                  </a:cubicBezTo>
                  <a:cubicBezTo>
                    <a:pt x="166" y="115"/>
                    <a:pt x="177" y="103"/>
                    <a:pt x="177" y="89"/>
                  </a:cubicBezTo>
                  <a:cubicBezTo>
                    <a:pt x="177" y="74"/>
                    <a:pt x="166" y="62"/>
                    <a:pt x="15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426"/>
            <p:cNvSpPr>
              <a:spLocks/>
            </p:cNvSpPr>
            <p:nvPr/>
          </p:nvSpPr>
          <p:spPr bwMode="auto">
            <a:xfrm>
              <a:off x="9825038" y="4483100"/>
              <a:ext cx="73025" cy="142875"/>
            </a:xfrm>
            <a:custGeom>
              <a:avLst/>
              <a:gdLst>
                <a:gd name="T0" fmla="*/ 63 w 91"/>
                <a:gd name="T1" fmla="*/ 26 h 177"/>
                <a:gd name="T2" fmla="*/ 79 w 91"/>
                <a:gd name="T3" fmla="*/ 51 h 177"/>
                <a:gd name="T4" fmla="*/ 79 w 91"/>
                <a:gd name="T5" fmla="*/ 78 h 177"/>
                <a:gd name="T6" fmla="*/ 51 w 91"/>
                <a:gd name="T7" fmla="*/ 78 h 177"/>
                <a:gd name="T8" fmla="*/ 27 w 91"/>
                <a:gd name="T9" fmla="*/ 62 h 177"/>
                <a:gd name="T10" fmla="*/ 0 w 91"/>
                <a:gd name="T11" fmla="*/ 89 h 177"/>
                <a:gd name="T12" fmla="*/ 27 w 91"/>
                <a:gd name="T13" fmla="*/ 115 h 177"/>
                <a:gd name="T14" fmla="*/ 51 w 91"/>
                <a:gd name="T15" fmla="*/ 99 h 177"/>
                <a:gd name="T16" fmla="*/ 79 w 91"/>
                <a:gd name="T17" fmla="*/ 99 h 177"/>
                <a:gd name="T18" fmla="*/ 79 w 91"/>
                <a:gd name="T19" fmla="*/ 126 h 177"/>
                <a:gd name="T20" fmla="*/ 63 w 91"/>
                <a:gd name="T21" fmla="*/ 151 h 177"/>
                <a:gd name="T22" fmla="*/ 63 w 91"/>
                <a:gd name="T23" fmla="*/ 151 h 177"/>
                <a:gd name="T24" fmla="*/ 89 w 91"/>
                <a:gd name="T25" fmla="*/ 177 h 177"/>
                <a:gd name="T26" fmla="*/ 91 w 91"/>
                <a:gd name="T27" fmla="*/ 177 h 177"/>
                <a:gd name="T28" fmla="*/ 91 w 91"/>
                <a:gd name="T29" fmla="*/ 0 h 177"/>
                <a:gd name="T30" fmla="*/ 89 w 91"/>
                <a:gd name="T31" fmla="*/ 0 h 177"/>
                <a:gd name="T32" fmla="*/ 63 w 91"/>
                <a:gd name="T33" fmla="*/ 2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177">
                  <a:moveTo>
                    <a:pt x="63" y="26"/>
                  </a:moveTo>
                  <a:cubicBezTo>
                    <a:pt x="63" y="37"/>
                    <a:pt x="69" y="47"/>
                    <a:pt x="79" y="51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47" y="69"/>
                    <a:pt x="38" y="62"/>
                    <a:pt x="27" y="62"/>
                  </a:cubicBezTo>
                  <a:cubicBezTo>
                    <a:pt x="12" y="62"/>
                    <a:pt x="0" y="74"/>
                    <a:pt x="0" y="89"/>
                  </a:cubicBezTo>
                  <a:cubicBezTo>
                    <a:pt x="0" y="103"/>
                    <a:pt x="12" y="115"/>
                    <a:pt x="27" y="115"/>
                  </a:cubicBezTo>
                  <a:cubicBezTo>
                    <a:pt x="38" y="115"/>
                    <a:pt x="47" y="108"/>
                    <a:pt x="51" y="99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69" y="130"/>
                    <a:pt x="63" y="140"/>
                    <a:pt x="63" y="151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63" y="165"/>
                    <a:pt x="75" y="177"/>
                    <a:pt x="89" y="177"/>
                  </a:cubicBezTo>
                  <a:cubicBezTo>
                    <a:pt x="90" y="177"/>
                    <a:pt x="90" y="177"/>
                    <a:pt x="91" y="17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0" y="0"/>
                    <a:pt x="90" y="0"/>
                    <a:pt x="89" y="0"/>
                  </a:cubicBezTo>
                  <a:cubicBezTo>
                    <a:pt x="75" y="0"/>
                    <a:pt x="63" y="12"/>
                    <a:pt x="6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427"/>
            <p:cNvSpPr>
              <a:spLocks/>
            </p:cNvSpPr>
            <p:nvPr/>
          </p:nvSpPr>
          <p:spPr bwMode="auto">
            <a:xfrm>
              <a:off x="9825038" y="4762500"/>
              <a:ext cx="73025" cy="144463"/>
            </a:xfrm>
            <a:custGeom>
              <a:avLst/>
              <a:gdLst>
                <a:gd name="T0" fmla="*/ 89 w 91"/>
                <a:gd name="T1" fmla="*/ 0 h 178"/>
                <a:gd name="T2" fmla="*/ 63 w 91"/>
                <a:gd name="T3" fmla="*/ 27 h 178"/>
                <a:gd name="T4" fmla="*/ 79 w 91"/>
                <a:gd name="T5" fmla="*/ 51 h 178"/>
                <a:gd name="T6" fmla="*/ 79 w 91"/>
                <a:gd name="T7" fmla="*/ 79 h 178"/>
                <a:gd name="T8" fmla="*/ 51 w 91"/>
                <a:gd name="T9" fmla="*/ 79 h 178"/>
                <a:gd name="T10" fmla="*/ 27 w 91"/>
                <a:gd name="T11" fmla="*/ 63 h 178"/>
                <a:gd name="T12" fmla="*/ 0 w 91"/>
                <a:gd name="T13" fmla="*/ 89 h 178"/>
                <a:gd name="T14" fmla="*/ 27 w 91"/>
                <a:gd name="T15" fmla="*/ 116 h 178"/>
                <a:gd name="T16" fmla="*/ 51 w 91"/>
                <a:gd name="T17" fmla="*/ 99 h 178"/>
                <a:gd name="T18" fmla="*/ 79 w 91"/>
                <a:gd name="T19" fmla="*/ 99 h 178"/>
                <a:gd name="T20" fmla="*/ 79 w 91"/>
                <a:gd name="T21" fmla="*/ 127 h 178"/>
                <a:gd name="T22" fmla="*/ 63 w 91"/>
                <a:gd name="T23" fmla="*/ 151 h 178"/>
                <a:gd name="T24" fmla="*/ 63 w 91"/>
                <a:gd name="T25" fmla="*/ 151 h 178"/>
                <a:gd name="T26" fmla="*/ 89 w 91"/>
                <a:gd name="T27" fmla="*/ 178 h 178"/>
                <a:gd name="T28" fmla="*/ 91 w 91"/>
                <a:gd name="T29" fmla="*/ 178 h 178"/>
                <a:gd name="T30" fmla="*/ 91 w 91"/>
                <a:gd name="T31" fmla="*/ 0 h 178"/>
                <a:gd name="T32" fmla="*/ 89 w 91"/>
                <a:gd name="T3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178">
                  <a:moveTo>
                    <a:pt x="89" y="0"/>
                  </a:moveTo>
                  <a:cubicBezTo>
                    <a:pt x="75" y="0"/>
                    <a:pt x="63" y="12"/>
                    <a:pt x="63" y="27"/>
                  </a:cubicBezTo>
                  <a:cubicBezTo>
                    <a:pt x="63" y="38"/>
                    <a:pt x="69" y="47"/>
                    <a:pt x="79" y="51"/>
                  </a:cubicBezTo>
                  <a:cubicBezTo>
                    <a:pt x="79" y="79"/>
                    <a:pt x="79" y="79"/>
                    <a:pt x="79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47" y="69"/>
                    <a:pt x="38" y="63"/>
                    <a:pt x="27" y="63"/>
                  </a:cubicBezTo>
                  <a:cubicBezTo>
                    <a:pt x="12" y="63"/>
                    <a:pt x="0" y="74"/>
                    <a:pt x="0" y="89"/>
                  </a:cubicBezTo>
                  <a:cubicBezTo>
                    <a:pt x="0" y="104"/>
                    <a:pt x="12" y="116"/>
                    <a:pt x="27" y="116"/>
                  </a:cubicBezTo>
                  <a:cubicBezTo>
                    <a:pt x="38" y="116"/>
                    <a:pt x="47" y="109"/>
                    <a:pt x="51" y="99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69" y="131"/>
                    <a:pt x="63" y="140"/>
                    <a:pt x="63" y="151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63" y="166"/>
                    <a:pt x="75" y="178"/>
                    <a:pt x="89" y="178"/>
                  </a:cubicBezTo>
                  <a:cubicBezTo>
                    <a:pt x="90" y="178"/>
                    <a:pt x="90" y="178"/>
                    <a:pt x="91" y="178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0" y="0"/>
                    <a:pt x="90" y="0"/>
                    <a:pt x="8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428"/>
            <p:cNvSpPr>
              <a:spLocks/>
            </p:cNvSpPr>
            <p:nvPr/>
          </p:nvSpPr>
          <p:spPr bwMode="auto">
            <a:xfrm>
              <a:off x="9825038" y="5045075"/>
              <a:ext cx="73025" cy="142875"/>
            </a:xfrm>
            <a:custGeom>
              <a:avLst/>
              <a:gdLst>
                <a:gd name="T0" fmla="*/ 63 w 91"/>
                <a:gd name="T1" fmla="*/ 26 h 177"/>
                <a:gd name="T2" fmla="*/ 63 w 91"/>
                <a:gd name="T3" fmla="*/ 26 h 177"/>
                <a:gd name="T4" fmla="*/ 79 w 91"/>
                <a:gd name="T5" fmla="*/ 51 h 177"/>
                <a:gd name="T6" fmla="*/ 79 w 91"/>
                <a:gd name="T7" fmla="*/ 78 h 177"/>
                <a:gd name="T8" fmla="*/ 51 w 91"/>
                <a:gd name="T9" fmla="*/ 78 h 177"/>
                <a:gd name="T10" fmla="*/ 27 w 91"/>
                <a:gd name="T11" fmla="*/ 62 h 177"/>
                <a:gd name="T12" fmla="*/ 0 w 91"/>
                <a:gd name="T13" fmla="*/ 89 h 177"/>
                <a:gd name="T14" fmla="*/ 27 w 91"/>
                <a:gd name="T15" fmla="*/ 115 h 177"/>
                <a:gd name="T16" fmla="*/ 51 w 91"/>
                <a:gd name="T17" fmla="*/ 99 h 177"/>
                <a:gd name="T18" fmla="*/ 79 w 91"/>
                <a:gd name="T19" fmla="*/ 99 h 177"/>
                <a:gd name="T20" fmla="*/ 79 w 91"/>
                <a:gd name="T21" fmla="*/ 126 h 177"/>
                <a:gd name="T22" fmla="*/ 63 w 91"/>
                <a:gd name="T23" fmla="*/ 151 h 177"/>
                <a:gd name="T24" fmla="*/ 63 w 91"/>
                <a:gd name="T25" fmla="*/ 151 h 177"/>
                <a:gd name="T26" fmla="*/ 89 w 91"/>
                <a:gd name="T27" fmla="*/ 177 h 177"/>
                <a:gd name="T28" fmla="*/ 91 w 91"/>
                <a:gd name="T29" fmla="*/ 177 h 177"/>
                <a:gd name="T30" fmla="*/ 91 w 91"/>
                <a:gd name="T31" fmla="*/ 0 h 177"/>
                <a:gd name="T32" fmla="*/ 89 w 91"/>
                <a:gd name="T33" fmla="*/ 0 h 177"/>
                <a:gd name="T34" fmla="*/ 63 w 91"/>
                <a:gd name="T35" fmla="*/ 2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77">
                  <a:moveTo>
                    <a:pt x="63" y="26"/>
                  </a:moveTo>
                  <a:cubicBezTo>
                    <a:pt x="63" y="26"/>
                    <a:pt x="63" y="26"/>
                    <a:pt x="63" y="26"/>
                  </a:cubicBezTo>
                  <a:cubicBezTo>
                    <a:pt x="63" y="37"/>
                    <a:pt x="69" y="47"/>
                    <a:pt x="79" y="51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47" y="69"/>
                    <a:pt x="38" y="62"/>
                    <a:pt x="27" y="62"/>
                  </a:cubicBezTo>
                  <a:cubicBezTo>
                    <a:pt x="12" y="62"/>
                    <a:pt x="0" y="74"/>
                    <a:pt x="0" y="89"/>
                  </a:cubicBezTo>
                  <a:cubicBezTo>
                    <a:pt x="0" y="103"/>
                    <a:pt x="12" y="115"/>
                    <a:pt x="27" y="115"/>
                  </a:cubicBezTo>
                  <a:cubicBezTo>
                    <a:pt x="38" y="115"/>
                    <a:pt x="47" y="108"/>
                    <a:pt x="51" y="99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69" y="130"/>
                    <a:pt x="63" y="140"/>
                    <a:pt x="63" y="151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63" y="166"/>
                    <a:pt x="75" y="177"/>
                    <a:pt x="89" y="177"/>
                  </a:cubicBezTo>
                  <a:cubicBezTo>
                    <a:pt x="90" y="177"/>
                    <a:pt x="90" y="177"/>
                    <a:pt x="91" y="17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0" y="0"/>
                    <a:pt x="90" y="0"/>
                    <a:pt x="89" y="0"/>
                  </a:cubicBezTo>
                  <a:cubicBezTo>
                    <a:pt x="75" y="0"/>
                    <a:pt x="63" y="12"/>
                    <a:pt x="6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429"/>
            <p:cNvSpPr>
              <a:spLocks/>
            </p:cNvSpPr>
            <p:nvPr/>
          </p:nvSpPr>
          <p:spPr bwMode="auto">
            <a:xfrm>
              <a:off x="9825038" y="5326063"/>
              <a:ext cx="73025" cy="142875"/>
            </a:xfrm>
            <a:custGeom>
              <a:avLst/>
              <a:gdLst>
                <a:gd name="T0" fmla="*/ 63 w 91"/>
                <a:gd name="T1" fmla="*/ 27 h 178"/>
                <a:gd name="T2" fmla="*/ 63 w 91"/>
                <a:gd name="T3" fmla="*/ 27 h 178"/>
                <a:gd name="T4" fmla="*/ 79 w 91"/>
                <a:gd name="T5" fmla="*/ 51 h 178"/>
                <a:gd name="T6" fmla="*/ 79 w 91"/>
                <a:gd name="T7" fmla="*/ 79 h 178"/>
                <a:gd name="T8" fmla="*/ 51 w 91"/>
                <a:gd name="T9" fmla="*/ 79 h 178"/>
                <a:gd name="T10" fmla="*/ 27 w 91"/>
                <a:gd name="T11" fmla="*/ 63 h 178"/>
                <a:gd name="T12" fmla="*/ 0 w 91"/>
                <a:gd name="T13" fmla="*/ 89 h 178"/>
                <a:gd name="T14" fmla="*/ 27 w 91"/>
                <a:gd name="T15" fmla="*/ 116 h 178"/>
                <a:gd name="T16" fmla="*/ 51 w 91"/>
                <a:gd name="T17" fmla="*/ 99 h 178"/>
                <a:gd name="T18" fmla="*/ 79 w 91"/>
                <a:gd name="T19" fmla="*/ 99 h 178"/>
                <a:gd name="T20" fmla="*/ 79 w 91"/>
                <a:gd name="T21" fmla="*/ 127 h 178"/>
                <a:gd name="T22" fmla="*/ 63 w 91"/>
                <a:gd name="T23" fmla="*/ 151 h 178"/>
                <a:gd name="T24" fmla="*/ 89 w 91"/>
                <a:gd name="T25" fmla="*/ 178 h 178"/>
                <a:gd name="T26" fmla="*/ 91 w 91"/>
                <a:gd name="T27" fmla="*/ 178 h 178"/>
                <a:gd name="T28" fmla="*/ 91 w 91"/>
                <a:gd name="T29" fmla="*/ 0 h 178"/>
                <a:gd name="T30" fmla="*/ 89 w 91"/>
                <a:gd name="T31" fmla="*/ 0 h 178"/>
                <a:gd name="T32" fmla="*/ 63 w 91"/>
                <a:gd name="T33" fmla="*/ 2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178">
                  <a:moveTo>
                    <a:pt x="63" y="27"/>
                  </a:moveTo>
                  <a:cubicBezTo>
                    <a:pt x="63" y="27"/>
                    <a:pt x="63" y="27"/>
                    <a:pt x="63" y="27"/>
                  </a:cubicBezTo>
                  <a:cubicBezTo>
                    <a:pt x="63" y="38"/>
                    <a:pt x="69" y="47"/>
                    <a:pt x="79" y="51"/>
                  </a:cubicBezTo>
                  <a:cubicBezTo>
                    <a:pt x="79" y="79"/>
                    <a:pt x="79" y="79"/>
                    <a:pt x="79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47" y="69"/>
                    <a:pt x="38" y="63"/>
                    <a:pt x="27" y="63"/>
                  </a:cubicBezTo>
                  <a:cubicBezTo>
                    <a:pt x="12" y="63"/>
                    <a:pt x="0" y="74"/>
                    <a:pt x="0" y="89"/>
                  </a:cubicBezTo>
                  <a:cubicBezTo>
                    <a:pt x="0" y="104"/>
                    <a:pt x="12" y="116"/>
                    <a:pt x="27" y="116"/>
                  </a:cubicBezTo>
                  <a:cubicBezTo>
                    <a:pt x="38" y="116"/>
                    <a:pt x="47" y="109"/>
                    <a:pt x="51" y="99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69" y="131"/>
                    <a:pt x="63" y="140"/>
                    <a:pt x="63" y="151"/>
                  </a:cubicBezTo>
                  <a:cubicBezTo>
                    <a:pt x="63" y="166"/>
                    <a:pt x="75" y="178"/>
                    <a:pt x="89" y="178"/>
                  </a:cubicBezTo>
                  <a:cubicBezTo>
                    <a:pt x="90" y="178"/>
                    <a:pt x="90" y="178"/>
                    <a:pt x="91" y="178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0" y="0"/>
                    <a:pt x="90" y="0"/>
                    <a:pt x="89" y="0"/>
                  </a:cubicBezTo>
                  <a:cubicBezTo>
                    <a:pt x="75" y="0"/>
                    <a:pt x="63" y="12"/>
                    <a:pt x="63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430"/>
            <p:cNvSpPr>
              <a:spLocks/>
            </p:cNvSpPr>
            <p:nvPr/>
          </p:nvSpPr>
          <p:spPr bwMode="auto">
            <a:xfrm>
              <a:off x="9825038" y="5607050"/>
              <a:ext cx="73025" cy="142875"/>
            </a:xfrm>
            <a:custGeom>
              <a:avLst/>
              <a:gdLst>
                <a:gd name="T0" fmla="*/ 63 w 91"/>
                <a:gd name="T1" fmla="*/ 26 h 177"/>
                <a:gd name="T2" fmla="*/ 79 w 91"/>
                <a:gd name="T3" fmla="*/ 51 h 177"/>
                <a:gd name="T4" fmla="*/ 79 w 91"/>
                <a:gd name="T5" fmla="*/ 78 h 177"/>
                <a:gd name="T6" fmla="*/ 51 w 91"/>
                <a:gd name="T7" fmla="*/ 78 h 177"/>
                <a:gd name="T8" fmla="*/ 27 w 91"/>
                <a:gd name="T9" fmla="*/ 62 h 177"/>
                <a:gd name="T10" fmla="*/ 0 w 91"/>
                <a:gd name="T11" fmla="*/ 89 h 177"/>
                <a:gd name="T12" fmla="*/ 27 w 91"/>
                <a:gd name="T13" fmla="*/ 115 h 177"/>
                <a:gd name="T14" fmla="*/ 51 w 91"/>
                <a:gd name="T15" fmla="*/ 99 h 177"/>
                <a:gd name="T16" fmla="*/ 79 w 91"/>
                <a:gd name="T17" fmla="*/ 99 h 177"/>
                <a:gd name="T18" fmla="*/ 79 w 91"/>
                <a:gd name="T19" fmla="*/ 127 h 177"/>
                <a:gd name="T20" fmla="*/ 63 w 91"/>
                <a:gd name="T21" fmla="*/ 151 h 177"/>
                <a:gd name="T22" fmla="*/ 89 w 91"/>
                <a:gd name="T23" fmla="*/ 177 h 177"/>
                <a:gd name="T24" fmla="*/ 91 w 91"/>
                <a:gd name="T25" fmla="*/ 177 h 177"/>
                <a:gd name="T26" fmla="*/ 91 w 91"/>
                <a:gd name="T27" fmla="*/ 0 h 177"/>
                <a:gd name="T28" fmla="*/ 89 w 91"/>
                <a:gd name="T29" fmla="*/ 0 h 177"/>
                <a:gd name="T30" fmla="*/ 63 w 91"/>
                <a:gd name="T31" fmla="*/ 2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177">
                  <a:moveTo>
                    <a:pt x="63" y="26"/>
                  </a:moveTo>
                  <a:cubicBezTo>
                    <a:pt x="63" y="37"/>
                    <a:pt x="69" y="47"/>
                    <a:pt x="79" y="51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47" y="69"/>
                    <a:pt x="38" y="62"/>
                    <a:pt x="27" y="62"/>
                  </a:cubicBezTo>
                  <a:cubicBezTo>
                    <a:pt x="12" y="62"/>
                    <a:pt x="0" y="74"/>
                    <a:pt x="0" y="89"/>
                  </a:cubicBezTo>
                  <a:cubicBezTo>
                    <a:pt x="0" y="103"/>
                    <a:pt x="12" y="115"/>
                    <a:pt x="27" y="115"/>
                  </a:cubicBezTo>
                  <a:cubicBezTo>
                    <a:pt x="38" y="115"/>
                    <a:pt x="47" y="108"/>
                    <a:pt x="51" y="99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69" y="131"/>
                    <a:pt x="63" y="140"/>
                    <a:pt x="63" y="151"/>
                  </a:cubicBezTo>
                  <a:cubicBezTo>
                    <a:pt x="63" y="166"/>
                    <a:pt x="75" y="177"/>
                    <a:pt x="89" y="177"/>
                  </a:cubicBezTo>
                  <a:cubicBezTo>
                    <a:pt x="90" y="177"/>
                    <a:pt x="90" y="177"/>
                    <a:pt x="91" y="17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0" y="0"/>
                    <a:pt x="90" y="0"/>
                    <a:pt x="89" y="0"/>
                  </a:cubicBezTo>
                  <a:cubicBezTo>
                    <a:pt x="75" y="0"/>
                    <a:pt x="63" y="12"/>
                    <a:pt x="6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5208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r>
              <a:rPr lang="en-GB" sz="3200" b="1" dirty="0" smtClean="0">
                <a:solidFill>
                  <a:schemeClr val="accent2"/>
                </a:solidFill>
              </a:rPr>
              <a:t>Main slide title (Calibri 32pt Bold)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fld id="{6F5FA1F4-1D2C-43EA-A807-DE4AD1C343E9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4253" y="1752600"/>
            <a:ext cx="11268643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 smtClean="0"/>
              <a:t>Bulleted subtitle (Calibri 28pt): click to add text</a:t>
            </a:r>
          </a:p>
          <a:p>
            <a:pPr lvl="1"/>
            <a:r>
              <a:rPr lang="en-US" dirty="0" smtClean="0"/>
              <a:t>Subtitle (Calibri 28pt)</a:t>
            </a:r>
          </a:p>
          <a:p>
            <a:pPr lvl="2"/>
            <a:r>
              <a:rPr lang="en-US" dirty="0" smtClean="0"/>
              <a:t>Bulleted slide body text (Calibri 20pt)</a:t>
            </a:r>
          </a:p>
          <a:p>
            <a:pPr lvl="3"/>
            <a:r>
              <a:rPr lang="en-US" dirty="0" smtClean="0"/>
              <a:t>Body text (Calibri 20pt)</a:t>
            </a:r>
          </a:p>
          <a:p>
            <a:pPr lvl="4"/>
            <a:r>
              <a:rPr lang="en-US" dirty="0" smtClean="0"/>
              <a:t>Bulleted source (Calibri 16pt)</a:t>
            </a:r>
          </a:p>
          <a:p>
            <a:pPr lvl="5"/>
            <a:r>
              <a:rPr lang="en-US" dirty="0" smtClean="0"/>
              <a:t>Source (Calibri 16pt)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114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r>
              <a:rPr lang="en-GB" dirty="0" smtClean="0"/>
              <a:t>Small image and text </a:t>
            </a:r>
            <a:r>
              <a:rPr lang="en-GB" sz="3200" b="1" dirty="0" smtClean="0">
                <a:solidFill>
                  <a:schemeClr val="accent2"/>
                </a:solidFill>
              </a:rPr>
              <a:t>slide title (Calibri 32pt Bold)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fld id="{6F5FA1F4-1D2C-43EA-A807-DE4AD1C343E9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051175" y="1752600"/>
            <a:ext cx="8681721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 smtClean="0"/>
              <a:t>Bulleted subtitle (Calibri 28pt): click to add text</a:t>
            </a:r>
          </a:p>
          <a:p>
            <a:pPr lvl="1"/>
            <a:r>
              <a:rPr lang="en-US" dirty="0" smtClean="0"/>
              <a:t>Subtitle (Calibri 28pt)</a:t>
            </a:r>
          </a:p>
          <a:p>
            <a:pPr lvl="2"/>
            <a:r>
              <a:rPr lang="en-US" dirty="0" smtClean="0"/>
              <a:t>Bulleted body text (Calibri 20pt)</a:t>
            </a:r>
          </a:p>
          <a:p>
            <a:pPr lvl="3"/>
            <a:r>
              <a:rPr lang="en-US" dirty="0" smtClean="0"/>
              <a:t>Body text (Calibri 20pt)</a:t>
            </a:r>
          </a:p>
          <a:p>
            <a:pPr lvl="4"/>
            <a:r>
              <a:rPr lang="en-US" dirty="0" smtClean="0"/>
              <a:t>Bulleted source (Calibri 16pt)</a:t>
            </a:r>
          </a:p>
          <a:p>
            <a:pPr lvl="5"/>
            <a:r>
              <a:rPr lang="en-US" dirty="0" smtClean="0"/>
              <a:t>Source (Calibri 16pt)</a:t>
            </a:r>
            <a:endParaRPr lang="en-GB" dirty="0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752600"/>
            <a:ext cx="2131200" cy="46291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58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r>
              <a:rPr lang="en-GB" dirty="0" smtClean="0"/>
              <a:t>Medium image and text </a:t>
            </a:r>
            <a:r>
              <a:rPr lang="en-GB" sz="3200" b="1" dirty="0" smtClean="0">
                <a:solidFill>
                  <a:schemeClr val="accent2"/>
                </a:solidFill>
              </a:rPr>
              <a:t>slide title (Calibri 32pt Bold)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fld id="{6F5FA1F4-1D2C-43EA-A807-DE4AD1C343E9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100024" y="1752600"/>
            <a:ext cx="5634921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 smtClean="0"/>
              <a:t>Bulleted subtitle (Calibri 28pt): click to add text</a:t>
            </a:r>
          </a:p>
          <a:p>
            <a:pPr lvl="1"/>
            <a:r>
              <a:rPr lang="en-US" dirty="0" smtClean="0"/>
              <a:t>Subtitle (Calibri 28pt)</a:t>
            </a:r>
          </a:p>
          <a:p>
            <a:pPr lvl="2"/>
            <a:r>
              <a:rPr lang="en-US" dirty="0" smtClean="0"/>
              <a:t>Bulleted body text (Calibri 20pt)</a:t>
            </a:r>
          </a:p>
          <a:p>
            <a:pPr lvl="3"/>
            <a:r>
              <a:rPr lang="en-US" dirty="0" smtClean="0"/>
              <a:t>Body text (Calibri 20pt)</a:t>
            </a:r>
          </a:p>
          <a:p>
            <a:pPr lvl="4"/>
            <a:r>
              <a:rPr lang="en-US" dirty="0" smtClean="0"/>
              <a:t>Bulleted source (Calibri 16pt)</a:t>
            </a:r>
          </a:p>
          <a:p>
            <a:pPr lvl="5"/>
            <a:r>
              <a:rPr lang="en-US" dirty="0" smtClean="0"/>
              <a:t>Source (Calibri 16pt)</a:t>
            </a:r>
            <a:endParaRPr lang="en-GB" dirty="0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465102" y="1752600"/>
            <a:ext cx="5172146" cy="46291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81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91281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83971"/>
            <a:ext cx="2593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FA1F4-1D2C-43EA-A807-DE4AD1C343E9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1175" y="6391591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8000" y="6394766"/>
            <a:ext cx="1060450" cy="3695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sp>
        <p:nvSpPr>
          <p:cNvPr id="60" name="Text Placeholder 59"/>
          <p:cNvSpPr>
            <a:spLocks noGrp="1"/>
          </p:cNvSpPr>
          <p:nvPr>
            <p:ph type="body" idx="1"/>
          </p:nvPr>
        </p:nvSpPr>
        <p:spPr>
          <a:xfrm>
            <a:off x="457200" y="1752599"/>
            <a:ext cx="11277600" cy="46389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Sixth level</a:t>
            </a:r>
          </a:p>
          <a:p>
            <a:pPr lvl="7"/>
            <a:endParaRPr lang="en-GB" dirty="0"/>
          </a:p>
        </p:txBody>
      </p:sp>
      <p:sp>
        <p:nvSpPr>
          <p:cNvPr id="40" name="Rectangle 39"/>
          <p:cNvSpPr/>
          <p:nvPr/>
        </p:nvSpPr>
        <p:spPr>
          <a:xfrm>
            <a:off x="455296" y="0"/>
            <a:ext cx="6508722" cy="28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6964018" y="0"/>
            <a:ext cx="2858162" cy="2895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9822180" y="0"/>
            <a:ext cx="1912620" cy="2895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9850658" y="41173"/>
            <a:ext cx="1853256" cy="209350"/>
            <a:chOff x="5868988" y="6743700"/>
            <a:chExt cx="857250" cy="96838"/>
          </a:xfrm>
          <a:solidFill>
            <a:srgbClr val="FFFFFF">
              <a:alpha val="20000"/>
            </a:srgbClr>
          </a:solidFill>
        </p:grpSpPr>
        <p:sp>
          <p:nvSpPr>
            <p:cNvPr id="22" name="Freeform 431"/>
            <p:cNvSpPr>
              <a:spLocks/>
            </p:cNvSpPr>
            <p:nvPr/>
          </p:nvSpPr>
          <p:spPr bwMode="auto">
            <a:xfrm>
              <a:off x="5868988" y="6743700"/>
              <a:ext cx="96838" cy="96838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42 h 120"/>
                <a:gd name="T4" fmla="*/ 102 w 120"/>
                <a:gd name="T5" fmla="*/ 42 h 120"/>
                <a:gd name="T6" fmla="*/ 85 w 120"/>
                <a:gd name="T7" fmla="*/ 53 h 120"/>
                <a:gd name="T8" fmla="*/ 67 w 120"/>
                <a:gd name="T9" fmla="*/ 53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2 w 120"/>
                <a:gd name="T19" fmla="*/ 18 h 120"/>
                <a:gd name="T20" fmla="*/ 42 w 120"/>
                <a:gd name="T21" fmla="*/ 18 h 120"/>
                <a:gd name="T22" fmla="*/ 53 w 120"/>
                <a:gd name="T23" fmla="*/ 35 h 120"/>
                <a:gd name="T24" fmla="*/ 53 w 120"/>
                <a:gd name="T25" fmla="*/ 53 h 120"/>
                <a:gd name="T26" fmla="*/ 34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4 w 120"/>
                <a:gd name="T39" fmla="*/ 67 h 120"/>
                <a:gd name="T40" fmla="*/ 53 w 120"/>
                <a:gd name="T41" fmla="*/ 67 h 120"/>
                <a:gd name="T42" fmla="*/ 53 w 120"/>
                <a:gd name="T43" fmla="*/ 86 h 120"/>
                <a:gd name="T44" fmla="*/ 42 w 120"/>
                <a:gd name="T45" fmla="*/ 102 h 120"/>
                <a:gd name="T46" fmla="*/ 42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6 h 120"/>
                <a:gd name="T56" fmla="*/ 67 w 120"/>
                <a:gd name="T57" fmla="*/ 67 h 120"/>
                <a:gd name="T58" fmla="*/ 85 w 120"/>
                <a:gd name="T59" fmla="*/ 67 h 120"/>
                <a:gd name="T60" fmla="*/ 102 w 120"/>
                <a:gd name="T61" fmla="*/ 78 h 120"/>
                <a:gd name="T62" fmla="*/ 102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95" y="42"/>
                    <a:pt x="88" y="47"/>
                    <a:pt x="85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3" y="32"/>
                    <a:pt x="78" y="25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5"/>
                    <a:pt x="46" y="32"/>
                    <a:pt x="53" y="35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1" y="47"/>
                    <a:pt x="25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5" y="78"/>
                    <a:pt x="31" y="73"/>
                    <a:pt x="34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6" y="89"/>
                    <a:pt x="42" y="95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5"/>
                    <a:pt x="73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8" y="73"/>
                    <a:pt x="95" y="78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432"/>
            <p:cNvSpPr>
              <a:spLocks/>
            </p:cNvSpPr>
            <p:nvPr/>
          </p:nvSpPr>
          <p:spPr bwMode="auto">
            <a:xfrm>
              <a:off x="6059488" y="6743700"/>
              <a:ext cx="96838" cy="96838"/>
            </a:xfrm>
            <a:custGeom>
              <a:avLst/>
              <a:gdLst>
                <a:gd name="T0" fmla="*/ 120 w 120"/>
                <a:gd name="T1" fmla="*/ 60 h 120"/>
                <a:gd name="T2" fmla="*/ 103 w 120"/>
                <a:gd name="T3" fmla="*/ 42 h 120"/>
                <a:gd name="T4" fmla="*/ 103 w 120"/>
                <a:gd name="T5" fmla="*/ 42 h 120"/>
                <a:gd name="T6" fmla="*/ 86 w 120"/>
                <a:gd name="T7" fmla="*/ 53 h 120"/>
                <a:gd name="T8" fmla="*/ 67 w 120"/>
                <a:gd name="T9" fmla="*/ 53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2 w 120"/>
                <a:gd name="T19" fmla="*/ 18 h 120"/>
                <a:gd name="T20" fmla="*/ 42 w 120"/>
                <a:gd name="T21" fmla="*/ 18 h 120"/>
                <a:gd name="T22" fmla="*/ 53 w 120"/>
                <a:gd name="T23" fmla="*/ 35 h 120"/>
                <a:gd name="T24" fmla="*/ 53 w 120"/>
                <a:gd name="T25" fmla="*/ 53 h 120"/>
                <a:gd name="T26" fmla="*/ 35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5 w 120"/>
                <a:gd name="T39" fmla="*/ 67 h 120"/>
                <a:gd name="T40" fmla="*/ 53 w 120"/>
                <a:gd name="T41" fmla="*/ 67 h 120"/>
                <a:gd name="T42" fmla="*/ 53 w 120"/>
                <a:gd name="T43" fmla="*/ 86 h 120"/>
                <a:gd name="T44" fmla="*/ 42 w 120"/>
                <a:gd name="T45" fmla="*/ 102 h 120"/>
                <a:gd name="T46" fmla="*/ 42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6 h 120"/>
                <a:gd name="T56" fmla="*/ 67 w 120"/>
                <a:gd name="T57" fmla="*/ 67 h 120"/>
                <a:gd name="T58" fmla="*/ 86 w 120"/>
                <a:gd name="T59" fmla="*/ 67 h 120"/>
                <a:gd name="T60" fmla="*/ 103 w 120"/>
                <a:gd name="T61" fmla="*/ 78 h 120"/>
                <a:gd name="T62" fmla="*/ 103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3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5" y="42"/>
                    <a:pt x="89" y="47"/>
                    <a:pt x="86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4" y="32"/>
                    <a:pt x="78" y="25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5"/>
                    <a:pt x="47" y="32"/>
                    <a:pt x="53" y="35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2" y="47"/>
                    <a:pt x="26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6" y="78"/>
                    <a:pt x="32" y="73"/>
                    <a:pt x="35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7" y="89"/>
                    <a:pt x="42" y="95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5"/>
                    <a:pt x="74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9" y="73"/>
                    <a:pt x="95" y="78"/>
                    <a:pt x="103" y="78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433"/>
            <p:cNvSpPr>
              <a:spLocks/>
            </p:cNvSpPr>
            <p:nvPr/>
          </p:nvSpPr>
          <p:spPr bwMode="auto">
            <a:xfrm>
              <a:off x="6249988" y="6743700"/>
              <a:ext cx="96838" cy="96838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42 h 120"/>
                <a:gd name="T4" fmla="*/ 102 w 120"/>
                <a:gd name="T5" fmla="*/ 42 h 120"/>
                <a:gd name="T6" fmla="*/ 86 w 120"/>
                <a:gd name="T7" fmla="*/ 53 h 120"/>
                <a:gd name="T8" fmla="*/ 67 w 120"/>
                <a:gd name="T9" fmla="*/ 53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2 w 120"/>
                <a:gd name="T19" fmla="*/ 18 h 120"/>
                <a:gd name="T20" fmla="*/ 42 w 120"/>
                <a:gd name="T21" fmla="*/ 18 h 120"/>
                <a:gd name="T22" fmla="*/ 53 w 120"/>
                <a:gd name="T23" fmla="*/ 35 h 120"/>
                <a:gd name="T24" fmla="*/ 53 w 120"/>
                <a:gd name="T25" fmla="*/ 53 h 120"/>
                <a:gd name="T26" fmla="*/ 34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4 w 120"/>
                <a:gd name="T39" fmla="*/ 67 h 120"/>
                <a:gd name="T40" fmla="*/ 53 w 120"/>
                <a:gd name="T41" fmla="*/ 67 h 120"/>
                <a:gd name="T42" fmla="*/ 53 w 120"/>
                <a:gd name="T43" fmla="*/ 86 h 120"/>
                <a:gd name="T44" fmla="*/ 42 w 120"/>
                <a:gd name="T45" fmla="*/ 102 h 120"/>
                <a:gd name="T46" fmla="*/ 42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6 h 120"/>
                <a:gd name="T56" fmla="*/ 67 w 120"/>
                <a:gd name="T57" fmla="*/ 67 h 120"/>
                <a:gd name="T58" fmla="*/ 86 w 120"/>
                <a:gd name="T59" fmla="*/ 67 h 120"/>
                <a:gd name="T60" fmla="*/ 102 w 120"/>
                <a:gd name="T61" fmla="*/ 78 h 120"/>
                <a:gd name="T62" fmla="*/ 102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95" y="42"/>
                    <a:pt x="88" y="47"/>
                    <a:pt x="86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3" y="32"/>
                    <a:pt x="78" y="25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5"/>
                    <a:pt x="47" y="32"/>
                    <a:pt x="53" y="35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2" y="47"/>
                    <a:pt x="25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5" y="78"/>
                    <a:pt x="32" y="73"/>
                    <a:pt x="34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7" y="89"/>
                    <a:pt x="42" y="95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5"/>
                    <a:pt x="73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73"/>
                    <a:pt x="95" y="78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434"/>
            <p:cNvSpPr>
              <a:spLocks/>
            </p:cNvSpPr>
            <p:nvPr/>
          </p:nvSpPr>
          <p:spPr bwMode="auto">
            <a:xfrm>
              <a:off x="6438900" y="6743700"/>
              <a:ext cx="96838" cy="96838"/>
            </a:xfrm>
            <a:custGeom>
              <a:avLst/>
              <a:gdLst>
                <a:gd name="T0" fmla="*/ 120 w 120"/>
                <a:gd name="T1" fmla="*/ 60 h 120"/>
                <a:gd name="T2" fmla="*/ 103 w 120"/>
                <a:gd name="T3" fmla="*/ 42 h 120"/>
                <a:gd name="T4" fmla="*/ 103 w 120"/>
                <a:gd name="T5" fmla="*/ 42 h 120"/>
                <a:gd name="T6" fmla="*/ 86 w 120"/>
                <a:gd name="T7" fmla="*/ 53 h 120"/>
                <a:gd name="T8" fmla="*/ 67 w 120"/>
                <a:gd name="T9" fmla="*/ 53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3 w 120"/>
                <a:gd name="T19" fmla="*/ 18 h 120"/>
                <a:gd name="T20" fmla="*/ 43 w 120"/>
                <a:gd name="T21" fmla="*/ 18 h 120"/>
                <a:gd name="T22" fmla="*/ 54 w 120"/>
                <a:gd name="T23" fmla="*/ 35 h 120"/>
                <a:gd name="T24" fmla="*/ 54 w 120"/>
                <a:gd name="T25" fmla="*/ 53 h 120"/>
                <a:gd name="T26" fmla="*/ 35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5 w 120"/>
                <a:gd name="T39" fmla="*/ 67 h 120"/>
                <a:gd name="T40" fmla="*/ 54 w 120"/>
                <a:gd name="T41" fmla="*/ 67 h 120"/>
                <a:gd name="T42" fmla="*/ 54 w 120"/>
                <a:gd name="T43" fmla="*/ 86 h 120"/>
                <a:gd name="T44" fmla="*/ 43 w 120"/>
                <a:gd name="T45" fmla="*/ 102 h 120"/>
                <a:gd name="T46" fmla="*/ 43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6 h 120"/>
                <a:gd name="T56" fmla="*/ 67 w 120"/>
                <a:gd name="T57" fmla="*/ 67 h 120"/>
                <a:gd name="T58" fmla="*/ 86 w 120"/>
                <a:gd name="T59" fmla="*/ 67 h 120"/>
                <a:gd name="T60" fmla="*/ 103 w 120"/>
                <a:gd name="T61" fmla="*/ 78 h 120"/>
                <a:gd name="T62" fmla="*/ 103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3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5" y="42"/>
                    <a:pt x="89" y="47"/>
                    <a:pt x="86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4" y="32"/>
                    <a:pt x="78" y="25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1" y="0"/>
                    <a:pt x="43" y="8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25"/>
                    <a:pt x="47" y="32"/>
                    <a:pt x="54" y="35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2" y="47"/>
                    <a:pt x="26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6" y="78"/>
                    <a:pt x="32" y="73"/>
                    <a:pt x="35" y="67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47" y="89"/>
                    <a:pt x="43" y="95"/>
                    <a:pt x="43" y="102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43" y="112"/>
                    <a:pt x="51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5"/>
                    <a:pt x="74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9" y="73"/>
                    <a:pt x="95" y="78"/>
                    <a:pt x="103" y="78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435"/>
            <p:cNvSpPr>
              <a:spLocks/>
            </p:cNvSpPr>
            <p:nvPr/>
          </p:nvSpPr>
          <p:spPr bwMode="auto">
            <a:xfrm>
              <a:off x="6629400" y="6743700"/>
              <a:ext cx="96838" cy="96838"/>
            </a:xfrm>
            <a:custGeom>
              <a:avLst/>
              <a:gdLst>
                <a:gd name="T0" fmla="*/ 120 w 120"/>
                <a:gd name="T1" fmla="*/ 60 h 120"/>
                <a:gd name="T2" fmla="*/ 102 w 120"/>
                <a:gd name="T3" fmla="*/ 42 h 120"/>
                <a:gd name="T4" fmla="*/ 102 w 120"/>
                <a:gd name="T5" fmla="*/ 42 h 120"/>
                <a:gd name="T6" fmla="*/ 86 w 120"/>
                <a:gd name="T7" fmla="*/ 53 h 120"/>
                <a:gd name="T8" fmla="*/ 67 w 120"/>
                <a:gd name="T9" fmla="*/ 53 h 120"/>
                <a:gd name="T10" fmla="*/ 67 w 120"/>
                <a:gd name="T11" fmla="*/ 35 h 120"/>
                <a:gd name="T12" fmla="*/ 78 w 120"/>
                <a:gd name="T13" fmla="*/ 18 h 120"/>
                <a:gd name="T14" fmla="*/ 78 w 120"/>
                <a:gd name="T15" fmla="*/ 18 h 120"/>
                <a:gd name="T16" fmla="*/ 60 w 120"/>
                <a:gd name="T17" fmla="*/ 0 h 120"/>
                <a:gd name="T18" fmla="*/ 42 w 120"/>
                <a:gd name="T19" fmla="*/ 18 h 120"/>
                <a:gd name="T20" fmla="*/ 42 w 120"/>
                <a:gd name="T21" fmla="*/ 18 h 120"/>
                <a:gd name="T22" fmla="*/ 53 w 120"/>
                <a:gd name="T23" fmla="*/ 35 h 120"/>
                <a:gd name="T24" fmla="*/ 53 w 120"/>
                <a:gd name="T25" fmla="*/ 53 h 120"/>
                <a:gd name="T26" fmla="*/ 34 w 120"/>
                <a:gd name="T27" fmla="*/ 53 h 120"/>
                <a:gd name="T28" fmla="*/ 18 w 120"/>
                <a:gd name="T29" fmla="*/ 42 h 120"/>
                <a:gd name="T30" fmla="*/ 18 w 120"/>
                <a:gd name="T31" fmla="*/ 42 h 120"/>
                <a:gd name="T32" fmla="*/ 0 w 120"/>
                <a:gd name="T33" fmla="*/ 60 h 120"/>
                <a:gd name="T34" fmla="*/ 18 w 120"/>
                <a:gd name="T35" fmla="*/ 78 h 120"/>
                <a:gd name="T36" fmla="*/ 18 w 120"/>
                <a:gd name="T37" fmla="*/ 78 h 120"/>
                <a:gd name="T38" fmla="*/ 34 w 120"/>
                <a:gd name="T39" fmla="*/ 67 h 120"/>
                <a:gd name="T40" fmla="*/ 53 w 120"/>
                <a:gd name="T41" fmla="*/ 67 h 120"/>
                <a:gd name="T42" fmla="*/ 53 w 120"/>
                <a:gd name="T43" fmla="*/ 86 h 120"/>
                <a:gd name="T44" fmla="*/ 42 w 120"/>
                <a:gd name="T45" fmla="*/ 102 h 120"/>
                <a:gd name="T46" fmla="*/ 42 w 120"/>
                <a:gd name="T47" fmla="*/ 102 h 120"/>
                <a:gd name="T48" fmla="*/ 60 w 120"/>
                <a:gd name="T49" fmla="*/ 120 h 120"/>
                <a:gd name="T50" fmla="*/ 78 w 120"/>
                <a:gd name="T51" fmla="*/ 102 h 120"/>
                <a:gd name="T52" fmla="*/ 78 w 120"/>
                <a:gd name="T53" fmla="*/ 102 h 120"/>
                <a:gd name="T54" fmla="*/ 67 w 120"/>
                <a:gd name="T55" fmla="*/ 86 h 120"/>
                <a:gd name="T56" fmla="*/ 67 w 120"/>
                <a:gd name="T57" fmla="*/ 67 h 120"/>
                <a:gd name="T58" fmla="*/ 86 w 120"/>
                <a:gd name="T59" fmla="*/ 67 h 120"/>
                <a:gd name="T60" fmla="*/ 102 w 120"/>
                <a:gd name="T61" fmla="*/ 78 h 120"/>
                <a:gd name="T62" fmla="*/ 102 w 120"/>
                <a:gd name="T63" fmla="*/ 78 h 120"/>
                <a:gd name="T64" fmla="*/ 120 w 120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0"/>
                  </a:moveTo>
                  <a:cubicBezTo>
                    <a:pt x="120" y="50"/>
                    <a:pt x="11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95" y="42"/>
                    <a:pt x="88" y="47"/>
                    <a:pt x="86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3" y="32"/>
                    <a:pt x="78" y="25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8"/>
                    <a:pt x="70" y="0"/>
                    <a:pt x="60" y="0"/>
                  </a:cubicBezTo>
                  <a:cubicBezTo>
                    <a:pt x="50" y="0"/>
                    <a:pt x="42" y="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25"/>
                    <a:pt x="47" y="32"/>
                    <a:pt x="53" y="35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2" y="47"/>
                    <a:pt x="25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8" y="42"/>
                    <a:pt x="0" y="50"/>
                    <a:pt x="0" y="60"/>
                  </a:cubicBezTo>
                  <a:cubicBezTo>
                    <a:pt x="0" y="70"/>
                    <a:pt x="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5" y="78"/>
                    <a:pt x="32" y="73"/>
                    <a:pt x="34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47" y="89"/>
                    <a:pt x="42" y="95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12"/>
                    <a:pt x="50" y="120"/>
                    <a:pt x="60" y="120"/>
                  </a:cubicBezTo>
                  <a:cubicBezTo>
                    <a:pt x="70" y="120"/>
                    <a:pt x="78" y="11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95"/>
                    <a:pt x="73" y="89"/>
                    <a:pt x="67" y="86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73"/>
                    <a:pt x="95" y="78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12" y="78"/>
                    <a:pt x="120" y="7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4806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31" r:id="rId20"/>
  </p:sldLayoutIdLst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lang="en-GB" sz="3200" b="1" kern="1200" baseline="0" noProof="0" dirty="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•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8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94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863">
          <p15:clr>
            <a:srgbClr val="F26B43"/>
          </p15:clr>
        </p15:guide>
        <p15:guide id="4" orient="horz" pos="1727">
          <p15:clr>
            <a:srgbClr val="F26B43"/>
          </p15:clr>
        </p15:guide>
        <p15:guide id="5" orient="horz" pos="3456">
          <p15:clr>
            <a:srgbClr val="F26B43"/>
          </p15:clr>
        </p15:guide>
        <p15:guide id="6" pos="4802">
          <p15:clr>
            <a:srgbClr val="F26B43"/>
          </p15:clr>
        </p15:guide>
        <p15:guide id="7" pos="5762">
          <p15:clr>
            <a:srgbClr val="F26B43"/>
          </p15:clr>
        </p15:guide>
        <p15:guide id="8" pos="6720">
          <p15:clr>
            <a:srgbClr val="F26B43"/>
          </p15:clr>
        </p15:guide>
        <p15:guide id="9" pos="7392">
          <p15:clr>
            <a:srgbClr val="F26B43"/>
          </p15:clr>
        </p15:guide>
        <p15:guide id="10" orient="horz" pos="288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pos="2880">
          <p15:clr>
            <a:srgbClr val="F26B43"/>
          </p15:clr>
        </p15:guide>
        <p15:guide id="13" pos="1922">
          <p15:clr>
            <a:srgbClr val="F26B43"/>
          </p15:clr>
        </p15:guide>
        <p15:guide id="14" pos="960">
          <p15:clr>
            <a:srgbClr val="F26B43"/>
          </p15:clr>
        </p15:guide>
        <p15:guide id="15" pos="288">
          <p15:clr>
            <a:srgbClr val="F26B43"/>
          </p15:clr>
        </p15:guide>
        <p15:guide id="16" pos="6560">
          <p15:clr>
            <a:srgbClr val="F26B43"/>
          </p15:clr>
        </p15:guide>
        <p15:guide id="18" orient="horz" pos="11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1" r="31481"/>
          <a:stretch/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5" b="4795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03808" y="1371599"/>
            <a:ext cx="7165975" cy="4688733"/>
          </a:xfrm>
        </p:spPr>
        <p:txBody>
          <a:bodyPr>
            <a:normAutofit fontScale="62500" lnSpcReduction="20000"/>
          </a:bodyPr>
          <a:lstStyle/>
          <a:p>
            <a:r>
              <a:rPr lang="en-GB" sz="4400" b="1" dirty="0"/>
              <a:t>C</a:t>
            </a:r>
            <a:r>
              <a:rPr lang="en-GB" sz="4400" b="1" dirty="0" smtClean="0"/>
              <a:t>hallenges </a:t>
            </a:r>
            <a:r>
              <a:rPr lang="en-GB" sz="4400" b="1" dirty="0"/>
              <a:t>to the economic outlook </a:t>
            </a:r>
            <a:endParaRPr lang="en-GB" sz="4400" dirty="0"/>
          </a:p>
          <a:p>
            <a:r>
              <a:rPr lang="en-GB" sz="3200" dirty="0" smtClean="0"/>
              <a:t>Jonathan Haskel </a:t>
            </a:r>
          </a:p>
          <a:p>
            <a:r>
              <a:rPr lang="en-GB" sz="3200" dirty="0" smtClean="0"/>
              <a:t>@</a:t>
            </a:r>
            <a:r>
              <a:rPr lang="en-GB" sz="3200" dirty="0" err="1" smtClean="0"/>
              <a:t>haskelecon</a:t>
            </a:r>
            <a:endParaRPr lang="en-GB" sz="3200" dirty="0" smtClean="0"/>
          </a:p>
          <a:p>
            <a:pPr>
              <a:spcAft>
                <a:spcPts val="600"/>
              </a:spcAft>
            </a:pPr>
            <a:r>
              <a:rPr lang="en-GB" sz="3200" dirty="0"/>
              <a:t>External Member </a:t>
            </a:r>
            <a:r>
              <a:rPr lang="en-GB" sz="3200" dirty="0" smtClean="0"/>
              <a:t>of Monetary Policy Committee, Bank of England; and Imperial College Business School, Imperial College London</a:t>
            </a:r>
          </a:p>
          <a:p>
            <a:pPr>
              <a:spcAft>
                <a:spcPts val="600"/>
              </a:spcAft>
            </a:pPr>
            <a:endParaRPr lang="en-GB" sz="3200" dirty="0"/>
          </a:p>
          <a:p>
            <a:pPr>
              <a:spcAft>
                <a:spcPts val="600"/>
              </a:spcAft>
            </a:pPr>
            <a:r>
              <a:rPr lang="en-GB" sz="3200" dirty="0"/>
              <a:t>CEPR / Chicago Booth Webinar: Panel remarks on the economic challenges facing the new U.S. Treasury Secretary Janet </a:t>
            </a:r>
            <a:r>
              <a:rPr lang="en-GB" sz="3200" dirty="0" smtClean="0"/>
              <a:t>Yellen, 5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March 2021</a:t>
            </a:r>
          </a:p>
          <a:p>
            <a:pPr>
              <a:spcAft>
                <a:spcPts val="600"/>
              </a:spcAft>
            </a:pPr>
            <a:endParaRPr lang="en-GB" sz="3200" dirty="0" smtClean="0"/>
          </a:p>
          <a:p>
            <a:pPr>
              <a:spcAft>
                <a:spcPts val="600"/>
              </a:spcAft>
            </a:pPr>
            <a:r>
              <a:rPr lang="en-GB" sz="3200" dirty="0" smtClean="0"/>
              <a:t>Accompanying </a:t>
            </a:r>
            <a:r>
              <a:rPr lang="en-GB" sz="3200" dirty="0"/>
              <a:t>text </a:t>
            </a:r>
            <a:r>
              <a:rPr lang="en-GB" sz="3200" dirty="0" smtClean="0"/>
              <a:t>at www.bankofengland.co.uk/publications/speeches</a:t>
            </a:r>
            <a:endParaRPr lang="en-GB" sz="3200" dirty="0"/>
          </a:p>
          <a:p>
            <a:pPr>
              <a:spcAft>
                <a:spcPts val="600"/>
              </a:spcAft>
            </a:pPr>
            <a:endParaRPr lang="en-GB" sz="2000" dirty="0" smtClean="0"/>
          </a:p>
          <a:p>
            <a:pPr>
              <a:spcAft>
                <a:spcPts val="600"/>
              </a:spcAft>
            </a:pPr>
            <a:endParaRPr lang="en-GB" sz="3200" dirty="0" smtClean="0"/>
          </a:p>
          <a:p>
            <a:pPr>
              <a:spcAft>
                <a:spcPts val="600"/>
              </a:spcAft>
            </a:pPr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355652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 versus UK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31" t="4891" r="6098"/>
          <a:stretch/>
        </p:blipFill>
        <p:spPr>
          <a:xfrm>
            <a:off x="1287726" y="1852362"/>
            <a:ext cx="6328330" cy="3921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4126" y="1483030"/>
            <a:ext cx="362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UK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4810015"/>
              </p:ext>
            </p:extLst>
          </p:nvPr>
        </p:nvGraphicFramePr>
        <p:xfrm>
          <a:off x="8003053" y="2029108"/>
          <a:ext cx="3553407" cy="2824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805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605247"/>
          </a:xfrm>
        </p:spPr>
        <p:txBody>
          <a:bodyPr/>
          <a:lstStyle/>
          <a:p>
            <a:r>
              <a:rPr lang="en-GB" dirty="0" smtClean="0"/>
              <a:t>Where we stand (UK Perspective)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5161"/>
          <a:stretch/>
        </p:blipFill>
        <p:spPr>
          <a:xfrm>
            <a:off x="441479" y="1242245"/>
            <a:ext cx="8085715" cy="54990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68903" y="1332689"/>
            <a:ext cx="25681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Massive contraction (less than 1709)</a:t>
            </a:r>
          </a:p>
          <a:p>
            <a:pPr marL="342900" indent="-342900">
              <a:buAutoNum type="arabicPeriod"/>
            </a:pPr>
            <a:r>
              <a:rPr lang="en-GB" dirty="0" smtClean="0"/>
              <a:t>Currently in lockdown, well below pre-trend y</a:t>
            </a:r>
          </a:p>
          <a:p>
            <a:pPr marL="342900" indent="-342900">
              <a:buAutoNum type="arabicPeriod"/>
            </a:pPr>
            <a:r>
              <a:rPr lang="en-GB" dirty="0" smtClean="0"/>
              <a:t>Forecast recovery stronger than fin crisis</a:t>
            </a:r>
          </a:p>
          <a:p>
            <a:pPr marL="342900" indent="-342900">
              <a:buAutoNum type="arabicPeriod"/>
            </a:pPr>
            <a:r>
              <a:rPr lang="en-GB" dirty="0" smtClean="0"/>
              <a:t>Level scarring effect of 1 ¾ % GDP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111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Challenge: Scarring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190122" y="2646187"/>
                <a:ext cx="11268643" cy="410857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200" b="1" dirty="0" smtClean="0"/>
                  <a:t>Lower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GB" sz="22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GB" sz="2200" b="1" dirty="0" smtClean="0"/>
              </a:p>
              <a:p>
                <a:pPr marL="745200" lvl="2" indent="-457200"/>
                <a:r>
                  <a:rPr lang="en-GB" dirty="0" smtClean="0"/>
                  <a:t>Investment has collapsed. </a:t>
                </a:r>
              </a:p>
              <a:p>
                <a:pPr marL="745200" lvl="2" indent="-457200"/>
                <a:r>
                  <a:rPr lang="en-GB" dirty="0" smtClean="0"/>
                  <a:t>Uncertainty and risk aversion to rise</a:t>
                </a:r>
              </a:p>
              <a:p>
                <a:pPr marL="342900" lvl="1" indent="-342900"/>
                <a:r>
                  <a:rPr lang="en-GB" sz="2200" b="1" dirty="0"/>
                  <a:t>Lower</a:t>
                </a:r>
                <a14:m>
                  <m:oMath xmlns:m="http://schemas.openxmlformats.org/officeDocument/2006/math">
                    <m:r>
                      <a:rPr lang="en-GB" sz="2200" b="1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GB" sz="22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GB" sz="2200" dirty="0" smtClean="0"/>
              </a:p>
              <a:p>
                <a:pPr marL="745200" indent="-457200"/>
                <a:r>
                  <a:rPr lang="en-GB" sz="2200" dirty="0" smtClean="0"/>
                  <a:t>Less learning by doing</a:t>
                </a:r>
              </a:p>
              <a:p>
                <a:pPr marL="745200" indent="-457200"/>
                <a:r>
                  <a:rPr lang="en-GB" sz="2200" dirty="0" smtClean="0"/>
                  <a:t>Lower investment intangible capital e.g. lower R&amp;D</a:t>
                </a:r>
              </a:p>
              <a:p>
                <a:pPr marL="342900" lvl="1" indent="-342900"/>
                <a:r>
                  <a:rPr lang="en-GB" sz="2200" b="1" dirty="0"/>
                  <a:t>Lower</a:t>
                </a:r>
                <a14:m>
                  <m:oMath xmlns:m="http://schemas.openxmlformats.org/officeDocument/2006/math">
                    <m:r>
                      <a:rPr lang="en-GB" sz="2200" b="1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r>
                          <a:rPr lang="en-GB" sz="22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GB" sz="2200" dirty="0"/>
              </a:p>
              <a:p>
                <a:pPr marL="745200" indent="-457200"/>
                <a:r>
                  <a:rPr lang="en-GB" sz="2200" dirty="0" smtClean="0"/>
                  <a:t>Elevated levels of long term unemployed</a:t>
                </a:r>
              </a:p>
              <a:p>
                <a:pPr marL="745200" indent="-457200"/>
                <a:r>
                  <a:rPr lang="en-GB" sz="2200" dirty="0" smtClean="0"/>
                  <a:t>Mismatch from structural change</a:t>
                </a:r>
              </a:p>
              <a:p>
                <a:pPr indent="0">
                  <a:buNone/>
                </a:pPr>
                <a:endParaRPr lang="en-GB" sz="2200" dirty="0" smtClean="0"/>
              </a:p>
              <a:p>
                <a:pPr marL="630900" lvl="2" indent="-342900"/>
                <a:endParaRPr lang="en-GB" dirty="0" smtClean="0"/>
              </a:p>
              <a:p>
                <a:pPr marL="630900" lvl="2" indent="-342900"/>
                <a:endParaRPr lang="en-GB" dirty="0"/>
              </a:p>
              <a:p>
                <a:pPr marL="745200" lvl="2" indent="-457200"/>
                <a:endParaRPr lang="en-GB" dirty="0"/>
              </a:p>
              <a:p>
                <a:pPr marL="457200" lvl="1" indent="-457200"/>
                <a:endParaRPr lang="en-GB" dirty="0" smtClean="0"/>
              </a:p>
              <a:p>
                <a:pPr marL="745200" lvl="2" indent="-457200"/>
                <a:endParaRPr lang="en-GB" dirty="0" smtClean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190122" y="2646187"/>
                <a:ext cx="11268643" cy="4108573"/>
              </a:xfrm>
              <a:blipFill>
                <a:blip r:embed="rId3"/>
                <a:stretch>
                  <a:fillRect l="-1514" t="-2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8681" t="6197" r="11738" b="32570"/>
          <a:stretch/>
        </p:blipFill>
        <p:spPr>
          <a:xfrm>
            <a:off x="7867461" y="690880"/>
            <a:ext cx="4324539" cy="2309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890712" y="1604396"/>
                <a:ext cx="4631764" cy="853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GB" sz="2200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22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GB" sz="22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GB" sz="22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GB" sz="2200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2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GB" sz="220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GB" sz="2200" i="0">
                              <a:latin typeface="Cambria Math" panose="02040503050406030204" pitchFamily="18" charset="0"/>
                            </a:rPr>
                            <m:t>, </m:t>
                          </m:r>
                          <m:f>
                            <m:fPr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GB" sz="22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GB" sz="22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GB" sz="2200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22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712" y="1604396"/>
                <a:ext cx="4631764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8229600" y="3051289"/>
            <a:ext cx="4104640" cy="275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900" kern="800" dirty="0">
                <a:latin typeface="Arial" panose="020B0604020202020204" pitchFamily="34" charset="0"/>
                <a:ea typeface="Times New Roman" panose="02020603050405020304" pitchFamily="18" charset="0"/>
              </a:rPr>
              <a:t>Sources: ONS and Bank of England</a:t>
            </a:r>
            <a:r>
              <a:rPr lang="en-GB" sz="900" kern="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GB" sz="900" kern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29600" y="389374"/>
            <a:ext cx="6634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 recovery of consumption and investment</a:t>
            </a:r>
            <a:endParaRPr lang="en-GB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5053" y="3515037"/>
            <a:ext cx="5540274" cy="28243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07875" y="4892722"/>
            <a:ext cx="5247564" cy="272956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24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605247"/>
          </a:xfrm>
        </p:spPr>
        <p:txBody>
          <a:bodyPr/>
          <a:lstStyle/>
          <a:p>
            <a:r>
              <a:rPr lang="en-GB" dirty="0" smtClean="0"/>
              <a:t>Structural change: is working from home overstated?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89" y="1062447"/>
            <a:ext cx="9786025" cy="572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5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Challenge: Fiscal drawdown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67757" y="1812332"/>
            <a:ext cx="5264083" cy="803910"/>
          </a:xfrm>
        </p:spPr>
        <p:txBody>
          <a:bodyPr/>
          <a:lstStyle/>
          <a:p>
            <a:r>
              <a:rPr lang="en-GB" sz="2000" dirty="0" smtClean="0"/>
              <a:t>UK Targeted government programs have insured against economic contraction. </a:t>
            </a:r>
          </a:p>
          <a:p>
            <a:pPr marL="630900" lvl="2" indent="-342900"/>
            <a:r>
              <a:rPr lang="en-GB" sz="1400" dirty="0" smtClean="0"/>
              <a:t>E.g</a:t>
            </a:r>
            <a:r>
              <a:rPr lang="en-GB" sz="1400" dirty="0"/>
              <a:t>. furlough scheme, corporate tax relief, grants and loan guarantees</a:t>
            </a:r>
            <a:endParaRPr lang="en-GB" sz="1400" dirty="0" smtClean="0"/>
          </a:p>
          <a:p>
            <a:pPr marL="630900" lvl="2" indent="-342900"/>
            <a:r>
              <a:rPr lang="en-GB" sz="1400" dirty="0" smtClean="0"/>
              <a:t>about </a:t>
            </a:r>
            <a:r>
              <a:rPr lang="en-GB" sz="1400" dirty="0"/>
              <a:t>9% of GDP </a:t>
            </a:r>
          </a:p>
          <a:p>
            <a:pPr marL="630900" lvl="2" indent="-342900"/>
            <a:r>
              <a:rPr lang="en-GB" sz="1400" dirty="0" smtClean="0"/>
              <a:t>Around 1/3 private labour force furloughed in April 2020 on 80% pay. Around ¼ in February 2021.</a:t>
            </a:r>
          </a:p>
          <a:p>
            <a:pPr marL="630900" lvl="2" indent="-342900"/>
            <a:r>
              <a:rPr lang="en-GB" sz="1400" dirty="0" smtClean="0"/>
              <a:t>Furlough is about 50% of the rescue spending</a:t>
            </a:r>
          </a:p>
          <a:p>
            <a:pPr marL="630900" lvl="2" indent="-342900"/>
            <a:r>
              <a:rPr lang="en-GB" sz="1400" dirty="0" smtClean="0"/>
              <a:t>Contrast rise in unemployment with US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Scheme expires in line with removal of restrictions. Economic adjustment?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31" t="4891" r="6098"/>
          <a:stretch/>
        </p:blipFill>
        <p:spPr>
          <a:xfrm>
            <a:off x="5801360" y="1696720"/>
            <a:ext cx="6328330" cy="3921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77760" y="1116294"/>
            <a:ext cx="362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Insolvencies and unemployment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17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and policy conclusions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275080"/>
            <a:ext cx="11268643" cy="2197694"/>
          </a:xfrm>
        </p:spPr>
        <p:txBody>
          <a:bodyPr/>
          <a:lstStyle/>
          <a:p>
            <a:r>
              <a:rPr lang="en-GB" sz="2000" dirty="0" smtClean="0"/>
              <a:t>Vaccine efficacy versus effectiveness</a:t>
            </a:r>
          </a:p>
          <a:p>
            <a:pPr marL="745200" lvl="2" indent="-457200"/>
            <a:r>
              <a:rPr lang="en-GB" sz="1600" dirty="0" smtClean="0"/>
              <a:t>&gt;20m (~ 1/3 population) have a first dose. Almost all vulnerable groups. </a:t>
            </a:r>
            <a:r>
              <a:rPr lang="en-GB" sz="1600" dirty="0"/>
              <a:t>V</a:t>
            </a:r>
            <a:r>
              <a:rPr lang="en-GB" sz="1600" dirty="0" smtClean="0"/>
              <a:t>accine seems effective in the field</a:t>
            </a:r>
          </a:p>
          <a:p>
            <a:pPr marL="745200" lvl="2" indent="-457200"/>
            <a:r>
              <a:rPr lang="en-GB" sz="1600" dirty="0" smtClean="0"/>
              <a:t>O ring production and distribution</a:t>
            </a:r>
          </a:p>
          <a:p>
            <a:pPr marL="745200" lvl="2" indent="-457200"/>
            <a:r>
              <a:rPr lang="en-GB" sz="1600" dirty="0" smtClean="0"/>
              <a:t>Escape mutants</a:t>
            </a:r>
          </a:p>
          <a:p>
            <a:r>
              <a:rPr lang="en-GB" sz="2000" dirty="0" smtClean="0"/>
              <a:t>Pent up demand? </a:t>
            </a:r>
          </a:p>
          <a:p>
            <a:pPr marL="630900" lvl="2" indent="-342900"/>
            <a:r>
              <a:rPr lang="en-GB" sz="1400" dirty="0" smtClean="0"/>
              <a:t>Households savings risen to approx. 15% of GDP. Savings concentrated among wealthier/older. </a:t>
            </a:r>
          </a:p>
          <a:p>
            <a:pPr marL="630900" lvl="2" indent="-342900"/>
            <a:r>
              <a:rPr lang="en-GB" sz="1400" dirty="0" smtClean="0"/>
              <a:t>70% of savers say they will keep in bank.</a:t>
            </a:r>
            <a:endParaRPr lang="en-GB" sz="14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66157" y="3735386"/>
            <a:ext cx="11268643" cy="25958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marR="0" indent="-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 smtClean="0"/>
              <a:t>Policy</a:t>
            </a:r>
          </a:p>
          <a:p>
            <a:r>
              <a:rPr lang="en-GB" sz="2000" dirty="0" smtClean="0"/>
              <a:t>Exposure to virus or mutations remains</a:t>
            </a:r>
          </a:p>
          <a:p>
            <a:r>
              <a:rPr lang="en-GB" sz="2000" dirty="0" smtClean="0"/>
              <a:t>Risk of scarring on the level.  But small beer relative to persistent financial crisis scarring to growth. </a:t>
            </a:r>
            <a:endParaRPr lang="en-GB" sz="2000" dirty="0"/>
          </a:p>
          <a:p>
            <a:r>
              <a:rPr lang="en-GB" sz="2000" dirty="0" smtClean="0"/>
              <a:t>Relatively </a:t>
            </a:r>
            <a:r>
              <a:rPr lang="en-GB" sz="2000" dirty="0"/>
              <a:t>little risk of sustained above-target inflation </a:t>
            </a:r>
          </a:p>
          <a:p>
            <a:r>
              <a:rPr lang="en-GB" sz="2000" dirty="0" smtClean="0"/>
              <a:t>Risk management: lean against downside risks</a:t>
            </a:r>
          </a:p>
          <a:p>
            <a:r>
              <a:rPr lang="en-GB" sz="2000" dirty="0" smtClean="0"/>
              <a:t>Support PRA request for banks to prepare operationally for negative rates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3627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Other charts</a:t>
            </a:r>
            <a:endParaRPr lang="en-GB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886" y="1766272"/>
            <a:ext cx="729615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9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Other charts</a:t>
            </a:r>
            <a:endParaRPr lang="en-GB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80" y="2403987"/>
            <a:ext cx="6294120" cy="3224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6409"/>
            <a:ext cx="6294120" cy="359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0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Other charts</a:t>
            </a:r>
            <a:endParaRPr lang="en-GB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513" y="2485169"/>
            <a:ext cx="6294120" cy="3150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" y="2203983"/>
            <a:ext cx="6294120" cy="309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7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k_Std_Template_01_Bank_Blue">
  <a:themeElements>
    <a:clrScheme name="Bank Blue">
      <a:dk1>
        <a:srgbClr val="00294E"/>
      </a:dk1>
      <a:lt1>
        <a:srgbClr val="FFFFFF"/>
      </a:lt1>
      <a:dk2>
        <a:srgbClr val="00294E"/>
      </a:dk2>
      <a:lt2>
        <a:srgbClr val="E7E6E6"/>
      </a:lt2>
      <a:accent1>
        <a:srgbClr val="00294E"/>
      </a:accent1>
      <a:accent2>
        <a:srgbClr val="1488CA"/>
      </a:accent2>
      <a:accent3>
        <a:srgbClr val="85C9F0"/>
      </a:accent3>
      <a:accent4>
        <a:srgbClr val="6B7E87"/>
      </a:accent4>
      <a:accent5>
        <a:srgbClr val="C8CCCF"/>
      </a:accent5>
      <a:accent6>
        <a:srgbClr val="EBEBEB"/>
      </a:accent6>
      <a:hlink>
        <a:srgbClr val="1488CA"/>
      </a:hlink>
      <a:folHlink>
        <a:srgbClr val="85C9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k_Std_Template_01_Bank_Blue" id="{3158EEE0-0F32-4980-9A4B-318732AC0987}" vid="{E4E8A451-9532-4EB9-9792-E7BEFC4A2B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Bank_Std_Template_01_Bank_Blue</Template>
  <TotalTime>7913</TotalTime>
  <Words>449</Words>
  <Application>Microsoft Office PowerPoint</Application>
  <PresentationFormat>Widescreen</PresentationFormat>
  <Paragraphs>66</Paragraphs>
  <Slides>10</Slides>
  <Notes>5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Times New Roman</vt:lpstr>
      <vt:lpstr>Bank_Std_Template_01_Bank_Blue</vt:lpstr>
      <vt:lpstr>PowerPoint Presentation</vt:lpstr>
      <vt:lpstr>Where we stand (UK Perspective)</vt:lpstr>
      <vt:lpstr>Challenge: Scarring</vt:lpstr>
      <vt:lpstr>Structural change: is working from home overstated?</vt:lpstr>
      <vt:lpstr>Challenge: Fiscal drawdown</vt:lpstr>
      <vt:lpstr>Challenges and policy conclusions</vt:lpstr>
      <vt:lpstr>Other charts</vt:lpstr>
      <vt:lpstr>Other charts</vt:lpstr>
      <vt:lpstr>Other charts</vt:lpstr>
      <vt:lpstr>US versus UK </vt:lpstr>
    </vt:vector>
  </TitlesOfParts>
  <Company>Bank of England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Tatomir, Srdan</dc:creator>
  <cp:lastModifiedBy>Kisserli, Neil</cp:lastModifiedBy>
  <cp:revision>749</cp:revision>
  <dcterms:created xsi:type="dcterms:W3CDTF">2019-05-13T10:01:02Z</dcterms:created>
  <dcterms:modified xsi:type="dcterms:W3CDTF">2021-03-04T17:13:22Z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1502769337</vt:i4>
  </property>
  <property fmtid="{D5CDD505-2E9C-101B-9397-08002B2CF9AE}" pid="3" name="_NewReviewCycle">
    <vt:lpwstr/>
  </property>
  <property fmtid="{D5CDD505-2E9C-101B-9397-08002B2CF9AE}" pid="4" name="_EmailSubject">
    <vt:lpwstr>Haskel speech tomorrow @ 14.00</vt:lpwstr>
  </property>
  <property fmtid="{D5CDD505-2E9C-101B-9397-08002B2CF9AE}" pid="5" name="_AuthorEmail">
    <vt:lpwstr>Katie-Ann.Linden@bankofengland.co.uk</vt:lpwstr>
  </property>
  <property fmtid="{D5CDD505-2E9C-101B-9397-08002B2CF9AE}" pid="6" name="_AuthorEmailDisplayName">
    <vt:lpwstr>Linden, Katie-Ann</vt:lpwstr>
  </property>
  <property fmtid="{D5CDD505-2E9C-101B-9397-08002B2CF9AE}" pid="7" name="_PreviousAdHocReviewCycleID">
    <vt:i4>650441880</vt:i4>
  </property>
</Properties>
</file>